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1" r:id="rId2"/>
  </p:sldMasterIdLst>
  <p:notesMasterIdLst>
    <p:notesMasterId r:id="rId14"/>
  </p:notesMasterIdLst>
  <p:handoutMasterIdLst>
    <p:handoutMasterId r:id="rId15"/>
  </p:handoutMasterIdLst>
  <p:sldIdLst>
    <p:sldId id="256" r:id="rId3"/>
    <p:sldId id="304" r:id="rId4"/>
    <p:sldId id="305" r:id="rId5"/>
    <p:sldId id="306" r:id="rId6"/>
    <p:sldId id="307" r:id="rId7"/>
    <p:sldId id="308" r:id="rId8"/>
    <p:sldId id="309" r:id="rId9"/>
    <p:sldId id="311" r:id="rId10"/>
    <p:sldId id="312" r:id="rId11"/>
    <p:sldId id="313" r:id="rId12"/>
    <p:sldId id="297" r:id="rId13"/>
  </p:sldIdLst>
  <p:sldSz cx="9144000" cy="6858000" type="screen4x3"/>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49">
          <p15:clr>
            <a:srgbClr val="A4A3A4"/>
          </p15:clr>
        </p15:guide>
        <p15:guide id="2" pos="2880">
          <p15:clr>
            <a:srgbClr val="A4A3A4"/>
          </p15:clr>
        </p15:guide>
        <p15:guide id="3" pos="272">
          <p15:clr>
            <a:srgbClr val="A4A3A4"/>
          </p15:clr>
        </p15:guide>
        <p15:guide id="4" pos="54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2">
          <p15:clr>
            <a:srgbClr val="A4A3A4"/>
          </p15:clr>
        </p15:guide>
        <p15:guide id="4" pos="21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Smets" initials="SS" lastIdx="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00589F"/>
    <a:srgbClr val="FFFFFF"/>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CC11D-E34C-4DA4-B33F-A1EC80A4D4A4}" v="254" dt="2019-05-15T07:59:57.1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5740" autoAdjust="0"/>
  </p:normalViewPr>
  <p:slideViewPr>
    <p:cSldViewPr>
      <p:cViewPr varScale="1">
        <p:scale>
          <a:sx n="114" d="100"/>
          <a:sy n="114" d="100"/>
        </p:scale>
        <p:origin x="1554" y="102"/>
      </p:cViewPr>
      <p:guideLst>
        <p:guide orient="horz" pos="1049"/>
        <p:guide pos="2880"/>
        <p:guide pos="272"/>
        <p:guide pos="5488"/>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 orient="horz" pos="3132"/>
        <p:guide pos="213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rina Schilling" userId="29ab0a867c410a7e" providerId="LiveId" clId="{995CC11D-E34C-4DA4-B33F-A1EC80A4D4A4}"/>
    <pc:docChg chg="undo custSel addSld delSld modSld modMainMaster">
      <pc:chgData name="Katerina Schilling" userId="29ab0a867c410a7e" providerId="LiveId" clId="{995CC11D-E34C-4DA4-B33F-A1EC80A4D4A4}" dt="2019-05-15T07:59:57.171" v="490" actId="1036"/>
      <pc:docMkLst>
        <pc:docMk/>
      </pc:docMkLst>
      <pc:sldChg chg="addSp delSp modSp">
        <pc:chgData name="Katerina Schilling" userId="29ab0a867c410a7e" providerId="LiveId" clId="{995CC11D-E34C-4DA4-B33F-A1EC80A4D4A4}" dt="2019-05-15T07:54:40.044" v="473" actId="1076"/>
        <pc:sldMkLst>
          <pc:docMk/>
          <pc:sldMk cId="1370438145" sldId="256"/>
        </pc:sldMkLst>
        <pc:spChg chg="del mod">
          <ac:chgData name="Katerina Schilling" userId="29ab0a867c410a7e" providerId="LiveId" clId="{995CC11D-E34C-4DA4-B33F-A1EC80A4D4A4}" dt="2019-05-15T07:52:18.203" v="442" actId="478"/>
          <ac:spMkLst>
            <pc:docMk/>
            <pc:sldMk cId="1370438145" sldId="256"/>
            <ac:spMk id="3" creationId="{00000000-0000-0000-0000-000000000000}"/>
          </ac:spMkLst>
        </pc:spChg>
        <pc:spChg chg="add del mod">
          <ac:chgData name="Katerina Schilling" userId="29ab0a867c410a7e" providerId="LiveId" clId="{995CC11D-E34C-4DA4-B33F-A1EC80A4D4A4}" dt="2019-05-15T07:52:21.568" v="443" actId="478"/>
          <ac:spMkLst>
            <pc:docMk/>
            <pc:sldMk cId="1370438145" sldId="256"/>
            <ac:spMk id="4" creationId="{00000000-0000-0000-0000-000000000000}"/>
          </ac:spMkLst>
        </pc:spChg>
        <pc:spChg chg="add mod">
          <ac:chgData name="Katerina Schilling" userId="29ab0a867c410a7e" providerId="LiveId" clId="{995CC11D-E34C-4DA4-B33F-A1EC80A4D4A4}" dt="2019-05-15T07:54:20.808" v="471" actId="1076"/>
          <ac:spMkLst>
            <pc:docMk/>
            <pc:sldMk cId="1370438145" sldId="256"/>
            <ac:spMk id="6" creationId="{9184B73B-E2FC-4A1F-BADE-9C7803A46421}"/>
          </ac:spMkLst>
        </pc:spChg>
        <pc:spChg chg="add mod">
          <ac:chgData name="Katerina Schilling" userId="29ab0a867c410a7e" providerId="LiveId" clId="{995CC11D-E34C-4DA4-B33F-A1EC80A4D4A4}" dt="2019-05-15T07:53:05.279" v="453" actId="6549"/>
          <ac:spMkLst>
            <pc:docMk/>
            <pc:sldMk cId="1370438145" sldId="256"/>
            <ac:spMk id="7" creationId="{2FE18AD0-54F8-4A30-BF22-2A8E8598D5AE}"/>
          </ac:spMkLst>
        </pc:spChg>
        <pc:picChg chg="mod">
          <ac:chgData name="Katerina Schilling" userId="29ab0a867c410a7e" providerId="LiveId" clId="{995CC11D-E34C-4DA4-B33F-A1EC80A4D4A4}" dt="2019-05-15T07:54:40.044" v="473" actId="1076"/>
          <ac:picMkLst>
            <pc:docMk/>
            <pc:sldMk cId="1370438145" sldId="256"/>
            <ac:picMk id="5" creationId="{00000000-0000-0000-0000-000000000000}"/>
          </ac:picMkLst>
        </pc:picChg>
      </pc:sldChg>
      <pc:sldChg chg="addSp delSp modSp del">
        <pc:chgData name="Katerina Schilling" userId="29ab0a867c410a7e" providerId="LiveId" clId="{995CC11D-E34C-4DA4-B33F-A1EC80A4D4A4}" dt="2019-05-15T07:30:36.533" v="63" actId="2696"/>
        <pc:sldMkLst>
          <pc:docMk/>
          <pc:sldMk cId="4008577421" sldId="294"/>
        </pc:sldMkLst>
        <pc:spChg chg="del mod">
          <ac:chgData name="Katerina Schilling" userId="29ab0a867c410a7e" providerId="LiveId" clId="{995CC11D-E34C-4DA4-B33F-A1EC80A4D4A4}" dt="2019-05-15T07:24:59.365" v="4" actId="478"/>
          <ac:spMkLst>
            <pc:docMk/>
            <pc:sldMk cId="4008577421" sldId="294"/>
            <ac:spMk id="2" creationId="{00000000-0000-0000-0000-000000000000}"/>
          </ac:spMkLst>
        </pc:spChg>
        <pc:spChg chg="mod">
          <ac:chgData name="Katerina Schilling" userId="29ab0a867c410a7e" providerId="LiveId" clId="{995CC11D-E34C-4DA4-B33F-A1EC80A4D4A4}" dt="2019-05-15T07:25:47.951" v="12" actId="20577"/>
          <ac:spMkLst>
            <pc:docMk/>
            <pc:sldMk cId="4008577421" sldId="294"/>
            <ac:spMk id="3" creationId="{00000000-0000-0000-0000-000000000000}"/>
          </ac:spMkLst>
        </pc:spChg>
        <pc:spChg chg="add mod">
          <ac:chgData name="Katerina Schilling" userId="29ab0a867c410a7e" providerId="LiveId" clId="{995CC11D-E34C-4DA4-B33F-A1EC80A4D4A4}" dt="2019-05-15T07:25:05.148" v="6" actId="6549"/>
          <ac:spMkLst>
            <pc:docMk/>
            <pc:sldMk cId="4008577421" sldId="294"/>
            <ac:spMk id="4" creationId="{EB352944-6458-4E68-967D-43E26FAB369F}"/>
          </ac:spMkLst>
        </pc:spChg>
        <pc:spChg chg="add del mod">
          <ac:chgData name="Katerina Schilling" userId="29ab0a867c410a7e" providerId="LiveId" clId="{995CC11D-E34C-4DA4-B33F-A1EC80A4D4A4}" dt="2019-05-15T07:28:00.112" v="35" actId="14100"/>
          <ac:spMkLst>
            <pc:docMk/>
            <pc:sldMk cId="4008577421" sldId="294"/>
            <ac:spMk id="6" creationId="{00000000-0000-0000-0000-000000000000}"/>
          </ac:spMkLst>
        </pc:spChg>
        <pc:picChg chg="mod">
          <ac:chgData name="Katerina Schilling" userId="29ab0a867c410a7e" providerId="LiveId" clId="{995CC11D-E34C-4DA4-B33F-A1EC80A4D4A4}" dt="2019-05-15T07:25:56.188" v="14" actId="1076"/>
          <ac:picMkLst>
            <pc:docMk/>
            <pc:sldMk cId="4008577421" sldId="294"/>
            <ac:picMk id="5" creationId="{00000000-0000-0000-0000-000000000000}"/>
          </ac:picMkLst>
        </pc:picChg>
        <pc:picChg chg="del">
          <ac:chgData name="Katerina Schilling" userId="29ab0a867c410a7e" providerId="LiveId" clId="{995CC11D-E34C-4DA4-B33F-A1EC80A4D4A4}" dt="2019-05-15T07:21:42.641" v="0" actId="478"/>
          <ac:picMkLst>
            <pc:docMk/>
            <pc:sldMk cId="4008577421" sldId="294"/>
            <ac:picMk id="3074" creationId="{00000000-0000-0000-0000-000000000000}"/>
          </ac:picMkLst>
        </pc:picChg>
        <pc:picChg chg="mod">
          <ac:chgData name="Katerina Schilling" userId="29ab0a867c410a7e" providerId="LiveId" clId="{995CC11D-E34C-4DA4-B33F-A1EC80A4D4A4}" dt="2019-05-15T07:25:58.136" v="15" actId="1076"/>
          <ac:picMkLst>
            <pc:docMk/>
            <pc:sldMk cId="4008577421" sldId="294"/>
            <ac:picMk id="3075" creationId="{00000000-0000-0000-0000-000000000000}"/>
          </ac:picMkLst>
        </pc:picChg>
      </pc:sldChg>
      <pc:sldChg chg="del">
        <pc:chgData name="Katerina Schilling" userId="29ab0a867c410a7e" providerId="LiveId" clId="{995CC11D-E34C-4DA4-B33F-A1EC80A4D4A4}" dt="2019-05-15T07:34:25.766" v="109" actId="2696"/>
        <pc:sldMkLst>
          <pc:docMk/>
          <pc:sldMk cId="1027270931" sldId="295"/>
        </pc:sldMkLst>
      </pc:sldChg>
      <pc:sldChg chg="addSp delSp modSp">
        <pc:chgData name="Katerina Schilling" userId="29ab0a867c410a7e" providerId="LiveId" clId="{995CC11D-E34C-4DA4-B33F-A1EC80A4D4A4}" dt="2019-05-15T07:50:07.018" v="416" actId="1076"/>
        <pc:sldMkLst>
          <pc:docMk/>
          <pc:sldMk cId="2972963250" sldId="297"/>
        </pc:sldMkLst>
        <pc:spChg chg="mod">
          <ac:chgData name="Katerina Schilling" userId="29ab0a867c410a7e" providerId="LiveId" clId="{995CC11D-E34C-4DA4-B33F-A1EC80A4D4A4}" dt="2019-05-15T07:50:03.496" v="415" actId="1076"/>
          <ac:spMkLst>
            <pc:docMk/>
            <pc:sldMk cId="2972963250" sldId="297"/>
            <ac:spMk id="6" creationId="{00000000-0000-0000-0000-000000000000}"/>
          </ac:spMkLst>
        </pc:spChg>
        <pc:picChg chg="add del">
          <ac:chgData name="Katerina Schilling" userId="29ab0a867c410a7e" providerId="LiveId" clId="{995CC11D-E34C-4DA4-B33F-A1EC80A4D4A4}" dt="2019-05-15T07:49:58.466" v="414" actId="478"/>
          <ac:picMkLst>
            <pc:docMk/>
            <pc:sldMk cId="2972963250" sldId="297"/>
            <ac:picMk id="3074" creationId="{00000000-0000-0000-0000-000000000000}"/>
          </ac:picMkLst>
        </pc:picChg>
        <pc:picChg chg="mod">
          <ac:chgData name="Katerina Schilling" userId="29ab0a867c410a7e" providerId="LiveId" clId="{995CC11D-E34C-4DA4-B33F-A1EC80A4D4A4}" dt="2019-05-15T07:50:07.018" v="416" actId="1076"/>
          <ac:picMkLst>
            <pc:docMk/>
            <pc:sldMk cId="2972963250" sldId="297"/>
            <ac:picMk id="5122" creationId="{00000000-0000-0000-0000-000000000000}"/>
          </ac:picMkLst>
        </pc:picChg>
      </pc:sldChg>
      <pc:sldChg chg="del">
        <pc:chgData name="Katerina Schilling" userId="29ab0a867c410a7e" providerId="LiveId" clId="{995CC11D-E34C-4DA4-B33F-A1EC80A4D4A4}" dt="2019-05-15T07:36:34.262" v="176" actId="2696"/>
        <pc:sldMkLst>
          <pc:docMk/>
          <pc:sldMk cId="970445325" sldId="298"/>
        </pc:sldMkLst>
      </pc:sldChg>
      <pc:sldChg chg="del">
        <pc:chgData name="Katerina Schilling" userId="29ab0a867c410a7e" providerId="LiveId" clId="{995CC11D-E34C-4DA4-B33F-A1EC80A4D4A4}" dt="2019-05-15T07:39:06.924" v="206" actId="2696"/>
        <pc:sldMkLst>
          <pc:docMk/>
          <pc:sldMk cId="3338791330" sldId="299"/>
        </pc:sldMkLst>
      </pc:sldChg>
      <pc:sldChg chg="del">
        <pc:chgData name="Katerina Schilling" userId="29ab0a867c410a7e" providerId="LiveId" clId="{995CC11D-E34C-4DA4-B33F-A1EC80A4D4A4}" dt="2019-05-15T07:43:00.614" v="245" actId="2696"/>
        <pc:sldMkLst>
          <pc:docMk/>
          <pc:sldMk cId="3998115508" sldId="300"/>
        </pc:sldMkLst>
      </pc:sldChg>
      <pc:sldChg chg="del">
        <pc:chgData name="Katerina Schilling" userId="29ab0a867c410a7e" providerId="LiveId" clId="{995CC11D-E34C-4DA4-B33F-A1EC80A4D4A4}" dt="2019-05-15T07:44:28.518" v="262" actId="2696"/>
        <pc:sldMkLst>
          <pc:docMk/>
          <pc:sldMk cId="3142610147" sldId="301"/>
        </pc:sldMkLst>
      </pc:sldChg>
      <pc:sldChg chg="del">
        <pc:chgData name="Katerina Schilling" userId="29ab0a867c410a7e" providerId="LiveId" clId="{995CC11D-E34C-4DA4-B33F-A1EC80A4D4A4}" dt="2019-05-15T07:46:24.498" v="289" actId="2696"/>
        <pc:sldMkLst>
          <pc:docMk/>
          <pc:sldMk cId="3085773342" sldId="302"/>
        </pc:sldMkLst>
      </pc:sldChg>
      <pc:sldChg chg="del">
        <pc:chgData name="Katerina Schilling" userId="29ab0a867c410a7e" providerId="LiveId" clId="{995CC11D-E34C-4DA4-B33F-A1EC80A4D4A4}" dt="2019-05-15T07:49:26.428" v="412" actId="2696"/>
        <pc:sldMkLst>
          <pc:docMk/>
          <pc:sldMk cId="594940964" sldId="303"/>
        </pc:sldMkLst>
      </pc:sldChg>
      <pc:sldChg chg="addSp delSp modSp add">
        <pc:chgData name="Katerina Schilling" userId="29ab0a867c410a7e" providerId="LiveId" clId="{995CC11D-E34C-4DA4-B33F-A1EC80A4D4A4}" dt="2019-05-15T07:59:57.171" v="490" actId="1036"/>
        <pc:sldMkLst>
          <pc:docMk/>
          <pc:sldMk cId="2125662034" sldId="304"/>
        </pc:sldMkLst>
        <pc:spChg chg="add del mod">
          <ac:chgData name="Katerina Schilling" userId="29ab0a867c410a7e" providerId="LiveId" clId="{995CC11D-E34C-4DA4-B33F-A1EC80A4D4A4}" dt="2019-05-15T07:59:20.329" v="475" actId="478"/>
          <ac:spMkLst>
            <pc:docMk/>
            <pc:sldMk cId="2125662034" sldId="304"/>
            <ac:spMk id="2" creationId="{4AC9D057-8EF9-4A1F-9C65-631CB5AB3992}"/>
          </ac:spMkLst>
        </pc:spChg>
        <pc:spChg chg="mod">
          <ac:chgData name="Katerina Schilling" userId="29ab0a867c410a7e" providerId="LiveId" clId="{995CC11D-E34C-4DA4-B33F-A1EC80A4D4A4}" dt="2019-05-15T07:59:51.859" v="481" actId="14100"/>
          <ac:spMkLst>
            <pc:docMk/>
            <pc:sldMk cId="2125662034" sldId="304"/>
            <ac:spMk id="3" creationId="{00000000-0000-0000-0000-000000000000}"/>
          </ac:spMkLst>
        </pc:spChg>
        <pc:spChg chg="del">
          <ac:chgData name="Katerina Schilling" userId="29ab0a867c410a7e" providerId="LiveId" clId="{995CC11D-E34C-4DA4-B33F-A1EC80A4D4A4}" dt="2019-05-15T07:26:32.881" v="18" actId="478"/>
          <ac:spMkLst>
            <pc:docMk/>
            <pc:sldMk cId="2125662034" sldId="304"/>
            <ac:spMk id="6" creationId="{00000000-0000-0000-0000-000000000000}"/>
          </ac:spMkLst>
        </pc:spChg>
        <pc:picChg chg="mod">
          <ac:chgData name="Katerina Schilling" userId="29ab0a867c410a7e" providerId="LiveId" clId="{995CC11D-E34C-4DA4-B33F-A1EC80A4D4A4}" dt="2019-05-15T07:59:57.171" v="490" actId="1036"/>
          <ac:picMkLst>
            <pc:docMk/>
            <pc:sldMk cId="2125662034" sldId="304"/>
            <ac:picMk id="5" creationId="{00000000-0000-0000-0000-000000000000}"/>
          </ac:picMkLst>
        </pc:picChg>
        <pc:picChg chg="mod">
          <ac:chgData name="Katerina Schilling" userId="29ab0a867c410a7e" providerId="LiveId" clId="{995CC11D-E34C-4DA4-B33F-A1EC80A4D4A4}" dt="2019-05-15T07:59:57.171" v="490" actId="1036"/>
          <ac:picMkLst>
            <pc:docMk/>
            <pc:sldMk cId="2125662034" sldId="304"/>
            <ac:picMk id="3075" creationId="{00000000-0000-0000-0000-000000000000}"/>
          </ac:picMkLst>
        </pc:picChg>
      </pc:sldChg>
      <pc:sldChg chg="addSp delSp modSp add">
        <pc:chgData name="Katerina Schilling" userId="29ab0a867c410a7e" providerId="LiveId" clId="{995CC11D-E34C-4DA4-B33F-A1EC80A4D4A4}" dt="2019-05-15T07:34:09.912" v="108" actId="1035"/>
        <pc:sldMkLst>
          <pc:docMk/>
          <pc:sldMk cId="2150707494" sldId="305"/>
        </pc:sldMkLst>
        <pc:spChg chg="del">
          <ac:chgData name="Katerina Schilling" userId="29ab0a867c410a7e" providerId="LiveId" clId="{995CC11D-E34C-4DA4-B33F-A1EC80A4D4A4}" dt="2019-05-15T07:30:57.819" v="67" actId="478"/>
          <ac:spMkLst>
            <pc:docMk/>
            <pc:sldMk cId="2150707494" sldId="305"/>
            <ac:spMk id="2" creationId="{00000000-0000-0000-0000-000000000000}"/>
          </ac:spMkLst>
        </pc:spChg>
        <pc:spChg chg="del">
          <ac:chgData name="Katerina Schilling" userId="29ab0a867c410a7e" providerId="LiveId" clId="{995CC11D-E34C-4DA4-B33F-A1EC80A4D4A4}" dt="2019-05-15T07:31:20.225" v="73" actId="478"/>
          <ac:spMkLst>
            <pc:docMk/>
            <pc:sldMk cId="2150707494" sldId="305"/>
            <ac:spMk id="3" creationId="{00000000-0000-0000-0000-000000000000}"/>
          </ac:spMkLst>
        </pc:spChg>
        <pc:spChg chg="add mod">
          <ac:chgData name="Katerina Schilling" userId="29ab0a867c410a7e" providerId="LiveId" clId="{995CC11D-E34C-4DA4-B33F-A1EC80A4D4A4}" dt="2019-05-15T07:31:05.898" v="70" actId="1076"/>
          <ac:spMkLst>
            <pc:docMk/>
            <pc:sldMk cId="2150707494" sldId="305"/>
            <ac:spMk id="5" creationId="{EADE9A3D-5F4B-4B94-A694-4B512ED5E44C}"/>
          </ac:spMkLst>
        </pc:spChg>
        <pc:spChg chg="add mod">
          <ac:chgData name="Katerina Schilling" userId="29ab0a867c410a7e" providerId="LiveId" clId="{995CC11D-E34C-4DA4-B33F-A1EC80A4D4A4}" dt="2019-05-15T07:34:09.912" v="108" actId="1035"/>
          <ac:spMkLst>
            <pc:docMk/>
            <pc:sldMk cId="2150707494" sldId="305"/>
            <ac:spMk id="6" creationId="{3C8D47DA-0965-4C8A-96AB-E4CE6C54378F}"/>
          </ac:spMkLst>
        </pc:spChg>
        <pc:spChg chg="del">
          <ac:chgData name="Katerina Schilling" userId="29ab0a867c410a7e" providerId="LiveId" clId="{995CC11D-E34C-4DA4-B33F-A1EC80A4D4A4}" dt="2019-05-15T07:31:18.255" v="72" actId="478"/>
          <ac:spMkLst>
            <pc:docMk/>
            <pc:sldMk cId="2150707494" sldId="305"/>
            <ac:spMk id="7" creationId="{00000000-0000-0000-0000-000000000000}"/>
          </ac:spMkLst>
        </pc:spChg>
        <pc:spChg chg="del mod">
          <ac:chgData name="Katerina Schilling" userId="29ab0a867c410a7e" providerId="LiveId" clId="{995CC11D-E34C-4DA4-B33F-A1EC80A4D4A4}" dt="2019-05-15T07:31:11.089" v="71" actId="478"/>
          <ac:spMkLst>
            <pc:docMk/>
            <pc:sldMk cId="2150707494" sldId="305"/>
            <ac:spMk id="8" creationId="{00000000-0000-0000-0000-000000000000}"/>
          </ac:spMkLst>
        </pc:spChg>
        <pc:picChg chg="del">
          <ac:chgData name="Katerina Schilling" userId="29ab0a867c410a7e" providerId="LiveId" clId="{995CC11D-E34C-4DA4-B33F-A1EC80A4D4A4}" dt="2019-05-15T07:30:49.475" v="65" actId="478"/>
          <ac:picMkLst>
            <pc:docMk/>
            <pc:sldMk cId="2150707494" sldId="305"/>
            <ac:picMk id="3074" creationId="{00000000-0000-0000-0000-000000000000}"/>
          </ac:picMkLst>
        </pc:picChg>
        <pc:picChg chg="mod">
          <ac:chgData name="Katerina Schilling" userId="29ab0a867c410a7e" providerId="LiveId" clId="{995CC11D-E34C-4DA4-B33F-A1EC80A4D4A4}" dt="2019-05-15T07:33:55.020" v="105" actId="1076"/>
          <ac:picMkLst>
            <pc:docMk/>
            <pc:sldMk cId="2150707494" sldId="305"/>
            <ac:picMk id="4098" creationId="{00000000-0000-0000-0000-000000000000}"/>
          </ac:picMkLst>
        </pc:picChg>
      </pc:sldChg>
      <pc:sldChg chg="addSp delSp modSp add">
        <pc:chgData name="Katerina Schilling" userId="29ab0a867c410a7e" providerId="LiveId" clId="{995CC11D-E34C-4DA4-B33F-A1EC80A4D4A4}" dt="2019-05-15T07:33:00.642" v="92" actId="20577"/>
        <pc:sldMkLst>
          <pc:docMk/>
          <pc:sldMk cId="135086688" sldId="306"/>
        </pc:sldMkLst>
        <pc:spChg chg="add mod">
          <ac:chgData name="Katerina Schilling" userId="29ab0a867c410a7e" providerId="LiveId" clId="{995CC11D-E34C-4DA4-B33F-A1EC80A4D4A4}" dt="2019-05-15T07:33:00.642" v="92" actId="20577"/>
          <ac:spMkLst>
            <pc:docMk/>
            <pc:sldMk cId="135086688" sldId="306"/>
            <ac:spMk id="2" creationId="{938ABA68-12FE-4159-AB89-0803C7DCB3C2}"/>
          </ac:spMkLst>
        </pc:spChg>
        <pc:spChg chg="del mod">
          <ac:chgData name="Katerina Schilling" userId="29ab0a867c410a7e" providerId="LiveId" clId="{995CC11D-E34C-4DA4-B33F-A1EC80A4D4A4}" dt="2019-05-15T07:32:17.519" v="80" actId="478"/>
          <ac:spMkLst>
            <pc:docMk/>
            <pc:sldMk cId="135086688" sldId="306"/>
            <ac:spMk id="6" creationId="{3C8D47DA-0965-4C8A-96AB-E4CE6C54378F}"/>
          </ac:spMkLst>
        </pc:spChg>
        <pc:picChg chg="del">
          <ac:chgData name="Katerina Schilling" userId="29ab0a867c410a7e" providerId="LiveId" clId="{995CC11D-E34C-4DA4-B33F-A1EC80A4D4A4}" dt="2019-05-15T07:32:21.796" v="81" actId="478"/>
          <ac:picMkLst>
            <pc:docMk/>
            <pc:sldMk cId="135086688" sldId="306"/>
            <ac:picMk id="4098" creationId="{00000000-0000-0000-0000-000000000000}"/>
          </ac:picMkLst>
        </pc:picChg>
      </pc:sldChg>
      <pc:sldChg chg="addSp delSp modSp add">
        <pc:chgData name="Katerina Schilling" userId="29ab0a867c410a7e" providerId="LiveId" clId="{995CC11D-E34C-4DA4-B33F-A1EC80A4D4A4}" dt="2019-05-15T07:36:29.672" v="175" actId="20577"/>
        <pc:sldMkLst>
          <pc:docMk/>
          <pc:sldMk cId="4074412951" sldId="307"/>
        </pc:sldMkLst>
        <pc:spChg chg="del">
          <ac:chgData name="Katerina Schilling" userId="29ab0a867c410a7e" providerId="LiveId" clId="{995CC11D-E34C-4DA4-B33F-A1EC80A4D4A4}" dt="2019-05-15T07:36:23.162" v="153" actId="478"/>
          <ac:spMkLst>
            <pc:docMk/>
            <pc:sldMk cId="4074412951" sldId="307"/>
            <ac:spMk id="2" creationId="{00000000-0000-0000-0000-000000000000}"/>
          </ac:spMkLst>
        </pc:spChg>
        <pc:spChg chg="del mod">
          <ac:chgData name="Katerina Schilling" userId="29ab0a867c410a7e" providerId="LiveId" clId="{995CC11D-E34C-4DA4-B33F-A1EC80A4D4A4}" dt="2019-05-15T07:34:50.748" v="115" actId="478"/>
          <ac:spMkLst>
            <pc:docMk/>
            <pc:sldMk cId="4074412951" sldId="307"/>
            <ac:spMk id="3" creationId="{00000000-0000-0000-0000-000000000000}"/>
          </ac:spMkLst>
        </pc:spChg>
        <pc:spChg chg="add del mod">
          <ac:chgData name="Katerina Schilling" userId="29ab0a867c410a7e" providerId="LiveId" clId="{995CC11D-E34C-4DA4-B33F-A1EC80A4D4A4}" dt="2019-05-15T07:35:08.060" v="118" actId="478"/>
          <ac:spMkLst>
            <pc:docMk/>
            <pc:sldMk cId="4074412951" sldId="307"/>
            <ac:spMk id="5" creationId="{DB06B461-B42F-4BF9-BF94-24F0A8B61F1E}"/>
          </ac:spMkLst>
        </pc:spChg>
        <pc:spChg chg="add mod">
          <ac:chgData name="Katerina Schilling" userId="29ab0a867c410a7e" providerId="LiveId" clId="{995CC11D-E34C-4DA4-B33F-A1EC80A4D4A4}" dt="2019-05-15T07:36:05.486" v="149" actId="1036"/>
          <ac:spMkLst>
            <pc:docMk/>
            <pc:sldMk cId="4074412951" sldId="307"/>
            <ac:spMk id="6" creationId="{39777A3D-9A7D-44BB-9EF9-23FFB2FC20FD}"/>
          </ac:spMkLst>
        </pc:spChg>
        <pc:spChg chg="del mod">
          <ac:chgData name="Katerina Schilling" userId="29ab0a867c410a7e" providerId="LiveId" clId="{995CC11D-E34C-4DA4-B33F-A1EC80A4D4A4}" dt="2019-05-15T07:35:20.070" v="122" actId="478"/>
          <ac:spMkLst>
            <pc:docMk/>
            <pc:sldMk cId="4074412951" sldId="307"/>
            <ac:spMk id="7" creationId="{00000000-0000-0000-0000-000000000000}"/>
          </ac:spMkLst>
        </pc:spChg>
        <pc:spChg chg="mod">
          <ac:chgData name="Katerina Schilling" userId="29ab0a867c410a7e" providerId="LiveId" clId="{995CC11D-E34C-4DA4-B33F-A1EC80A4D4A4}" dt="2019-05-15T07:36:15.984" v="152" actId="1076"/>
          <ac:spMkLst>
            <pc:docMk/>
            <pc:sldMk cId="4074412951" sldId="307"/>
            <ac:spMk id="8" creationId="{00000000-0000-0000-0000-000000000000}"/>
          </ac:spMkLst>
        </pc:spChg>
        <pc:spChg chg="add mod">
          <ac:chgData name="Katerina Schilling" userId="29ab0a867c410a7e" providerId="LiveId" clId="{995CC11D-E34C-4DA4-B33F-A1EC80A4D4A4}" dt="2019-05-15T07:36:29.672" v="175" actId="20577"/>
          <ac:spMkLst>
            <pc:docMk/>
            <pc:sldMk cId="4074412951" sldId="307"/>
            <ac:spMk id="9" creationId="{441A544C-B471-4B8E-8C87-D7394745FEE0}"/>
          </ac:spMkLst>
        </pc:spChg>
        <pc:picChg chg="del">
          <ac:chgData name="Katerina Schilling" userId="29ab0a867c410a7e" providerId="LiveId" clId="{995CC11D-E34C-4DA4-B33F-A1EC80A4D4A4}" dt="2019-05-15T07:34:41.018" v="112" actId="478"/>
          <ac:picMkLst>
            <pc:docMk/>
            <pc:sldMk cId="4074412951" sldId="307"/>
            <ac:picMk id="3074" creationId="{00000000-0000-0000-0000-000000000000}"/>
          </ac:picMkLst>
        </pc:picChg>
        <pc:picChg chg="mod">
          <ac:chgData name="Katerina Schilling" userId="29ab0a867c410a7e" providerId="LiveId" clId="{995CC11D-E34C-4DA4-B33F-A1EC80A4D4A4}" dt="2019-05-15T07:36:00.989" v="140" actId="1035"/>
          <ac:picMkLst>
            <pc:docMk/>
            <pc:sldMk cId="4074412951" sldId="307"/>
            <ac:picMk id="5122" creationId="{00000000-0000-0000-0000-000000000000}"/>
          </ac:picMkLst>
        </pc:picChg>
      </pc:sldChg>
      <pc:sldChg chg="addSp delSp modSp add">
        <pc:chgData name="Katerina Schilling" userId="29ab0a867c410a7e" providerId="LiveId" clId="{995CC11D-E34C-4DA4-B33F-A1EC80A4D4A4}" dt="2019-05-15T07:42:26.543" v="236" actId="1035"/>
        <pc:sldMkLst>
          <pc:docMk/>
          <pc:sldMk cId="2956839034" sldId="308"/>
        </pc:sldMkLst>
        <pc:spChg chg="del">
          <ac:chgData name="Katerina Schilling" userId="29ab0a867c410a7e" providerId="LiveId" clId="{995CC11D-E34C-4DA4-B33F-A1EC80A4D4A4}" dt="2019-05-15T07:36:58.674" v="179" actId="478"/>
          <ac:spMkLst>
            <pc:docMk/>
            <pc:sldMk cId="2956839034" sldId="308"/>
            <ac:spMk id="2" creationId="{00000000-0000-0000-0000-000000000000}"/>
          </ac:spMkLst>
        </pc:spChg>
        <pc:spChg chg="del">
          <ac:chgData name="Katerina Schilling" userId="29ab0a867c410a7e" providerId="LiveId" clId="{995CC11D-E34C-4DA4-B33F-A1EC80A4D4A4}" dt="2019-05-15T07:37:18.564" v="186" actId="478"/>
          <ac:spMkLst>
            <pc:docMk/>
            <pc:sldMk cId="2956839034" sldId="308"/>
            <ac:spMk id="3" creationId="{00000000-0000-0000-0000-000000000000}"/>
          </ac:spMkLst>
        </pc:spChg>
        <pc:spChg chg="add mod">
          <ac:chgData name="Katerina Schilling" userId="29ab0a867c410a7e" providerId="LiveId" clId="{995CC11D-E34C-4DA4-B33F-A1EC80A4D4A4}" dt="2019-05-15T07:37:01.751" v="181"/>
          <ac:spMkLst>
            <pc:docMk/>
            <pc:sldMk cId="2956839034" sldId="308"/>
            <ac:spMk id="5" creationId="{F991F9D0-B7AF-49E2-8FBE-E379FD24480B}"/>
          </ac:spMkLst>
        </pc:spChg>
        <pc:spChg chg="add del">
          <ac:chgData name="Katerina Schilling" userId="29ab0a867c410a7e" providerId="LiveId" clId="{995CC11D-E34C-4DA4-B33F-A1EC80A4D4A4}" dt="2019-05-15T07:37:04.601" v="182" actId="478"/>
          <ac:spMkLst>
            <pc:docMk/>
            <pc:sldMk cId="2956839034" sldId="308"/>
            <ac:spMk id="6" creationId="{7A14C7AD-9EF4-4D2D-986E-43B517B5F67D}"/>
          </ac:spMkLst>
        </pc:spChg>
        <pc:spChg chg="add mod">
          <ac:chgData name="Katerina Schilling" userId="29ab0a867c410a7e" providerId="LiveId" clId="{995CC11D-E34C-4DA4-B33F-A1EC80A4D4A4}" dt="2019-05-15T07:42:26.543" v="236" actId="1035"/>
          <ac:spMkLst>
            <pc:docMk/>
            <pc:sldMk cId="2956839034" sldId="308"/>
            <ac:spMk id="7" creationId="{A9A8A424-C0B6-4B10-BF7C-59358445FABB}"/>
          </ac:spMkLst>
        </pc:spChg>
        <pc:spChg chg="del mod">
          <ac:chgData name="Katerina Schilling" userId="29ab0a867c410a7e" providerId="LiveId" clId="{995CC11D-E34C-4DA4-B33F-A1EC80A4D4A4}" dt="2019-05-15T07:38:00.497" v="192" actId="478"/>
          <ac:spMkLst>
            <pc:docMk/>
            <pc:sldMk cId="2956839034" sldId="308"/>
            <ac:spMk id="8" creationId="{00000000-0000-0000-0000-000000000000}"/>
          </ac:spMkLst>
        </pc:spChg>
        <pc:spChg chg="add mod">
          <ac:chgData name="Katerina Schilling" userId="29ab0a867c410a7e" providerId="LiveId" clId="{995CC11D-E34C-4DA4-B33F-A1EC80A4D4A4}" dt="2019-05-15T07:42:23.666" v="233" actId="113"/>
          <ac:spMkLst>
            <pc:docMk/>
            <pc:sldMk cId="2956839034" sldId="308"/>
            <ac:spMk id="9" creationId="{49D88BF3-33DF-4EFC-9E64-8828E969E67C}"/>
          </ac:spMkLst>
        </pc:spChg>
        <pc:spChg chg="del">
          <ac:chgData name="Katerina Schilling" userId="29ab0a867c410a7e" providerId="LiveId" clId="{995CC11D-E34C-4DA4-B33F-A1EC80A4D4A4}" dt="2019-05-15T07:37:25.753" v="188" actId="478"/>
          <ac:spMkLst>
            <pc:docMk/>
            <pc:sldMk cId="2956839034" sldId="308"/>
            <ac:spMk id="10" creationId="{00000000-0000-0000-0000-000000000000}"/>
          </ac:spMkLst>
        </pc:spChg>
        <pc:spChg chg="del mod">
          <ac:chgData name="Katerina Schilling" userId="29ab0a867c410a7e" providerId="LiveId" clId="{995CC11D-E34C-4DA4-B33F-A1EC80A4D4A4}" dt="2019-05-15T07:37:13.297" v="184" actId="478"/>
          <ac:spMkLst>
            <pc:docMk/>
            <pc:sldMk cId="2956839034" sldId="308"/>
            <ac:spMk id="11" creationId="{00000000-0000-0000-0000-000000000000}"/>
          </ac:spMkLst>
        </pc:spChg>
        <pc:spChg chg="add del mod">
          <ac:chgData name="Katerina Schilling" userId="29ab0a867c410a7e" providerId="LiveId" clId="{995CC11D-E34C-4DA4-B33F-A1EC80A4D4A4}" dt="2019-05-15T07:41:22.284" v="217" actId="478"/>
          <ac:spMkLst>
            <pc:docMk/>
            <pc:sldMk cId="2956839034" sldId="308"/>
            <ac:spMk id="13" creationId="{CE1DAA2D-7A11-4E70-9261-35308089D556}"/>
          </ac:spMkLst>
        </pc:spChg>
        <pc:picChg chg="del">
          <ac:chgData name="Katerina Schilling" userId="29ab0a867c410a7e" providerId="LiveId" clId="{995CC11D-E34C-4DA4-B33F-A1EC80A4D4A4}" dt="2019-05-15T07:36:49.748" v="178" actId="478"/>
          <ac:picMkLst>
            <pc:docMk/>
            <pc:sldMk cId="2956839034" sldId="308"/>
            <ac:picMk id="3074" creationId="{00000000-0000-0000-0000-000000000000}"/>
          </ac:picMkLst>
        </pc:picChg>
        <pc:picChg chg="mod">
          <ac:chgData name="Katerina Schilling" userId="29ab0a867c410a7e" providerId="LiveId" clId="{995CC11D-E34C-4DA4-B33F-A1EC80A4D4A4}" dt="2019-05-15T07:41:41.162" v="223" actId="1076"/>
          <ac:picMkLst>
            <pc:docMk/>
            <pc:sldMk cId="2956839034" sldId="308"/>
            <ac:picMk id="6147" creationId="{00000000-0000-0000-0000-000000000000}"/>
          </ac:picMkLst>
        </pc:picChg>
      </pc:sldChg>
      <pc:sldChg chg="addSp delSp modSp add">
        <pc:chgData name="Katerina Schilling" userId="29ab0a867c410a7e" providerId="LiveId" clId="{995CC11D-E34C-4DA4-B33F-A1EC80A4D4A4}" dt="2019-05-15T07:42:53.327" v="244" actId="20577"/>
        <pc:sldMkLst>
          <pc:docMk/>
          <pc:sldMk cId="423984185" sldId="309"/>
        </pc:sldMkLst>
        <pc:spChg chg="del">
          <ac:chgData name="Katerina Schilling" userId="29ab0a867c410a7e" providerId="LiveId" clId="{995CC11D-E34C-4DA4-B33F-A1EC80A4D4A4}" dt="2019-05-15T07:39:57.857" v="213" actId="478"/>
          <ac:spMkLst>
            <pc:docMk/>
            <pc:sldMk cId="423984185" sldId="309"/>
            <ac:spMk id="2" creationId="{00000000-0000-0000-0000-000000000000}"/>
          </ac:spMkLst>
        </pc:spChg>
        <pc:spChg chg="del mod">
          <ac:chgData name="Katerina Schilling" userId="29ab0a867c410a7e" providerId="LiveId" clId="{995CC11D-E34C-4DA4-B33F-A1EC80A4D4A4}" dt="2019-05-15T07:39:46.101" v="212" actId="478"/>
          <ac:spMkLst>
            <pc:docMk/>
            <pc:sldMk cId="423984185" sldId="309"/>
            <ac:spMk id="3" creationId="{00000000-0000-0000-0000-000000000000}"/>
          </ac:spMkLst>
        </pc:spChg>
        <pc:spChg chg="add del mod">
          <ac:chgData name="Katerina Schilling" userId="29ab0a867c410a7e" providerId="LiveId" clId="{995CC11D-E34C-4DA4-B33F-A1EC80A4D4A4}" dt="2019-05-15T07:42:53.327" v="244" actId="20577"/>
          <ac:spMkLst>
            <pc:docMk/>
            <pc:sldMk cId="423984185" sldId="309"/>
            <ac:spMk id="5" creationId="{E01DE99A-9571-4451-8DCD-ADD98D595ADE}"/>
          </ac:spMkLst>
        </pc:spChg>
        <pc:spChg chg="add mod">
          <ac:chgData name="Katerina Schilling" userId="29ab0a867c410a7e" providerId="LiveId" clId="{995CC11D-E34C-4DA4-B33F-A1EC80A4D4A4}" dt="2019-05-15T07:40:00.292" v="215"/>
          <ac:spMkLst>
            <pc:docMk/>
            <pc:sldMk cId="423984185" sldId="309"/>
            <ac:spMk id="6" creationId="{C230DB9A-EEA0-4058-B5B7-22D177E49FE5}"/>
          </ac:spMkLst>
        </pc:spChg>
        <pc:spChg chg="add del">
          <ac:chgData name="Katerina Schilling" userId="29ab0a867c410a7e" providerId="LiveId" clId="{995CC11D-E34C-4DA4-B33F-A1EC80A4D4A4}" dt="2019-05-15T07:40:03.865" v="216" actId="478"/>
          <ac:spMkLst>
            <pc:docMk/>
            <pc:sldMk cId="423984185" sldId="309"/>
            <ac:spMk id="7" creationId="{9D125EB9-A3C3-42CA-BF61-6F8CAB03E635}"/>
          </ac:spMkLst>
        </pc:spChg>
        <pc:spChg chg="del">
          <ac:chgData name="Katerina Schilling" userId="29ab0a867c410a7e" providerId="LiveId" clId="{995CC11D-E34C-4DA4-B33F-A1EC80A4D4A4}" dt="2019-05-15T07:39:33.978" v="209" actId="478"/>
          <ac:spMkLst>
            <pc:docMk/>
            <pc:sldMk cId="423984185" sldId="309"/>
            <ac:spMk id="8" creationId="{00000000-0000-0000-0000-000000000000}"/>
          </ac:spMkLst>
        </pc:spChg>
        <pc:spChg chg="del">
          <ac:chgData name="Katerina Schilling" userId="29ab0a867c410a7e" providerId="LiveId" clId="{995CC11D-E34C-4DA4-B33F-A1EC80A4D4A4}" dt="2019-05-15T07:39:32.154" v="208" actId="478"/>
          <ac:spMkLst>
            <pc:docMk/>
            <pc:sldMk cId="423984185" sldId="309"/>
            <ac:spMk id="11" creationId="{00000000-0000-0000-0000-000000000000}"/>
          </ac:spMkLst>
        </pc:spChg>
        <pc:spChg chg="add del mod">
          <ac:chgData name="Katerina Schilling" userId="29ab0a867c410a7e" providerId="LiveId" clId="{995CC11D-E34C-4DA4-B33F-A1EC80A4D4A4}" dt="2019-05-15T07:41:52.380" v="226"/>
          <ac:spMkLst>
            <pc:docMk/>
            <pc:sldMk cId="423984185" sldId="309"/>
            <ac:spMk id="12" creationId="{CFA8CCDF-4678-483F-956F-5FD7A5324486}"/>
          </ac:spMkLst>
        </pc:spChg>
        <pc:spChg chg="add mod">
          <ac:chgData name="Katerina Schilling" userId="29ab0a867c410a7e" providerId="LiveId" clId="{995CC11D-E34C-4DA4-B33F-A1EC80A4D4A4}" dt="2019-05-15T07:42:13.875" v="232" actId="113"/>
          <ac:spMkLst>
            <pc:docMk/>
            <pc:sldMk cId="423984185" sldId="309"/>
            <ac:spMk id="13" creationId="{F4658CC5-3CA7-4562-A1AD-2B44F92E8AF7}"/>
          </ac:spMkLst>
        </pc:spChg>
        <pc:picChg chg="del">
          <ac:chgData name="Katerina Schilling" userId="29ab0a867c410a7e" providerId="LiveId" clId="{995CC11D-E34C-4DA4-B33F-A1EC80A4D4A4}" dt="2019-05-15T07:39:35.073" v="210" actId="478"/>
          <ac:picMkLst>
            <pc:docMk/>
            <pc:sldMk cId="423984185" sldId="309"/>
            <ac:picMk id="3074" creationId="{00000000-0000-0000-0000-000000000000}"/>
          </ac:picMkLst>
        </pc:picChg>
      </pc:sldChg>
      <pc:sldChg chg="addSp delSp modSp add del">
        <pc:chgData name="Katerina Schilling" userId="29ab0a867c410a7e" providerId="LiveId" clId="{995CC11D-E34C-4DA4-B33F-A1EC80A4D4A4}" dt="2019-05-15T07:44:30.226" v="263" actId="2696"/>
        <pc:sldMkLst>
          <pc:docMk/>
          <pc:sldMk cId="463664999" sldId="310"/>
        </pc:sldMkLst>
        <pc:spChg chg="del">
          <ac:chgData name="Katerina Schilling" userId="29ab0a867c410a7e" providerId="LiveId" clId="{995CC11D-E34C-4DA4-B33F-A1EC80A4D4A4}" dt="2019-05-15T07:43:28.311" v="250" actId="478"/>
          <ac:spMkLst>
            <pc:docMk/>
            <pc:sldMk cId="463664999" sldId="310"/>
            <ac:spMk id="3" creationId="{00000000-0000-0000-0000-000000000000}"/>
          </ac:spMkLst>
        </pc:spChg>
        <pc:spChg chg="add mod">
          <ac:chgData name="Katerina Schilling" userId="29ab0a867c410a7e" providerId="LiveId" clId="{995CC11D-E34C-4DA4-B33F-A1EC80A4D4A4}" dt="2019-05-15T07:43:28.311" v="250" actId="478"/>
          <ac:spMkLst>
            <pc:docMk/>
            <pc:sldMk cId="463664999" sldId="310"/>
            <ac:spMk id="5" creationId="{3B48D0F6-6E17-4AAA-A40D-A5AA208F7A52}"/>
          </ac:spMkLst>
        </pc:spChg>
        <pc:spChg chg="del">
          <ac:chgData name="Katerina Schilling" userId="29ab0a867c410a7e" providerId="LiveId" clId="{995CC11D-E34C-4DA4-B33F-A1EC80A4D4A4}" dt="2019-05-15T07:43:23.158" v="248" actId="478"/>
          <ac:spMkLst>
            <pc:docMk/>
            <pc:sldMk cId="463664999" sldId="310"/>
            <ac:spMk id="8" creationId="{00000000-0000-0000-0000-000000000000}"/>
          </ac:spMkLst>
        </pc:spChg>
        <pc:spChg chg="del">
          <ac:chgData name="Katerina Schilling" userId="29ab0a867c410a7e" providerId="LiveId" clId="{995CC11D-E34C-4DA4-B33F-A1EC80A4D4A4}" dt="2019-05-15T07:43:26.654" v="249" actId="478"/>
          <ac:spMkLst>
            <pc:docMk/>
            <pc:sldMk cId="463664999" sldId="310"/>
            <ac:spMk id="11" creationId="{00000000-0000-0000-0000-000000000000}"/>
          </ac:spMkLst>
        </pc:spChg>
        <pc:picChg chg="del">
          <ac:chgData name="Katerina Schilling" userId="29ab0a867c410a7e" providerId="LiveId" clId="{995CC11D-E34C-4DA4-B33F-A1EC80A4D4A4}" dt="2019-05-15T07:43:20.568" v="247" actId="478"/>
          <ac:picMkLst>
            <pc:docMk/>
            <pc:sldMk cId="463664999" sldId="310"/>
            <ac:picMk id="3074" creationId="{00000000-0000-0000-0000-000000000000}"/>
          </ac:picMkLst>
        </pc:picChg>
      </pc:sldChg>
      <pc:sldChg chg="addSp modSp add">
        <pc:chgData name="Katerina Schilling" userId="29ab0a867c410a7e" providerId="LiveId" clId="{995CC11D-E34C-4DA4-B33F-A1EC80A4D4A4}" dt="2019-05-15T07:44:23.407" v="261" actId="14100"/>
        <pc:sldMkLst>
          <pc:docMk/>
          <pc:sldMk cId="2266925774" sldId="311"/>
        </pc:sldMkLst>
        <pc:spChg chg="mod">
          <ac:chgData name="Katerina Schilling" userId="29ab0a867c410a7e" providerId="LiveId" clId="{995CC11D-E34C-4DA4-B33F-A1EC80A4D4A4}" dt="2019-05-15T07:44:14.062" v="258" actId="20577"/>
          <ac:spMkLst>
            <pc:docMk/>
            <pc:sldMk cId="2266925774" sldId="311"/>
            <ac:spMk id="5" creationId="{E01DE99A-9571-4451-8DCD-ADD98D595ADE}"/>
          </ac:spMkLst>
        </pc:spChg>
        <pc:spChg chg="mod">
          <ac:chgData name="Katerina Schilling" userId="29ab0a867c410a7e" providerId="LiveId" clId="{995CC11D-E34C-4DA4-B33F-A1EC80A4D4A4}" dt="2019-05-15T07:43:48.763" v="254" actId="14100"/>
          <ac:spMkLst>
            <pc:docMk/>
            <pc:sldMk cId="2266925774" sldId="311"/>
            <ac:spMk id="13" creationId="{F4658CC5-3CA7-4562-A1AD-2B44F92E8AF7}"/>
          </ac:spMkLst>
        </pc:spChg>
        <pc:picChg chg="add mod">
          <ac:chgData name="Katerina Schilling" userId="29ab0a867c410a7e" providerId="LiveId" clId="{995CC11D-E34C-4DA4-B33F-A1EC80A4D4A4}" dt="2019-05-15T07:44:23.407" v="261" actId="14100"/>
          <ac:picMkLst>
            <pc:docMk/>
            <pc:sldMk cId="2266925774" sldId="311"/>
            <ac:picMk id="7" creationId="{F668BD7A-5B75-4B40-B18C-DC7610C46D43}"/>
          </ac:picMkLst>
        </pc:picChg>
      </pc:sldChg>
      <pc:sldChg chg="delSp modSp add">
        <pc:chgData name="Katerina Schilling" userId="29ab0a867c410a7e" providerId="LiveId" clId="{995CC11D-E34C-4DA4-B33F-A1EC80A4D4A4}" dt="2019-05-15T07:46:20.826" v="288" actId="1035"/>
        <pc:sldMkLst>
          <pc:docMk/>
          <pc:sldMk cId="3737723505" sldId="312"/>
        </pc:sldMkLst>
        <pc:spChg chg="mod">
          <ac:chgData name="Katerina Schilling" userId="29ab0a867c410a7e" providerId="LiveId" clId="{995CC11D-E34C-4DA4-B33F-A1EC80A4D4A4}" dt="2019-05-15T07:46:20.826" v="288" actId="1035"/>
          <ac:spMkLst>
            <pc:docMk/>
            <pc:sldMk cId="3737723505" sldId="312"/>
            <ac:spMk id="5" creationId="{E01DE99A-9571-4451-8DCD-ADD98D595ADE}"/>
          </ac:spMkLst>
        </pc:spChg>
        <pc:spChg chg="mod">
          <ac:chgData name="Katerina Schilling" userId="29ab0a867c410a7e" providerId="LiveId" clId="{995CC11D-E34C-4DA4-B33F-A1EC80A4D4A4}" dt="2019-05-15T07:44:59.786" v="267" actId="947"/>
          <ac:spMkLst>
            <pc:docMk/>
            <pc:sldMk cId="3737723505" sldId="312"/>
            <ac:spMk id="13" creationId="{F4658CC5-3CA7-4562-A1AD-2B44F92E8AF7}"/>
          </ac:spMkLst>
        </pc:spChg>
        <pc:picChg chg="del">
          <ac:chgData name="Katerina Schilling" userId="29ab0a867c410a7e" providerId="LiveId" clId="{995CC11D-E34C-4DA4-B33F-A1EC80A4D4A4}" dt="2019-05-15T07:45:22.418" v="270" actId="478"/>
          <ac:picMkLst>
            <pc:docMk/>
            <pc:sldMk cId="3737723505" sldId="312"/>
            <ac:picMk id="7" creationId="{F668BD7A-5B75-4B40-B18C-DC7610C46D43}"/>
          </ac:picMkLst>
        </pc:picChg>
      </pc:sldChg>
      <pc:sldChg chg="addSp modSp add">
        <pc:chgData name="Katerina Schilling" userId="29ab0a867c410a7e" providerId="LiveId" clId="{995CC11D-E34C-4DA4-B33F-A1EC80A4D4A4}" dt="2019-05-15T07:49:23.693" v="411" actId="1035"/>
        <pc:sldMkLst>
          <pc:docMk/>
          <pc:sldMk cId="4088515655" sldId="313"/>
        </pc:sldMkLst>
        <pc:spChg chg="mod">
          <ac:chgData name="Katerina Schilling" userId="29ab0a867c410a7e" providerId="LiveId" clId="{995CC11D-E34C-4DA4-B33F-A1EC80A4D4A4}" dt="2019-05-15T07:49:23.693" v="411" actId="1035"/>
          <ac:spMkLst>
            <pc:docMk/>
            <pc:sldMk cId="4088515655" sldId="313"/>
            <ac:spMk id="5" creationId="{E01DE99A-9571-4451-8DCD-ADD98D595ADE}"/>
          </ac:spMkLst>
        </pc:spChg>
        <pc:spChg chg="mod">
          <ac:chgData name="Katerina Schilling" userId="29ab0a867c410a7e" providerId="LiveId" clId="{995CC11D-E34C-4DA4-B33F-A1EC80A4D4A4}" dt="2019-05-15T07:46:54.046" v="293" actId="255"/>
          <ac:spMkLst>
            <pc:docMk/>
            <pc:sldMk cId="4088515655" sldId="313"/>
            <ac:spMk id="13" creationId="{F4658CC5-3CA7-4562-A1AD-2B44F92E8AF7}"/>
          </ac:spMkLst>
        </pc:spChg>
        <pc:picChg chg="add mod">
          <ac:chgData name="Katerina Schilling" userId="29ab0a867c410a7e" providerId="LiveId" clId="{995CC11D-E34C-4DA4-B33F-A1EC80A4D4A4}" dt="2019-05-15T07:49:06.732" v="407" actId="1076"/>
          <ac:picMkLst>
            <pc:docMk/>
            <pc:sldMk cId="4088515655" sldId="313"/>
            <ac:picMk id="7" creationId="{AC62EFD8-0168-4CDB-B1A6-02FCAC84BF84}"/>
          </ac:picMkLst>
        </pc:picChg>
      </pc:sldChg>
      <pc:sldMasterChg chg="modSp">
        <pc:chgData name="Katerina Schilling" userId="29ab0a867c410a7e" providerId="LiveId" clId="{995CC11D-E34C-4DA4-B33F-A1EC80A4D4A4}" dt="2019-05-15T07:29:20.481" v="62" actId="20577"/>
        <pc:sldMasterMkLst>
          <pc:docMk/>
          <pc:sldMasterMk cId="0" sldId="2147483648"/>
        </pc:sldMasterMkLst>
        <pc:spChg chg="mod">
          <ac:chgData name="Katerina Schilling" userId="29ab0a867c410a7e" providerId="LiveId" clId="{995CC11D-E34C-4DA4-B33F-A1EC80A4D4A4}" dt="2019-05-15T07:29:20.481" v="62" actId="20577"/>
          <ac:spMkLst>
            <pc:docMk/>
            <pc:sldMasterMk cId="0" sldId="2147483648"/>
            <ac:spMk id="1035" creationId="{00000000-0000-0000-0000-000000000000}"/>
          </ac:spMkLst>
        </pc:spChg>
      </pc:sldMaster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8A16F167-85DE-4690-B5D1-22DC3B636FE0}" type="datetimeFigureOut">
              <a:rPr lang="en-US" smtClean="0"/>
              <a:t>5/15/2019</a:t>
            </a:fld>
            <a:endParaRPr lang="en-US"/>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1E53B3C6-3DC9-4628-A6CC-F54A82E122EA}" type="slidenum">
              <a:rPr lang="en-US" smtClean="0"/>
              <a:t>‹Nr.›</a:t>
            </a:fld>
            <a:endParaRPr lang="en-US"/>
          </a:p>
        </p:txBody>
      </p:sp>
    </p:spTree>
    <p:extLst>
      <p:ext uri="{BB962C8B-B14F-4D97-AF65-F5344CB8AC3E}">
        <p14:creationId xmlns:p14="http://schemas.microsoft.com/office/powerpoint/2010/main" val="1371199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74E91577-73F8-4836-9E44-0CFC54744A07}" type="datetimeFigureOut">
              <a:rPr lang="en-US" smtClean="0"/>
              <a:t>5/15/2019</a:t>
            </a:fld>
            <a:endParaRPr lang="en-US"/>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1FF1F900-3B49-4A80-8077-9399BF8DA50D}" type="slidenum">
              <a:rPr lang="en-US" smtClean="0"/>
              <a:t>‹Nr.›</a:t>
            </a:fld>
            <a:endParaRPr lang="en-US"/>
          </a:p>
        </p:txBody>
      </p:sp>
    </p:spTree>
    <p:extLst>
      <p:ext uri="{BB962C8B-B14F-4D97-AF65-F5344CB8AC3E}">
        <p14:creationId xmlns:p14="http://schemas.microsoft.com/office/powerpoint/2010/main" val="857899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1FF1F900-3B49-4A80-8077-9399BF8DA50D}" type="slidenum">
              <a:rPr lang="en-US" smtClean="0"/>
              <a:t>1</a:t>
            </a:fld>
            <a:endParaRPr lang="en-US"/>
          </a:p>
        </p:txBody>
      </p:sp>
    </p:spTree>
    <p:extLst>
      <p:ext uri="{BB962C8B-B14F-4D97-AF65-F5344CB8AC3E}">
        <p14:creationId xmlns:p14="http://schemas.microsoft.com/office/powerpoint/2010/main" val="827316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1FF1F900-3B49-4A80-8077-9399BF8DA50D}" type="slidenum">
              <a:rPr lang="en-US" smtClean="0"/>
              <a:t>10</a:t>
            </a:fld>
            <a:endParaRPr lang="en-US"/>
          </a:p>
        </p:txBody>
      </p:sp>
    </p:spTree>
    <p:extLst>
      <p:ext uri="{BB962C8B-B14F-4D97-AF65-F5344CB8AC3E}">
        <p14:creationId xmlns:p14="http://schemas.microsoft.com/office/powerpoint/2010/main" val="4039868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1FF1F900-3B49-4A80-8077-9399BF8DA50D}" type="slidenum">
              <a:rPr lang="en-US" smtClean="0"/>
              <a:t>11</a:t>
            </a:fld>
            <a:endParaRPr lang="en-US"/>
          </a:p>
        </p:txBody>
      </p:sp>
    </p:spTree>
    <p:extLst>
      <p:ext uri="{BB962C8B-B14F-4D97-AF65-F5344CB8AC3E}">
        <p14:creationId xmlns:p14="http://schemas.microsoft.com/office/powerpoint/2010/main" val="71589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1FF1F900-3B49-4A80-8077-9399BF8DA50D}" type="slidenum">
              <a:rPr lang="en-US" smtClean="0"/>
              <a:t>2</a:t>
            </a:fld>
            <a:endParaRPr lang="en-US"/>
          </a:p>
        </p:txBody>
      </p:sp>
    </p:spTree>
    <p:extLst>
      <p:ext uri="{BB962C8B-B14F-4D97-AF65-F5344CB8AC3E}">
        <p14:creationId xmlns:p14="http://schemas.microsoft.com/office/powerpoint/2010/main" val="855913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1FF1F900-3B49-4A80-8077-9399BF8DA50D}" type="slidenum">
              <a:rPr lang="en-US" smtClean="0"/>
              <a:t>3</a:t>
            </a:fld>
            <a:endParaRPr lang="en-US"/>
          </a:p>
        </p:txBody>
      </p:sp>
    </p:spTree>
    <p:extLst>
      <p:ext uri="{BB962C8B-B14F-4D97-AF65-F5344CB8AC3E}">
        <p14:creationId xmlns:p14="http://schemas.microsoft.com/office/powerpoint/2010/main" val="1901680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1FF1F900-3B49-4A80-8077-9399BF8DA50D}" type="slidenum">
              <a:rPr lang="en-US" smtClean="0"/>
              <a:t>4</a:t>
            </a:fld>
            <a:endParaRPr lang="en-US"/>
          </a:p>
        </p:txBody>
      </p:sp>
    </p:spTree>
    <p:extLst>
      <p:ext uri="{BB962C8B-B14F-4D97-AF65-F5344CB8AC3E}">
        <p14:creationId xmlns:p14="http://schemas.microsoft.com/office/powerpoint/2010/main" val="338962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1FF1F900-3B49-4A80-8077-9399BF8DA50D}" type="slidenum">
              <a:rPr lang="en-US" smtClean="0"/>
              <a:t>5</a:t>
            </a:fld>
            <a:endParaRPr lang="en-US"/>
          </a:p>
        </p:txBody>
      </p:sp>
    </p:spTree>
    <p:extLst>
      <p:ext uri="{BB962C8B-B14F-4D97-AF65-F5344CB8AC3E}">
        <p14:creationId xmlns:p14="http://schemas.microsoft.com/office/powerpoint/2010/main" val="260938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1FF1F900-3B49-4A80-8077-9399BF8DA50D}" type="slidenum">
              <a:rPr lang="en-US" smtClean="0"/>
              <a:t>6</a:t>
            </a:fld>
            <a:endParaRPr lang="en-US"/>
          </a:p>
        </p:txBody>
      </p:sp>
    </p:spTree>
    <p:extLst>
      <p:ext uri="{BB962C8B-B14F-4D97-AF65-F5344CB8AC3E}">
        <p14:creationId xmlns:p14="http://schemas.microsoft.com/office/powerpoint/2010/main" val="702148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1FF1F900-3B49-4A80-8077-9399BF8DA50D}" type="slidenum">
              <a:rPr lang="en-US" smtClean="0"/>
              <a:t>7</a:t>
            </a:fld>
            <a:endParaRPr lang="en-US"/>
          </a:p>
        </p:txBody>
      </p:sp>
    </p:spTree>
    <p:extLst>
      <p:ext uri="{BB962C8B-B14F-4D97-AF65-F5344CB8AC3E}">
        <p14:creationId xmlns:p14="http://schemas.microsoft.com/office/powerpoint/2010/main" val="10541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1FF1F900-3B49-4A80-8077-9399BF8DA50D}" type="slidenum">
              <a:rPr lang="en-US" smtClean="0"/>
              <a:t>8</a:t>
            </a:fld>
            <a:endParaRPr lang="en-US"/>
          </a:p>
        </p:txBody>
      </p:sp>
    </p:spTree>
    <p:extLst>
      <p:ext uri="{BB962C8B-B14F-4D97-AF65-F5344CB8AC3E}">
        <p14:creationId xmlns:p14="http://schemas.microsoft.com/office/powerpoint/2010/main" val="402809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1FF1F900-3B49-4A80-8077-9399BF8DA50D}" type="slidenum">
              <a:rPr lang="en-US" smtClean="0"/>
              <a:t>9</a:t>
            </a:fld>
            <a:endParaRPr lang="en-US"/>
          </a:p>
        </p:txBody>
      </p:sp>
    </p:spTree>
    <p:extLst>
      <p:ext uri="{BB962C8B-B14F-4D97-AF65-F5344CB8AC3E}">
        <p14:creationId xmlns:p14="http://schemas.microsoft.com/office/powerpoint/2010/main" val="24193192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3.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Headline">
    <p:spTree>
      <p:nvGrpSpPr>
        <p:cNvPr id="1" name=""/>
        <p:cNvGrpSpPr/>
        <p:nvPr/>
      </p:nvGrpSpPr>
      <p:grpSpPr>
        <a:xfrm>
          <a:off x="0" y="0"/>
          <a:ext cx="0" cy="0"/>
          <a:chOff x="0" y="0"/>
          <a:chExt cx="0" cy="0"/>
        </a:xfrm>
      </p:grpSpPr>
      <p:graphicFrame>
        <p:nvGraphicFramePr>
          <p:cNvPr id="24589" name="Object 13"/>
          <p:cNvGraphicFramePr>
            <a:graphicFrameLocks noChangeAspect="1"/>
          </p:cNvGraphicFramePr>
          <p:nvPr userDrawn="1"/>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6" name="Image" r:id="rId3" imgW="9143244" imgH="6857433" progId="Photoshop.Image.10">
                  <p:embed/>
                </p:oleObj>
              </mc:Choice>
              <mc:Fallback>
                <p:oleObj name="Image" r:id="rId3" imgW="9143244" imgH="6857433" progId="Photoshop.Image.10">
                  <p:embed/>
                  <p:pic>
                    <p:nvPicPr>
                      <p:cNvPr id="24589"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78" name="Rectangle 2"/>
          <p:cNvSpPr>
            <a:spLocks noGrp="1" noChangeArrowheads="1"/>
          </p:cNvSpPr>
          <p:nvPr>
            <p:ph type="ctrTitle"/>
          </p:nvPr>
        </p:nvSpPr>
        <p:spPr>
          <a:xfrm>
            <a:off x="360000" y="2888940"/>
            <a:ext cx="8064000" cy="2555884"/>
          </a:xfrm>
        </p:spPr>
        <p:txBody>
          <a:bodyPr wrap="square" lIns="0" tIns="0" rIns="0" bIns="0" anchor="b"/>
          <a:lstStyle>
            <a:lvl1pPr algn="r">
              <a:lnSpc>
                <a:spcPct val="70000"/>
              </a:lnSpc>
              <a:defRPr sz="7400">
                <a:gradFill flip="none" rotWithShape="1">
                  <a:gsLst>
                    <a:gs pos="0">
                      <a:srgbClr val="00589F"/>
                    </a:gs>
                    <a:gs pos="100000">
                      <a:srgbClr val="00AEEF"/>
                    </a:gs>
                  </a:gsLst>
                  <a:lin ang="19800000" scaled="0"/>
                  <a:tileRect/>
                </a:gradFill>
                <a:latin typeface="Arial Black" pitchFamily="34" charset="0"/>
                <a:cs typeface="Arial" pitchFamily="34" charset="0"/>
              </a:defRPr>
            </a:lvl1pPr>
          </a:lstStyle>
          <a:p>
            <a:pPr lvl="0"/>
            <a:r>
              <a:rPr lang="en-US" noProof="0" dirty="0"/>
              <a:t>CLICK TO</a:t>
            </a:r>
            <a:br>
              <a:rPr lang="en-US" noProof="0" dirty="0"/>
            </a:br>
            <a:r>
              <a:rPr lang="en-US" noProof="0" dirty="0"/>
              <a:t>EDIT MASTER TITLE STYLE</a:t>
            </a:r>
          </a:p>
        </p:txBody>
      </p:sp>
      <p:sp>
        <p:nvSpPr>
          <p:cNvPr id="24579" name="Rectangle 3"/>
          <p:cNvSpPr>
            <a:spLocks noGrp="1" noChangeArrowheads="1"/>
          </p:cNvSpPr>
          <p:nvPr>
            <p:ph type="subTitle" idx="1"/>
          </p:nvPr>
        </p:nvSpPr>
        <p:spPr>
          <a:xfrm>
            <a:off x="360000" y="5733256"/>
            <a:ext cx="8064000" cy="432000"/>
          </a:xfrm>
        </p:spPr>
        <p:txBody>
          <a:bodyPr wrap="square" lIns="0" tIns="0" rIns="0" bIns="0"/>
          <a:lstStyle>
            <a:lvl1pPr marL="0" indent="0" algn="r">
              <a:buFont typeface="Wingdings 3" pitchFamily="18" charset="2"/>
              <a:buNone/>
              <a:defRPr sz="2300" cap="all" baseline="0">
                <a:solidFill>
                  <a:srgbClr val="00589F"/>
                </a:solidFill>
                <a:latin typeface="Arial" pitchFamily="34" charset="0"/>
                <a:ea typeface="Roboto Medium" pitchFamily="2" charset="0"/>
                <a:cs typeface="Arial" pitchFamily="34" charset="0"/>
              </a:defRPr>
            </a:lvl1pPr>
          </a:lstStyle>
          <a:p>
            <a:pPr lvl="0"/>
            <a:r>
              <a:rPr lang="en-US" noProof="0" dirty="0"/>
              <a:t>CLICK TO EDIT MASTER SUBTITLE STYLE</a:t>
            </a:r>
          </a:p>
        </p:txBody>
      </p:sp>
      <p:graphicFrame>
        <p:nvGraphicFramePr>
          <p:cNvPr id="2" name="Object 1"/>
          <p:cNvGraphicFramePr>
            <a:graphicFrameLocks noChangeAspect="1"/>
          </p:cNvGraphicFramePr>
          <p:nvPr userDrawn="1">
            <p:extLst>
              <p:ext uri="{D42A27DB-BD31-4B8C-83A1-F6EECF244321}">
                <p14:modId xmlns:p14="http://schemas.microsoft.com/office/powerpoint/2010/main" val="1150968575"/>
              </p:ext>
            </p:extLst>
          </p:nvPr>
        </p:nvGraphicFramePr>
        <p:xfrm>
          <a:off x="6145213" y="728663"/>
          <a:ext cx="2279650" cy="731837"/>
        </p:xfrm>
        <a:graphic>
          <a:graphicData uri="http://schemas.openxmlformats.org/presentationml/2006/ole">
            <mc:AlternateContent xmlns:mc="http://schemas.openxmlformats.org/markup-compatibility/2006">
              <mc:Choice xmlns:v="urn:schemas-microsoft-com:vml" Requires="v">
                <p:oleObj spid="_x0000_s1027" name="Image" r:id="rId5" imgW="2279330" imgH="731212" progId="Photoshop.Image.10">
                  <p:embed/>
                </p:oleObj>
              </mc:Choice>
              <mc:Fallback>
                <p:oleObj name="Image" r:id="rId5" imgW="2279330" imgH="731212" progId="Photoshop.Image.10">
                  <p:embed/>
                  <p:pic>
                    <p:nvPicPr>
                      <p:cNvPr id="2"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5213" y="728663"/>
                        <a:ext cx="22796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Placeholder 3"/>
          <p:cNvSpPr>
            <a:spLocks noGrp="1"/>
          </p:cNvSpPr>
          <p:nvPr>
            <p:ph type="body" sz="quarter" idx="10"/>
          </p:nvPr>
        </p:nvSpPr>
        <p:spPr>
          <a:xfrm>
            <a:off x="358775" y="1988840"/>
            <a:ext cx="8066088" cy="936104"/>
          </a:xfrm>
        </p:spPr>
        <p:txBody>
          <a:bodyPr/>
          <a:lstStyle>
            <a:lvl1pPr marL="0" indent="0" algn="r">
              <a:lnSpc>
                <a:spcPct val="70000"/>
              </a:lnSpc>
              <a:spcAft>
                <a:spcPts val="600"/>
              </a:spcAft>
              <a:buFontTx/>
              <a:buNone/>
              <a:defRPr sz="4600" b="1" cap="all" baseline="0">
                <a:solidFill>
                  <a:srgbClr val="00589F"/>
                </a:solidFill>
                <a:latin typeface="Arial" pitchFamily="34" charset="0"/>
                <a:cs typeface="Arial" pitchFamily="34" charset="0"/>
              </a:defRPr>
            </a:lvl1pPr>
          </a:lstStyle>
          <a:p>
            <a:pPr lvl="0"/>
            <a:r>
              <a:rPr lang="en-US" dirty="0"/>
              <a:t>Click to edit Master text styles</a:t>
            </a:r>
          </a:p>
        </p:txBody>
      </p:sp>
    </p:spTree>
    <p:extLst>
      <p:ext uri="{BB962C8B-B14F-4D97-AF65-F5344CB8AC3E}">
        <p14:creationId xmlns:p14="http://schemas.microsoft.com/office/powerpoint/2010/main" val="4130060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26634"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8" name="Rectangle 2"/>
          <p:cNvSpPr>
            <a:spLocks noGrp="1" noChangeArrowheads="1"/>
          </p:cNvSpPr>
          <p:nvPr>
            <p:ph type="ctrTitle" hasCustomPrompt="1"/>
          </p:nvPr>
        </p:nvSpPr>
        <p:spPr>
          <a:xfrm>
            <a:off x="431800" y="1658628"/>
            <a:ext cx="7992200" cy="1050292"/>
          </a:xfrm>
        </p:spPr>
        <p:txBody>
          <a:bodyPr wrap="square" lIns="0" tIns="0" rIns="0" bIns="0" anchor="b"/>
          <a:lstStyle>
            <a:lvl1pPr algn="r">
              <a:lnSpc>
                <a:spcPct val="70000"/>
              </a:lnSpc>
              <a:defRPr sz="6300" baseline="0">
                <a:gradFill flip="none" rotWithShape="1">
                  <a:gsLst>
                    <a:gs pos="0">
                      <a:srgbClr val="00589F"/>
                    </a:gs>
                    <a:gs pos="100000">
                      <a:srgbClr val="00AEEF"/>
                    </a:gs>
                  </a:gsLst>
                  <a:lin ang="19800000" scaled="0"/>
                  <a:tileRect/>
                </a:gradFill>
                <a:latin typeface="Arial Black" pitchFamily="34" charset="0"/>
                <a:cs typeface="Arial" pitchFamily="34" charset="0"/>
              </a:defRPr>
            </a:lvl1pPr>
          </a:lstStyle>
          <a:p>
            <a:pPr lvl="0"/>
            <a:r>
              <a:rPr lang="en-US" noProof="0" dirty="0"/>
              <a:t>CLICK TO EDIT</a:t>
            </a:r>
          </a:p>
        </p:txBody>
      </p:sp>
      <p:graphicFrame>
        <p:nvGraphicFramePr>
          <p:cNvPr id="2" name="Object 1"/>
          <p:cNvGraphicFramePr>
            <a:graphicFrameLocks noChangeAspect="1"/>
          </p:cNvGraphicFramePr>
          <p:nvPr userDrawn="1">
            <p:extLst>
              <p:ext uri="{D42A27DB-BD31-4B8C-83A1-F6EECF244321}">
                <p14:modId xmlns:p14="http://schemas.microsoft.com/office/powerpoint/2010/main" val="2409069498"/>
              </p:ext>
            </p:extLst>
          </p:nvPr>
        </p:nvGraphicFramePr>
        <p:xfrm>
          <a:off x="6145213" y="728663"/>
          <a:ext cx="2279650" cy="731837"/>
        </p:xfrm>
        <a:graphic>
          <a:graphicData uri="http://schemas.openxmlformats.org/presentationml/2006/ole">
            <mc:AlternateContent xmlns:mc="http://schemas.openxmlformats.org/markup-compatibility/2006">
              <mc:Choice xmlns:v="urn:schemas-microsoft-com:vml" Requires="v">
                <p:oleObj spid="_x0000_s2050" name="Image" r:id="rId4" imgW="2279330" imgH="731212" progId="Photoshop.Image.10">
                  <p:embed/>
                </p:oleObj>
              </mc:Choice>
              <mc:Fallback>
                <p:oleObj name="Image" r:id="rId4" imgW="2279330" imgH="731212" progId="Photoshop.Image.10">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5213" y="728663"/>
                        <a:ext cx="2279650"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 Placeholder 3"/>
          <p:cNvSpPr>
            <a:spLocks noGrp="1"/>
          </p:cNvSpPr>
          <p:nvPr>
            <p:ph type="body" sz="quarter" idx="10"/>
          </p:nvPr>
        </p:nvSpPr>
        <p:spPr>
          <a:xfrm>
            <a:off x="431799" y="2996952"/>
            <a:ext cx="7993063" cy="2556284"/>
          </a:xfrm>
        </p:spPr>
        <p:txBody>
          <a:bodyPr/>
          <a:lstStyle>
            <a:lvl1pPr marL="0" indent="0" algn="r">
              <a:lnSpc>
                <a:spcPct val="70000"/>
              </a:lnSpc>
              <a:spcAft>
                <a:spcPts val="600"/>
              </a:spcAft>
              <a:buFontTx/>
              <a:buNone/>
              <a:defRPr sz="1400" b="0" cap="none" baseline="0">
                <a:solidFill>
                  <a:schemeClr val="tx1"/>
                </a:solidFill>
                <a:latin typeface="Arial" pitchFamily="34" charset="0"/>
                <a:cs typeface="Arial" pitchFamily="34" charset="0"/>
              </a:defRPr>
            </a:lvl1pPr>
          </a:lstStyle>
          <a:p>
            <a:pPr lvl="0"/>
            <a:endParaRPr lang="en-US" dirty="0"/>
          </a:p>
        </p:txBody>
      </p:sp>
    </p:spTree>
    <p:extLst>
      <p:ext uri="{BB962C8B-B14F-4D97-AF65-F5344CB8AC3E}">
        <p14:creationId xmlns:p14="http://schemas.microsoft.com/office/powerpoint/2010/main" val="12413922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Here (Arial 30, Bold)</a:t>
            </a:r>
          </a:p>
        </p:txBody>
      </p:sp>
      <p:sp>
        <p:nvSpPr>
          <p:cNvPr id="5" name="Text Placeholder 4"/>
          <p:cNvSpPr>
            <a:spLocks noGrp="1"/>
          </p:cNvSpPr>
          <p:nvPr>
            <p:ph type="body" sz="quarter" idx="11" hasCustomPrompt="1"/>
          </p:nvPr>
        </p:nvSpPr>
        <p:spPr>
          <a:xfrm>
            <a:off x="457201" y="1466850"/>
            <a:ext cx="8229600" cy="4592638"/>
          </a:xfrm>
        </p:spPr>
        <p:txBody>
          <a:bodyPr/>
          <a:lst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a:defRPr>
                <a:solidFill>
                  <a:schemeClr val="bg2"/>
                </a:solidFill>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 (Arial 26)</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‹Nr.›</a:t>
            </a:fld>
            <a:endParaRPr lang="en-US" dirty="0"/>
          </a:p>
        </p:txBody>
      </p:sp>
    </p:spTree>
    <p:extLst>
      <p:ext uri="{BB962C8B-B14F-4D97-AF65-F5344CB8AC3E}">
        <p14:creationId xmlns:p14="http://schemas.microsoft.com/office/powerpoint/2010/main" val="3289779144"/>
      </p:ext>
    </p:extLst>
  </p:cSld>
  <p:clrMapOvr>
    <a:masterClrMapping/>
  </p:clrMapOvr>
  <mc:AlternateContent xmlns:mc="http://schemas.openxmlformats.org/markup-compatibility/2006" xmlns:p14="http://schemas.microsoft.com/office/powerpoint/2010/main">
    <mc:Choice Requires="p14">
      <p:transition spd="slow" p14:dur="2025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Title Here (Arial 30, Bold)</a:t>
            </a:r>
          </a:p>
        </p:txBody>
      </p:sp>
      <p:sp>
        <p:nvSpPr>
          <p:cNvPr id="8"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‹Nr.›</a:t>
            </a:fld>
            <a:endParaRPr lang="en-US" dirty="0"/>
          </a:p>
        </p:txBody>
      </p:sp>
      <p:sp>
        <p:nvSpPr>
          <p:cNvPr id="10" name="Content Placeholder 9"/>
          <p:cNvSpPr>
            <a:spLocks noGrp="1"/>
          </p:cNvSpPr>
          <p:nvPr>
            <p:ph sz="quarter" idx="12" hasCustomPrompt="1"/>
          </p:nvPr>
        </p:nvSpPr>
        <p:spPr>
          <a:xfrm>
            <a:off x="457200" y="1448563"/>
            <a:ext cx="8229600" cy="4560887"/>
          </a:xfrm>
        </p:spPr>
        <p:txBody>
          <a:bodyPr/>
          <a:lstStyle>
            <a:lvl1pPr marL="0" indent="0">
              <a:buNone/>
              <a:defRPr baseline="0"/>
            </a:lvl1pPr>
          </a:lstStyle>
          <a:p>
            <a:pPr lvl="0"/>
            <a:r>
              <a:rPr lang="en-US" dirty="0"/>
              <a:t>Picture, Graph, etc.</a:t>
            </a:r>
          </a:p>
        </p:txBody>
      </p:sp>
    </p:spTree>
    <p:extLst>
      <p:ext uri="{BB962C8B-B14F-4D97-AF65-F5344CB8AC3E}">
        <p14:creationId xmlns:p14="http://schemas.microsoft.com/office/powerpoint/2010/main" val="273817844"/>
      </p:ext>
    </p:extLst>
  </p:cSld>
  <p:clrMapOvr>
    <a:masterClrMapping/>
  </p:clrMapOvr>
  <mc:AlternateContent xmlns:mc="http://schemas.openxmlformats.org/markup-compatibility/2006" xmlns:p14="http://schemas.microsoft.com/office/powerpoint/2010/main">
    <mc:Choice Requires="p14">
      <p:transition spd="slow" p14:dur="2025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Content Placeholder 2"/>
          <p:cNvSpPr>
            <a:spLocks noGrp="1"/>
          </p:cNvSpPr>
          <p:nvPr>
            <p:ph sz="half" idx="1" hasCustomPrompt="1"/>
          </p:nvPr>
        </p:nvSpPr>
        <p:spPr>
          <a:xfrm>
            <a:off x="457200" y="1600200"/>
            <a:ext cx="4038600" cy="4525963"/>
          </a:xfrm>
        </p:spPr>
        <p:txBody>
          <a:bodyPr/>
          <a:lstStyle>
            <a:lvl1pPr>
              <a:defRPr sz="2600"/>
            </a:lvl1pPr>
            <a:lvl2pPr>
              <a:defRPr sz="22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‹Nr.›</a:t>
            </a:fld>
            <a:endParaRPr lang="en-US" dirty="0"/>
          </a:p>
        </p:txBody>
      </p:sp>
    </p:spTree>
    <p:extLst>
      <p:ext uri="{BB962C8B-B14F-4D97-AF65-F5344CB8AC3E}">
        <p14:creationId xmlns:p14="http://schemas.microsoft.com/office/powerpoint/2010/main" val="2823807792"/>
      </p:ext>
    </p:extLst>
  </p:cSld>
  <p:clrMapOvr>
    <a:masterClrMapping/>
  </p:clrMapOvr>
  <mc:AlternateContent xmlns:mc="http://schemas.openxmlformats.org/markup-compatibility/2006" xmlns:p14="http://schemas.microsoft.com/office/powerpoint/2010/main">
    <mc:Choice Requires="p14">
      <p:transition spd="slow" p14:dur="2025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Two Content Slide with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add title</a:t>
            </a:r>
          </a:p>
        </p:txBody>
      </p:sp>
      <p:sp>
        <p:nvSpPr>
          <p:cNvPr id="3" name="Text Placeholder 2"/>
          <p:cNvSpPr>
            <a:spLocks noGrp="1"/>
          </p:cNvSpPr>
          <p:nvPr>
            <p:ph type="body" idx="1" hasCustomPrompt="1"/>
          </p:nvPr>
        </p:nvSpPr>
        <p:spPr>
          <a:xfrm>
            <a:off x="457200" y="1535113"/>
            <a:ext cx="4040188"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5" y="1535113"/>
            <a:ext cx="4041775" cy="63976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here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First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3"/>
          <p:cNvSpPr>
            <a:spLocks noGrp="1"/>
          </p:cNvSpPr>
          <p:nvPr>
            <p:ph type="sldNum" sz="quarter" idx="10"/>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‹Nr.›</a:t>
            </a:fld>
            <a:endParaRPr lang="en-US" dirty="0"/>
          </a:p>
        </p:txBody>
      </p:sp>
    </p:spTree>
    <p:extLst>
      <p:ext uri="{BB962C8B-B14F-4D97-AF65-F5344CB8AC3E}">
        <p14:creationId xmlns:p14="http://schemas.microsoft.com/office/powerpoint/2010/main" val="2533139268"/>
      </p:ext>
    </p:extLst>
  </p:cSld>
  <p:clrMapOvr>
    <a:masterClrMapping/>
  </p:clrMapOvr>
  <mc:AlternateContent xmlns:mc="http://schemas.openxmlformats.org/markup-compatibility/2006" xmlns:p14="http://schemas.microsoft.com/office/powerpoint/2010/main">
    <mc:Choice Requires="p14">
      <p:transition spd="slow" p14:dur="2025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0F418B-EB1E-4FC1-9620-B460B96EEC70}"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C6AF89-259B-4BC1-8B41-28613EC0392A}" type="slidenum">
              <a:rPr lang="en-US" smtClean="0"/>
              <a:t>‹Nr.›</a:t>
            </a:fld>
            <a:endParaRPr lang="en-US"/>
          </a:p>
        </p:txBody>
      </p:sp>
    </p:spTree>
    <p:extLst>
      <p:ext uri="{BB962C8B-B14F-4D97-AF65-F5344CB8AC3E}">
        <p14:creationId xmlns:p14="http://schemas.microsoft.com/office/powerpoint/2010/main" val="3482305567"/>
      </p:ext>
    </p:extLst>
  </p:cSld>
  <p:clrMapOvr>
    <a:masterClrMapping/>
  </p:clrMapOvr>
  <mc:AlternateContent xmlns:mc="http://schemas.openxmlformats.org/markup-compatibility/2006" xmlns:p14="http://schemas.microsoft.com/office/powerpoint/2010/main">
    <mc:Choice Requires="p14">
      <p:transition spd="slow" p14:dur="20250" advTm="15000"/>
    </mc:Choice>
    <mc:Fallback xmlns="">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431541" y="1656000"/>
            <a:ext cx="8280920" cy="4320000"/>
          </a:xfrm>
        </p:spPr>
        <p:txBody>
          <a:bodyPr anchor="ctr" anchorCtr="0"/>
          <a:lstStyle>
            <a:lvl1pPr marL="0" indent="0">
              <a:lnSpc>
                <a:spcPct val="70000"/>
              </a:lnSpc>
              <a:spcAft>
                <a:spcPts val="0"/>
              </a:spcAft>
              <a:buFontTx/>
              <a:buNone/>
              <a:defRPr sz="4800" b="1" i="0" cap="all" baseline="0">
                <a:gradFill>
                  <a:gsLst>
                    <a:gs pos="0">
                      <a:srgbClr val="00589F"/>
                    </a:gs>
                    <a:gs pos="100000">
                      <a:srgbClr val="00AEEF"/>
                    </a:gs>
                  </a:gsLst>
                  <a:lin ang="19800000" scaled="0"/>
                </a:gradFill>
                <a:latin typeface="Arial Black" pitchFamily="34" charset="0"/>
                <a:cs typeface="Arial" pitchFamily="34" charset="0"/>
              </a:defRPr>
            </a:lvl1pPr>
          </a:lstStyle>
          <a:p>
            <a:pPr lvl="0"/>
            <a:r>
              <a:rPr lang="en-US" dirty="0"/>
              <a:t>Click to edit Master text styles</a:t>
            </a:r>
          </a:p>
        </p:txBody>
      </p:sp>
      <p:sp>
        <p:nvSpPr>
          <p:cNvPr id="3" name="Title 1"/>
          <p:cNvSpPr>
            <a:spLocks noGrp="1"/>
          </p:cNvSpPr>
          <p:nvPr>
            <p:ph type="title"/>
          </p:nvPr>
        </p:nvSpPr>
        <p:spPr>
          <a:xfrm>
            <a:off x="432000" y="648000"/>
            <a:ext cx="8280000" cy="756000"/>
          </a:xfrm>
        </p:spPr>
        <p:txBody>
          <a:bodyPr/>
          <a:lstStyle>
            <a:lvl1pPr>
              <a:defRPr b="1">
                <a:latin typeface="Calibri" pitchFamily="34" charset="0"/>
                <a:cs typeface="Calibri" pitchFamily="34" charset="0"/>
              </a:defRPr>
            </a:lvl1pPr>
          </a:lstStyle>
          <a:p>
            <a:r>
              <a:rPr lang="en-US" dirty="0"/>
              <a:t>Click to edit Master title style</a:t>
            </a:r>
          </a:p>
        </p:txBody>
      </p:sp>
    </p:spTree>
    <p:extLst>
      <p:ext uri="{BB962C8B-B14F-4D97-AF65-F5344CB8AC3E}">
        <p14:creationId xmlns:p14="http://schemas.microsoft.com/office/powerpoint/2010/main" val="2108767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 One Column - 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4" name="Content Placeholder 3"/>
          <p:cNvSpPr>
            <a:spLocks noGrp="1"/>
          </p:cNvSpPr>
          <p:nvPr>
            <p:ph sz="quarter" idx="10"/>
          </p:nvPr>
        </p:nvSpPr>
        <p:spPr>
          <a:xfrm>
            <a:off x="432000" y="1656000"/>
            <a:ext cx="8281230" cy="2385268"/>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17727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1 - Two Column - Medium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2000" y="1656000"/>
            <a:ext cx="4032000" cy="4608000"/>
          </a:xfrm>
        </p:spPr>
        <p:txBody>
          <a:bodyPr/>
          <a:lstStyle>
            <a:lvl1pPr>
              <a:lnSpc>
                <a:spcPct val="100000"/>
              </a:lnSpc>
              <a:spcAft>
                <a:spcPts val="1800"/>
              </a:spcAft>
              <a:defRPr sz="2800"/>
            </a:lvl1pPr>
            <a:lvl2pPr>
              <a:spcAft>
                <a:spcPts val="1400"/>
              </a:spcAft>
              <a:defRPr sz="2400"/>
            </a:lvl2pPr>
            <a:lvl3pPr>
              <a:defRPr sz="2000"/>
            </a:lvl3pPr>
            <a:lvl4pPr>
              <a:spcAft>
                <a:spcPts val="1000"/>
              </a:spcAft>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80000" y="1656000"/>
            <a:ext cx="4032000" cy="460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0752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 Left + Text Righ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31800" y="1665288"/>
            <a:ext cx="5219960" cy="4500562"/>
          </a:xfrm>
        </p:spPr>
        <p:txBody>
          <a:bodyPr/>
          <a:lstStyle/>
          <a:p>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885024" y="1656000"/>
            <a:ext cx="2818656" cy="4708525"/>
          </a:xfrm>
        </p:spPr>
        <p:txBody>
          <a:bodyPr/>
          <a:lstStyle>
            <a:lvl1pPr>
              <a:spcAft>
                <a:spcPts val="1000"/>
              </a:spcAft>
              <a:defRPr sz="2300"/>
            </a:lvl1pPr>
            <a:lvl2pPr>
              <a:spcAft>
                <a:spcPts val="1000"/>
              </a:spcAft>
              <a:defRPr sz="1800"/>
            </a:lvl2pPr>
            <a:lvl3pPr>
              <a:spcAft>
                <a:spcPts val="800"/>
              </a:spcAft>
              <a:defRPr sz="1400"/>
            </a:lvl3pPr>
            <a:lvl4pPr>
              <a:spcAft>
                <a:spcPts val="600"/>
              </a:spcAft>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359467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p + Pic Dow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56001"/>
            <a:ext cx="8255260" cy="1773000"/>
          </a:xfrm>
        </p:spPr>
        <p:txBody>
          <a:bodyPr/>
          <a:lstStyle>
            <a:lvl1pPr>
              <a:defRPr sz="2800"/>
            </a:lvl1pPr>
            <a:lvl2pPr>
              <a:spcAft>
                <a:spcPts val="1000"/>
              </a:spcAft>
              <a:defRPr sz="2300"/>
            </a:lvl2pPr>
            <a:lvl3pPr>
              <a:spcAft>
                <a:spcPts val="800"/>
              </a:spcAft>
              <a:defRPr sz="1800"/>
            </a:lvl3pPr>
            <a:lvl4pPr>
              <a:spcAft>
                <a:spcPts val="600"/>
              </a:spcAft>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Picture Placeholder 5"/>
          <p:cNvSpPr>
            <a:spLocks noGrp="1"/>
          </p:cNvSpPr>
          <p:nvPr>
            <p:ph type="pic" sz="quarter" idx="10"/>
          </p:nvPr>
        </p:nvSpPr>
        <p:spPr>
          <a:xfrm>
            <a:off x="467544" y="3573016"/>
            <a:ext cx="8244916" cy="2592834"/>
          </a:xfrm>
        </p:spPr>
        <p:txBody>
          <a:bodyPr/>
          <a:lstStyle/>
          <a:p>
            <a:endParaRPr lang="en-US" dirty="0"/>
          </a:p>
        </p:txBody>
      </p:sp>
    </p:spTree>
    <p:extLst>
      <p:ext uri="{BB962C8B-B14F-4D97-AF65-F5344CB8AC3E}">
        <p14:creationId xmlns:p14="http://schemas.microsoft.com/office/powerpoint/2010/main" val="444804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656000"/>
            <a:ext cx="4040188" cy="648000"/>
          </a:xfrm>
        </p:spPr>
        <p:txBody>
          <a:bodyPr anchor="t" anchorCtr="0"/>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32000" y="22680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656000"/>
            <a:ext cx="4041775" cy="648000"/>
          </a:xfrm>
        </p:spPr>
        <p:txBody>
          <a:bodyPr anchor="t" anchorCtr="0"/>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2680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432000" y="648000"/>
            <a:ext cx="8280000" cy="756000"/>
          </a:xfrm>
        </p:spPr>
        <p:txBody>
          <a:bodyPr/>
          <a:lstStyle/>
          <a:p>
            <a:r>
              <a:rPr lang="en-US"/>
              <a:t>Click to edit Master title style</a:t>
            </a:r>
          </a:p>
        </p:txBody>
      </p:sp>
    </p:spTree>
    <p:extLst>
      <p:ext uri="{BB962C8B-B14F-4D97-AF65-F5344CB8AC3E}">
        <p14:creationId xmlns:p14="http://schemas.microsoft.com/office/powerpoint/2010/main" val="6889307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432000" y="1656000"/>
            <a:ext cx="4032000" cy="4608000"/>
          </a:xfrm>
        </p:spPr>
        <p:txBody>
          <a:bodyPr/>
          <a:lstStyle/>
          <a:p>
            <a:endParaRPr lang="en-US"/>
          </a:p>
        </p:txBody>
      </p:sp>
      <p:sp>
        <p:nvSpPr>
          <p:cNvPr id="5" name="Picture Placeholder 3"/>
          <p:cNvSpPr>
            <a:spLocks noGrp="1"/>
          </p:cNvSpPr>
          <p:nvPr>
            <p:ph type="pic" sz="quarter" idx="11"/>
          </p:nvPr>
        </p:nvSpPr>
        <p:spPr>
          <a:xfrm>
            <a:off x="4680012" y="1656000"/>
            <a:ext cx="4032000" cy="4608000"/>
          </a:xfrm>
        </p:spPr>
        <p:txBody>
          <a:bodyPr/>
          <a:lstStyle/>
          <a:p>
            <a:endParaRPr lang="en-US"/>
          </a:p>
        </p:txBody>
      </p:sp>
      <p:sp>
        <p:nvSpPr>
          <p:cNvPr id="6" name="Text Placeholder 7"/>
          <p:cNvSpPr>
            <a:spLocks noGrp="1"/>
          </p:cNvSpPr>
          <p:nvPr>
            <p:ph type="body" sz="quarter" idx="16"/>
          </p:nvPr>
        </p:nvSpPr>
        <p:spPr>
          <a:xfrm>
            <a:off x="431540" y="5841516"/>
            <a:ext cx="4032250" cy="431800"/>
          </a:xfrm>
          <a:solidFill>
            <a:srgbClr val="FFFFFF">
              <a:alpha val="70000"/>
            </a:srgbClr>
          </a:solidFill>
        </p:spPr>
        <p:txBody>
          <a:bodyPr lIns="72000" rIns="72000" anchor="ctr" anchorCtr="0"/>
          <a:lstStyle>
            <a:lvl1pPr marL="0" indent="0">
              <a:buFontTx/>
              <a:buNone/>
              <a:defRPr sz="1400" cap="all" baseline="0"/>
            </a:lvl1pPr>
            <a:lvl2pPr marL="432000" indent="0">
              <a:buFontTx/>
              <a:buNone/>
              <a:defRPr/>
            </a:lvl2pPr>
            <a:lvl3pPr marL="819000" indent="0">
              <a:buFontTx/>
              <a:buNone/>
              <a:defRPr/>
            </a:lvl3pPr>
            <a:lvl4pPr marL="0" indent="0" algn="l">
              <a:lnSpc>
                <a:spcPct val="70000"/>
              </a:lnSpc>
              <a:spcAft>
                <a:spcPts val="0"/>
              </a:spcAft>
              <a:buFontTx/>
              <a:buNone/>
              <a:defRPr sz="1600" cap="all" baseline="0"/>
            </a:lvl4pPr>
            <a:lvl5pPr marL="1440000" indent="0">
              <a:buFontTx/>
              <a:buNone/>
              <a:defRPr/>
            </a:lvl5pPr>
          </a:lstStyle>
          <a:p>
            <a:pPr lvl="0"/>
            <a:endParaRPr lang="en-US" dirty="0"/>
          </a:p>
        </p:txBody>
      </p:sp>
      <p:sp>
        <p:nvSpPr>
          <p:cNvPr id="7" name="Text Placeholder 7"/>
          <p:cNvSpPr>
            <a:spLocks noGrp="1"/>
          </p:cNvSpPr>
          <p:nvPr>
            <p:ph type="body" sz="quarter" idx="17"/>
          </p:nvPr>
        </p:nvSpPr>
        <p:spPr>
          <a:xfrm>
            <a:off x="4679752" y="5841516"/>
            <a:ext cx="4032250" cy="431800"/>
          </a:xfrm>
          <a:solidFill>
            <a:srgbClr val="FFFFFF">
              <a:alpha val="70000"/>
            </a:srgbClr>
          </a:solidFill>
        </p:spPr>
        <p:txBody>
          <a:bodyPr lIns="72000" rIns="72000" anchor="ctr" anchorCtr="0"/>
          <a:lstStyle>
            <a:lvl1pPr marL="0" indent="0">
              <a:buFontTx/>
              <a:buNone/>
              <a:defRPr sz="1400" cap="all" baseline="0"/>
            </a:lvl1pPr>
            <a:lvl2pPr marL="432000" indent="0">
              <a:buFontTx/>
              <a:buNone/>
              <a:defRPr/>
            </a:lvl2pPr>
            <a:lvl3pPr marL="819000" indent="0">
              <a:buFontTx/>
              <a:buNone/>
              <a:defRPr/>
            </a:lvl3pPr>
            <a:lvl4pPr marL="0" indent="0" algn="l">
              <a:lnSpc>
                <a:spcPct val="70000"/>
              </a:lnSpc>
              <a:spcAft>
                <a:spcPts val="0"/>
              </a:spcAft>
              <a:buFontTx/>
              <a:buNone/>
              <a:defRPr sz="1600" cap="all" baseline="0"/>
            </a:lvl4pPr>
            <a:lvl5pPr marL="1440000" indent="0">
              <a:buFontTx/>
              <a:buNone/>
              <a:defRPr/>
            </a:lvl5pPr>
          </a:lstStyle>
          <a:p>
            <a:pPr lvl="0"/>
            <a:endParaRPr lang="en-US" dirty="0"/>
          </a:p>
        </p:txBody>
      </p:sp>
    </p:spTree>
    <p:extLst>
      <p:ext uri="{BB962C8B-B14F-4D97-AF65-F5344CB8AC3E}">
        <p14:creationId xmlns:p14="http://schemas.microsoft.com/office/powerpoint/2010/main" val="1692773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Pictures +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Picture Placeholder 3"/>
          <p:cNvSpPr>
            <a:spLocks noGrp="1"/>
          </p:cNvSpPr>
          <p:nvPr>
            <p:ph type="pic" sz="quarter" idx="10"/>
          </p:nvPr>
        </p:nvSpPr>
        <p:spPr>
          <a:xfrm>
            <a:off x="432000" y="1656000"/>
            <a:ext cx="4032000" cy="2196000"/>
          </a:xfrm>
        </p:spPr>
        <p:txBody>
          <a:bodyPr/>
          <a:lstStyle/>
          <a:p>
            <a:endParaRPr lang="en-US" dirty="0"/>
          </a:p>
        </p:txBody>
      </p:sp>
      <p:sp>
        <p:nvSpPr>
          <p:cNvPr id="5" name="Picture Placeholder 3"/>
          <p:cNvSpPr>
            <a:spLocks noGrp="1"/>
          </p:cNvSpPr>
          <p:nvPr>
            <p:ph type="pic" sz="quarter" idx="11"/>
          </p:nvPr>
        </p:nvSpPr>
        <p:spPr>
          <a:xfrm>
            <a:off x="4680012" y="1656000"/>
            <a:ext cx="4032000" cy="2196000"/>
          </a:xfrm>
        </p:spPr>
        <p:txBody>
          <a:bodyPr/>
          <a:lstStyle/>
          <a:p>
            <a:endParaRPr lang="en-US"/>
          </a:p>
        </p:txBody>
      </p:sp>
      <p:sp>
        <p:nvSpPr>
          <p:cNvPr id="6" name="Picture Placeholder 3"/>
          <p:cNvSpPr>
            <a:spLocks noGrp="1"/>
          </p:cNvSpPr>
          <p:nvPr>
            <p:ph type="pic" sz="quarter" idx="12"/>
          </p:nvPr>
        </p:nvSpPr>
        <p:spPr>
          <a:xfrm>
            <a:off x="431540" y="4068000"/>
            <a:ext cx="4032000" cy="2196000"/>
          </a:xfrm>
        </p:spPr>
        <p:txBody>
          <a:bodyPr/>
          <a:lstStyle/>
          <a:p>
            <a:endParaRPr lang="en-US" dirty="0"/>
          </a:p>
        </p:txBody>
      </p:sp>
      <p:sp>
        <p:nvSpPr>
          <p:cNvPr id="7" name="Picture Placeholder 3"/>
          <p:cNvSpPr>
            <a:spLocks noGrp="1"/>
          </p:cNvSpPr>
          <p:nvPr>
            <p:ph type="pic" sz="quarter" idx="13"/>
          </p:nvPr>
        </p:nvSpPr>
        <p:spPr>
          <a:xfrm>
            <a:off x="4679552" y="4068000"/>
            <a:ext cx="4032000" cy="2196000"/>
          </a:xfrm>
        </p:spPr>
        <p:txBody>
          <a:bodyPr/>
          <a:lstStyle/>
          <a:p>
            <a:endParaRPr lang="en-US"/>
          </a:p>
        </p:txBody>
      </p:sp>
      <p:sp>
        <p:nvSpPr>
          <p:cNvPr id="8" name="Text Placeholder 7"/>
          <p:cNvSpPr>
            <a:spLocks noGrp="1"/>
          </p:cNvSpPr>
          <p:nvPr>
            <p:ph type="body" sz="quarter" idx="14"/>
          </p:nvPr>
        </p:nvSpPr>
        <p:spPr>
          <a:xfrm>
            <a:off x="431800" y="3429000"/>
            <a:ext cx="4032250" cy="431800"/>
          </a:xfrm>
          <a:solidFill>
            <a:srgbClr val="FFFFFF">
              <a:alpha val="70000"/>
            </a:srgbClr>
          </a:solidFill>
        </p:spPr>
        <p:txBody>
          <a:bodyPr lIns="72000" rIns="72000" anchor="ctr" anchorCtr="0"/>
          <a:lstStyle>
            <a:lvl1pPr marL="0" indent="0">
              <a:buFontTx/>
              <a:buNone/>
              <a:defRPr sz="1400" cap="all" baseline="0"/>
            </a:lvl1pPr>
            <a:lvl2pPr marL="432000" indent="0">
              <a:buFontTx/>
              <a:buNone/>
              <a:defRPr/>
            </a:lvl2pPr>
            <a:lvl3pPr marL="819000" indent="0">
              <a:buFontTx/>
              <a:buNone/>
              <a:defRPr/>
            </a:lvl3pPr>
            <a:lvl4pPr marL="0" indent="0" algn="l">
              <a:lnSpc>
                <a:spcPct val="70000"/>
              </a:lnSpc>
              <a:spcAft>
                <a:spcPts val="0"/>
              </a:spcAft>
              <a:buFontTx/>
              <a:buNone/>
              <a:defRPr sz="1600" cap="all" baseline="0"/>
            </a:lvl4pPr>
            <a:lvl5pPr marL="1440000" indent="0">
              <a:buFontTx/>
              <a:buNone/>
              <a:defRPr/>
            </a:lvl5pPr>
          </a:lstStyle>
          <a:p>
            <a:pPr lvl="0"/>
            <a:endParaRPr lang="en-US" dirty="0"/>
          </a:p>
        </p:txBody>
      </p:sp>
      <p:sp>
        <p:nvSpPr>
          <p:cNvPr id="9" name="Text Placeholder 7"/>
          <p:cNvSpPr>
            <a:spLocks noGrp="1"/>
          </p:cNvSpPr>
          <p:nvPr>
            <p:ph type="body" sz="quarter" idx="15"/>
          </p:nvPr>
        </p:nvSpPr>
        <p:spPr>
          <a:xfrm>
            <a:off x="4680012" y="3429000"/>
            <a:ext cx="4032250" cy="431800"/>
          </a:xfrm>
          <a:solidFill>
            <a:srgbClr val="FFFFFF">
              <a:alpha val="70000"/>
            </a:srgbClr>
          </a:solidFill>
        </p:spPr>
        <p:txBody>
          <a:bodyPr lIns="72000" rIns="72000" anchor="ctr" anchorCtr="0"/>
          <a:lstStyle>
            <a:lvl1pPr marL="0" indent="0">
              <a:buFontTx/>
              <a:buNone/>
              <a:defRPr sz="1400" cap="all" baseline="0"/>
            </a:lvl1pPr>
            <a:lvl2pPr marL="432000" indent="0">
              <a:buFontTx/>
              <a:buNone/>
              <a:defRPr/>
            </a:lvl2pPr>
            <a:lvl3pPr marL="819000" indent="0">
              <a:buFontTx/>
              <a:buNone/>
              <a:defRPr/>
            </a:lvl3pPr>
            <a:lvl4pPr marL="0" indent="0" algn="l">
              <a:lnSpc>
                <a:spcPct val="70000"/>
              </a:lnSpc>
              <a:spcAft>
                <a:spcPts val="0"/>
              </a:spcAft>
              <a:buFontTx/>
              <a:buNone/>
              <a:defRPr sz="1600" cap="all" baseline="0"/>
            </a:lvl4pPr>
            <a:lvl5pPr marL="1440000" indent="0">
              <a:buFontTx/>
              <a:buNone/>
              <a:defRPr/>
            </a:lvl5pPr>
          </a:lstStyle>
          <a:p>
            <a:pPr lvl="0"/>
            <a:endParaRPr lang="en-US" dirty="0"/>
          </a:p>
        </p:txBody>
      </p:sp>
      <p:sp>
        <p:nvSpPr>
          <p:cNvPr id="10" name="Text Placeholder 7"/>
          <p:cNvSpPr>
            <a:spLocks noGrp="1"/>
          </p:cNvSpPr>
          <p:nvPr>
            <p:ph type="body" sz="quarter" idx="16"/>
          </p:nvPr>
        </p:nvSpPr>
        <p:spPr>
          <a:xfrm>
            <a:off x="431540" y="5841516"/>
            <a:ext cx="4032250" cy="431800"/>
          </a:xfrm>
          <a:solidFill>
            <a:srgbClr val="FFFFFF">
              <a:alpha val="70000"/>
            </a:srgbClr>
          </a:solidFill>
        </p:spPr>
        <p:txBody>
          <a:bodyPr lIns="72000" rIns="72000" anchor="ctr" anchorCtr="0"/>
          <a:lstStyle>
            <a:lvl1pPr marL="0" indent="0">
              <a:buFontTx/>
              <a:buNone/>
              <a:defRPr sz="1400" cap="all" baseline="0"/>
            </a:lvl1pPr>
            <a:lvl2pPr marL="432000" indent="0">
              <a:buFontTx/>
              <a:buNone/>
              <a:defRPr/>
            </a:lvl2pPr>
            <a:lvl3pPr marL="819000" indent="0">
              <a:buFontTx/>
              <a:buNone/>
              <a:defRPr/>
            </a:lvl3pPr>
            <a:lvl4pPr marL="0" indent="0" algn="l">
              <a:lnSpc>
                <a:spcPct val="70000"/>
              </a:lnSpc>
              <a:spcAft>
                <a:spcPts val="0"/>
              </a:spcAft>
              <a:buFontTx/>
              <a:buNone/>
              <a:defRPr sz="1600" cap="all" baseline="0"/>
            </a:lvl4pPr>
            <a:lvl5pPr marL="1440000" indent="0">
              <a:buFontTx/>
              <a:buNone/>
              <a:defRPr/>
            </a:lvl5pPr>
          </a:lstStyle>
          <a:p>
            <a:pPr lvl="0"/>
            <a:endParaRPr lang="en-US" dirty="0"/>
          </a:p>
        </p:txBody>
      </p:sp>
      <p:sp>
        <p:nvSpPr>
          <p:cNvPr id="11" name="Text Placeholder 7"/>
          <p:cNvSpPr>
            <a:spLocks noGrp="1"/>
          </p:cNvSpPr>
          <p:nvPr>
            <p:ph type="body" sz="quarter" idx="17"/>
          </p:nvPr>
        </p:nvSpPr>
        <p:spPr>
          <a:xfrm>
            <a:off x="4679752" y="5841516"/>
            <a:ext cx="4032250" cy="431800"/>
          </a:xfrm>
          <a:solidFill>
            <a:srgbClr val="FFFFFF">
              <a:alpha val="70000"/>
            </a:srgbClr>
          </a:solidFill>
        </p:spPr>
        <p:txBody>
          <a:bodyPr lIns="72000" rIns="72000" anchor="ctr" anchorCtr="0"/>
          <a:lstStyle>
            <a:lvl1pPr marL="0" indent="0">
              <a:buFontTx/>
              <a:buNone/>
              <a:defRPr sz="1400" cap="all" baseline="0"/>
            </a:lvl1pPr>
            <a:lvl2pPr marL="432000" indent="0">
              <a:buFontTx/>
              <a:buNone/>
              <a:defRPr/>
            </a:lvl2pPr>
            <a:lvl3pPr marL="819000" indent="0">
              <a:buFontTx/>
              <a:buNone/>
              <a:defRPr/>
            </a:lvl3pPr>
            <a:lvl4pPr marL="0" indent="0" algn="l">
              <a:lnSpc>
                <a:spcPct val="70000"/>
              </a:lnSpc>
              <a:spcAft>
                <a:spcPts val="0"/>
              </a:spcAft>
              <a:buFontTx/>
              <a:buNone/>
              <a:defRPr sz="1600" cap="all" baseline="0"/>
            </a:lvl4pPr>
            <a:lvl5pPr marL="1440000" indent="0">
              <a:buFontTx/>
              <a:buNone/>
              <a:defRPr/>
            </a:lvl5pPr>
          </a:lstStyle>
          <a:p>
            <a:pPr lvl="0"/>
            <a:endParaRPr lang="en-US" dirty="0"/>
          </a:p>
        </p:txBody>
      </p:sp>
    </p:spTree>
    <p:extLst>
      <p:ext uri="{BB962C8B-B14F-4D97-AF65-F5344CB8AC3E}">
        <p14:creationId xmlns:p14="http://schemas.microsoft.com/office/powerpoint/2010/main" val="3035374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32000" y="648000"/>
            <a:ext cx="8280000" cy="75600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US" dirty="0"/>
              <a:t>Click to edit title style</a:t>
            </a:r>
          </a:p>
        </p:txBody>
      </p:sp>
      <p:sp>
        <p:nvSpPr>
          <p:cNvPr id="1027" name="Rectangle 3"/>
          <p:cNvSpPr>
            <a:spLocks noGrp="1" noChangeArrowheads="1"/>
          </p:cNvSpPr>
          <p:nvPr>
            <p:ph type="body" idx="1"/>
          </p:nvPr>
        </p:nvSpPr>
        <p:spPr bwMode="auto">
          <a:xfrm>
            <a:off x="432000" y="1656000"/>
            <a:ext cx="82800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Rectangle 11"/>
          <p:cNvSpPr>
            <a:spLocks noChangeArrowheads="1"/>
          </p:cNvSpPr>
          <p:nvPr userDrawn="1"/>
        </p:nvSpPr>
        <p:spPr bwMode="auto">
          <a:xfrm>
            <a:off x="432000" y="6551999"/>
            <a:ext cx="8280000" cy="2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marL="0" marR="0" indent="0" algn="l" defTabSz="914400" rtl="0" eaLnBrk="1" fontAlgn="base" latinLnBrk="0" hangingPunct="1">
              <a:lnSpc>
                <a:spcPct val="100000"/>
              </a:lnSpc>
              <a:spcBef>
                <a:spcPct val="0"/>
              </a:spcBef>
              <a:spcAft>
                <a:spcPct val="0"/>
              </a:spcAft>
              <a:buClrTx/>
              <a:buSzTx/>
              <a:buFontTx/>
              <a:buNone/>
              <a:tabLst/>
              <a:defRPr/>
            </a:pPr>
            <a:r>
              <a:rPr lang="en-US" sz="900" cap="all" baseline="0" dirty="0">
                <a:solidFill>
                  <a:schemeClr val="tx1"/>
                </a:solidFill>
                <a:latin typeface="Arial" pitchFamily="34" charset="0"/>
                <a:cs typeface="Arial" pitchFamily="34" charset="0"/>
              </a:rPr>
              <a:t>The Danube Water Program | </a:t>
            </a:r>
            <a:r>
              <a:rPr lang="en-US" sz="900" cap="all" baseline="0" dirty="0">
                <a:solidFill>
                  <a:srgbClr val="00AEEF"/>
                </a:solidFill>
                <a:latin typeface="Arial" pitchFamily="34" charset="0"/>
                <a:cs typeface="Arial" pitchFamily="34" charset="0"/>
              </a:rPr>
              <a:t>Danube Water Conference </a:t>
            </a:r>
            <a:r>
              <a:rPr lang="en-US" sz="900" cap="all" baseline="0" dirty="0">
                <a:solidFill>
                  <a:schemeClr val="tx1"/>
                </a:solidFill>
                <a:latin typeface="Arial" pitchFamily="34" charset="0"/>
                <a:cs typeface="Arial" pitchFamily="34" charset="0"/>
              </a:rPr>
              <a:t>| May 20-21, 2019 | </a:t>
            </a:r>
            <a:r>
              <a:rPr lang="en-US" sz="900" cap="all" baseline="0" dirty="0">
                <a:solidFill>
                  <a:srgbClr val="00AEEF"/>
                </a:solidFill>
                <a:latin typeface="Arial" pitchFamily="34" charset="0"/>
                <a:cs typeface="Arial" pitchFamily="34" charset="0"/>
              </a:rPr>
              <a:t>Vienna, </a:t>
            </a:r>
            <a:r>
              <a:rPr lang="en-US" sz="900" cap="all" baseline="0" dirty="0" err="1">
                <a:solidFill>
                  <a:srgbClr val="00AEEF"/>
                </a:solidFill>
                <a:latin typeface="Arial" pitchFamily="34" charset="0"/>
                <a:cs typeface="Arial" pitchFamily="34" charset="0"/>
              </a:rPr>
              <a:t>austria</a:t>
            </a:r>
            <a:endParaRPr lang="en-US" sz="900" cap="all" baseline="0" dirty="0">
              <a:solidFill>
                <a:srgbClr val="00AEEF"/>
              </a:solidFill>
              <a:latin typeface="Arial" pitchFamily="34" charset="0"/>
              <a:cs typeface="Arial" pitchFamily="34" charset="0"/>
            </a:endParaRPr>
          </a:p>
        </p:txBody>
      </p:sp>
      <p:sp>
        <p:nvSpPr>
          <p:cNvPr id="1036" name="Line 12"/>
          <p:cNvSpPr>
            <a:spLocks noChangeShapeType="1"/>
          </p:cNvSpPr>
          <p:nvPr userDrawn="1"/>
        </p:nvSpPr>
        <p:spPr bwMode="auto">
          <a:xfrm>
            <a:off x="432000" y="6480000"/>
            <a:ext cx="8280000" cy="0"/>
          </a:xfrm>
          <a:prstGeom prst="line">
            <a:avLst/>
          </a:prstGeom>
          <a:noFill/>
          <a:ln w="12700">
            <a:solidFill>
              <a:srgbClr val="00AEE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3" r:id="rId1"/>
    <p:sldLayoutId id="2147483651" r:id="rId2"/>
    <p:sldLayoutId id="2147483664" r:id="rId3"/>
    <p:sldLayoutId id="2147483652" r:id="rId4"/>
    <p:sldLayoutId id="2147483676" r:id="rId5"/>
    <p:sldLayoutId id="2147483669" r:id="rId6"/>
    <p:sldLayoutId id="2147483653" r:id="rId7"/>
    <p:sldLayoutId id="2147483675" r:id="rId8"/>
    <p:sldLayoutId id="2147483674" r:id="rId9"/>
    <p:sldLayoutId id="2147483678" r:id="rId1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txStyles>
    <p:titleStyle>
      <a:lvl1pPr algn="l" rtl="0" fontAlgn="base">
        <a:lnSpc>
          <a:spcPct val="70000"/>
        </a:lnSpc>
        <a:spcBef>
          <a:spcPct val="0"/>
        </a:spcBef>
        <a:spcAft>
          <a:spcPct val="0"/>
        </a:spcAft>
        <a:defRPr sz="2800" b="1" cap="all" baseline="0">
          <a:solidFill>
            <a:srgbClr val="004F90"/>
          </a:solidFill>
          <a:latin typeface="Arial" pitchFamily="34" charset="0"/>
          <a:ea typeface="+mj-ea"/>
          <a:cs typeface="Arial" pitchFamily="34" charset="0"/>
        </a:defRPr>
      </a:lvl1pPr>
      <a:lvl2pPr algn="l" rtl="0" fontAlgn="base">
        <a:spcBef>
          <a:spcPct val="0"/>
        </a:spcBef>
        <a:spcAft>
          <a:spcPct val="0"/>
        </a:spcAft>
        <a:defRPr sz="3200">
          <a:solidFill>
            <a:srgbClr val="00589F"/>
          </a:solidFill>
          <a:latin typeface="Roboto Black" pitchFamily="2" charset="0"/>
        </a:defRPr>
      </a:lvl2pPr>
      <a:lvl3pPr algn="l" rtl="0" fontAlgn="base">
        <a:spcBef>
          <a:spcPct val="0"/>
        </a:spcBef>
        <a:spcAft>
          <a:spcPct val="0"/>
        </a:spcAft>
        <a:defRPr sz="3200">
          <a:solidFill>
            <a:srgbClr val="00589F"/>
          </a:solidFill>
          <a:latin typeface="Roboto Black" pitchFamily="2" charset="0"/>
        </a:defRPr>
      </a:lvl3pPr>
      <a:lvl4pPr algn="l" rtl="0" fontAlgn="base">
        <a:spcBef>
          <a:spcPct val="0"/>
        </a:spcBef>
        <a:spcAft>
          <a:spcPct val="0"/>
        </a:spcAft>
        <a:defRPr sz="3200">
          <a:solidFill>
            <a:srgbClr val="00589F"/>
          </a:solidFill>
          <a:latin typeface="Roboto Black" pitchFamily="2" charset="0"/>
        </a:defRPr>
      </a:lvl4pPr>
      <a:lvl5pPr algn="l" rtl="0" fontAlgn="base">
        <a:spcBef>
          <a:spcPct val="0"/>
        </a:spcBef>
        <a:spcAft>
          <a:spcPct val="0"/>
        </a:spcAft>
        <a:defRPr sz="3200">
          <a:solidFill>
            <a:srgbClr val="00589F"/>
          </a:solidFill>
          <a:latin typeface="Roboto Black" pitchFamily="2" charset="0"/>
        </a:defRPr>
      </a:lvl5pPr>
      <a:lvl6pPr marL="457200" algn="l" rtl="0" fontAlgn="base">
        <a:spcBef>
          <a:spcPct val="0"/>
        </a:spcBef>
        <a:spcAft>
          <a:spcPct val="0"/>
        </a:spcAft>
        <a:defRPr sz="3200">
          <a:solidFill>
            <a:srgbClr val="00589F"/>
          </a:solidFill>
          <a:latin typeface="Roboto Black" pitchFamily="2" charset="0"/>
        </a:defRPr>
      </a:lvl6pPr>
      <a:lvl7pPr marL="914400" algn="l" rtl="0" fontAlgn="base">
        <a:spcBef>
          <a:spcPct val="0"/>
        </a:spcBef>
        <a:spcAft>
          <a:spcPct val="0"/>
        </a:spcAft>
        <a:defRPr sz="3200">
          <a:solidFill>
            <a:srgbClr val="00589F"/>
          </a:solidFill>
          <a:latin typeface="Roboto Black" pitchFamily="2" charset="0"/>
        </a:defRPr>
      </a:lvl7pPr>
      <a:lvl8pPr marL="1371600" algn="l" rtl="0" fontAlgn="base">
        <a:spcBef>
          <a:spcPct val="0"/>
        </a:spcBef>
        <a:spcAft>
          <a:spcPct val="0"/>
        </a:spcAft>
        <a:defRPr sz="3200">
          <a:solidFill>
            <a:srgbClr val="00589F"/>
          </a:solidFill>
          <a:latin typeface="Roboto Black" pitchFamily="2" charset="0"/>
        </a:defRPr>
      </a:lvl8pPr>
      <a:lvl9pPr marL="1828800" algn="l" rtl="0" fontAlgn="base">
        <a:spcBef>
          <a:spcPct val="0"/>
        </a:spcBef>
        <a:spcAft>
          <a:spcPct val="0"/>
        </a:spcAft>
        <a:defRPr sz="3200">
          <a:solidFill>
            <a:srgbClr val="00589F"/>
          </a:solidFill>
          <a:latin typeface="Roboto Black" pitchFamily="2" charset="0"/>
        </a:defRPr>
      </a:lvl9pPr>
    </p:titleStyle>
    <p:bodyStyle>
      <a:lvl1pPr marL="432000" indent="-432000" algn="l" rtl="0" fontAlgn="base">
        <a:spcBef>
          <a:spcPct val="0"/>
        </a:spcBef>
        <a:spcAft>
          <a:spcPts val="1200"/>
        </a:spcAft>
        <a:buClr>
          <a:srgbClr val="00AEEF"/>
        </a:buClr>
        <a:buFont typeface="Wingdings 3" pitchFamily="18" charset="2"/>
        <a:buChar char=""/>
        <a:defRPr sz="3200">
          <a:solidFill>
            <a:schemeClr val="tx1"/>
          </a:solidFill>
          <a:latin typeface="Arial" pitchFamily="34" charset="0"/>
          <a:ea typeface="+mn-ea"/>
          <a:cs typeface="Arial" pitchFamily="34" charset="0"/>
        </a:defRPr>
      </a:lvl1pPr>
      <a:lvl2pPr marL="828000" indent="-396000" algn="l" rtl="0" fontAlgn="base">
        <a:spcBef>
          <a:spcPct val="0"/>
        </a:spcBef>
        <a:spcAft>
          <a:spcPts val="1200"/>
        </a:spcAft>
        <a:buClr>
          <a:srgbClr val="00589F"/>
        </a:buClr>
        <a:buFont typeface="Wingdings 3" pitchFamily="18" charset="2"/>
        <a:buChar char=""/>
        <a:defRPr sz="2800">
          <a:solidFill>
            <a:schemeClr val="tx1"/>
          </a:solidFill>
          <a:latin typeface="Arial" pitchFamily="34" charset="0"/>
          <a:cs typeface="Arial" pitchFamily="34" charset="0"/>
        </a:defRPr>
      </a:lvl2pPr>
      <a:lvl3pPr marL="1143000" indent="-324000" algn="l" rtl="0" fontAlgn="base">
        <a:spcBef>
          <a:spcPct val="0"/>
        </a:spcBef>
        <a:spcAft>
          <a:spcPts val="1200"/>
        </a:spcAft>
        <a:buClr>
          <a:srgbClr val="00AEEF"/>
        </a:buClr>
        <a:buFont typeface="Wingdings 3" pitchFamily="18" charset="2"/>
        <a:buChar char=""/>
        <a:defRPr sz="2300">
          <a:solidFill>
            <a:schemeClr val="tx1"/>
          </a:solidFill>
          <a:latin typeface="Arial" pitchFamily="34" charset="0"/>
          <a:cs typeface="Arial" pitchFamily="34" charset="0"/>
        </a:defRPr>
      </a:lvl3pPr>
      <a:lvl4pPr marL="1440000" indent="-252000" algn="l" rtl="0" fontAlgn="base">
        <a:spcBef>
          <a:spcPct val="0"/>
        </a:spcBef>
        <a:spcAft>
          <a:spcPts val="1200"/>
        </a:spcAft>
        <a:buClr>
          <a:srgbClr val="00589F"/>
        </a:buClr>
        <a:buFont typeface="Wingdings 3" pitchFamily="18" charset="2"/>
        <a:buChar char=""/>
        <a:defRPr sz="1800">
          <a:solidFill>
            <a:schemeClr val="tx1"/>
          </a:solidFill>
          <a:latin typeface="Arial" pitchFamily="34" charset="0"/>
          <a:cs typeface="Arial" pitchFamily="34" charset="0"/>
        </a:defRPr>
      </a:lvl4pPr>
      <a:lvl5pPr marL="1620000" indent="-180000" algn="l" rtl="0" fontAlgn="base">
        <a:spcBef>
          <a:spcPct val="0"/>
        </a:spcBef>
        <a:spcAft>
          <a:spcPts val="1200"/>
        </a:spcAft>
        <a:buClr>
          <a:srgbClr val="00AEEF"/>
        </a:buClr>
        <a:buFont typeface="Wingdings 3" pitchFamily="18" charset="2"/>
        <a:buChar char=""/>
        <a:defRPr sz="1400">
          <a:solidFill>
            <a:schemeClr val="tx1"/>
          </a:solidFill>
          <a:latin typeface="Arial" pitchFamily="34" charset="0"/>
          <a:cs typeface="Arial" pitchFamily="34" charset="0"/>
        </a:defRPr>
      </a:lvl5pPr>
      <a:lvl6pPr marL="2514600" indent="-228600" algn="l" rtl="0" fontAlgn="base">
        <a:spcBef>
          <a:spcPct val="0"/>
        </a:spcBef>
        <a:spcAft>
          <a:spcPct val="40000"/>
        </a:spcAft>
        <a:buClr>
          <a:srgbClr val="00AEEF"/>
        </a:buClr>
        <a:buFont typeface="Wingdings 3" pitchFamily="18" charset="2"/>
        <a:buChar char=""/>
        <a:defRPr sz="1200">
          <a:solidFill>
            <a:schemeClr val="tx1"/>
          </a:solidFill>
          <a:latin typeface="+mn-lt"/>
        </a:defRPr>
      </a:lvl6pPr>
      <a:lvl7pPr marL="2971800" indent="-228600" algn="l" rtl="0" fontAlgn="base">
        <a:spcBef>
          <a:spcPct val="0"/>
        </a:spcBef>
        <a:spcAft>
          <a:spcPct val="40000"/>
        </a:spcAft>
        <a:buClr>
          <a:srgbClr val="00AEEF"/>
        </a:buClr>
        <a:buFont typeface="Wingdings 3" pitchFamily="18" charset="2"/>
        <a:buChar char=""/>
        <a:defRPr sz="1200">
          <a:solidFill>
            <a:schemeClr val="tx1"/>
          </a:solidFill>
          <a:latin typeface="+mn-lt"/>
        </a:defRPr>
      </a:lvl7pPr>
      <a:lvl8pPr marL="3429000" indent="-228600" algn="l" rtl="0" fontAlgn="base">
        <a:spcBef>
          <a:spcPct val="0"/>
        </a:spcBef>
        <a:spcAft>
          <a:spcPct val="40000"/>
        </a:spcAft>
        <a:buClr>
          <a:srgbClr val="00AEEF"/>
        </a:buClr>
        <a:buFont typeface="Wingdings 3" pitchFamily="18" charset="2"/>
        <a:buChar char=""/>
        <a:defRPr sz="1200">
          <a:solidFill>
            <a:schemeClr val="tx1"/>
          </a:solidFill>
          <a:latin typeface="+mn-lt"/>
        </a:defRPr>
      </a:lvl8pPr>
      <a:lvl9pPr marL="3886200" indent="-228600" algn="l" rtl="0" fontAlgn="base">
        <a:spcBef>
          <a:spcPct val="0"/>
        </a:spcBef>
        <a:spcAft>
          <a:spcPct val="40000"/>
        </a:spcAft>
        <a:buClr>
          <a:srgbClr val="00AEEF"/>
        </a:buClr>
        <a:buFont typeface="Wingdings 3" pitchFamily="18"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10100"/>
          </a:xfrm>
          <a:prstGeom prst="rect">
            <a:avLst/>
          </a:prstGeom>
        </p:spPr>
        <p:txBody>
          <a:bodyPr vert="horz" lIns="91440" tIns="45720" rIns="91440" bIns="45720" rtlCol="0" anchor="ctr">
            <a:normAutofit/>
          </a:bodyPr>
          <a:lstStyle/>
          <a:p>
            <a:r>
              <a:rPr lang="en-US" dirty="0"/>
              <a:t>Title Here (Arial 30, Bold)</a:t>
            </a:r>
          </a:p>
        </p:txBody>
      </p:sp>
      <p:sp>
        <p:nvSpPr>
          <p:cNvPr id="3" name="Text Placeholder 2"/>
          <p:cNvSpPr>
            <a:spLocks noGrp="1"/>
          </p:cNvSpPr>
          <p:nvPr>
            <p:ph type="body" idx="1"/>
          </p:nvPr>
        </p:nvSpPr>
        <p:spPr>
          <a:xfrm>
            <a:off x="457200" y="1408386"/>
            <a:ext cx="8229600" cy="4717777"/>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Paragraph text (Arial 26)</a:t>
            </a:r>
          </a:p>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983303" y="6296381"/>
            <a:ext cx="1840699" cy="365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a:spLocks noChangeArrowheads="1"/>
          </p:cNvSpPr>
          <p:nvPr userDrawn="1"/>
        </p:nvSpPr>
        <p:spPr bwMode="auto">
          <a:xfrm>
            <a:off x="0" y="1142512"/>
            <a:ext cx="9144000" cy="9144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15" name="Slide Number Placeholder 13"/>
          <p:cNvSpPr>
            <a:spLocks noGrp="1"/>
          </p:cNvSpPr>
          <p:nvPr>
            <p:ph type="sldNum" sz="quarter" idx="4"/>
          </p:nvPr>
        </p:nvSpPr>
        <p:spPr>
          <a:xfrm>
            <a:off x="228600" y="6297016"/>
            <a:ext cx="480950" cy="365125"/>
          </a:xfrm>
          <a:prstGeom prst="rect">
            <a:avLst/>
          </a:prstGeom>
        </p:spPr>
        <p:txBody>
          <a:bodyPr vert="horz" lIns="91440" tIns="45720" rIns="91440" bIns="45720" rtlCol="0" anchor="ctr"/>
          <a:lstStyle>
            <a:lvl1pPr algn="r">
              <a:defRPr sz="1000">
                <a:solidFill>
                  <a:schemeClr val="tx2">
                    <a:lumMod val="65000"/>
                    <a:lumOff val="35000"/>
                  </a:schemeClr>
                </a:solidFill>
                <a:latin typeface="+mj-lt"/>
              </a:defRPr>
            </a:lvl1pPr>
          </a:lstStyle>
          <a:p>
            <a:fld id="{F9F971E6-D8D4-4C59-A1A0-5FE329A63D94}" type="slidenum">
              <a:rPr lang="en-US" smtClean="0"/>
              <a:pPr/>
              <a:t>‹Nr.›</a:t>
            </a:fld>
            <a:endParaRPr lang="en-US" dirty="0"/>
          </a:p>
        </p:txBody>
      </p:sp>
    </p:spTree>
    <p:extLst>
      <p:ext uri="{BB962C8B-B14F-4D97-AF65-F5344CB8AC3E}">
        <p14:creationId xmlns:p14="http://schemas.microsoft.com/office/powerpoint/2010/main" val="415585484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mc:AlternateContent xmlns:mc="http://schemas.openxmlformats.org/markup-compatibility/2006" xmlns:p14="http://schemas.microsoft.com/office/powerpoint/2010/main">
    <mc:Choice Requires="p14">
      <p:transition spd="slow" p14:dur="20250"/>
    </mc:Choice>
    <mc:Fallback xmlns="">
      <p:transition spd="slow"/>
    </mc:Fallback>
  </mc:AlternateContent>
  <p:hf hdr="0" ftr="0" dt="0"/>
  <p:txStyles>
    <p:titleStyle>
      <a:lvl1pPr algn="l" defTabSz="914400" rtl="0" eaLnBrk="1" latinLnBrk="0" hangingPunct="1">
        <a:spcBef>
          <a:spcPct val="0"/>
        </a:spcBef>
        <a:buNone/>
        <a:defRPr sz="3000" b="1" kern="1200" baseline="0">
          <a:solidFill>
            <a:schemeClr val="tx1"/>
          </a:solidFill>
          <a:latin typeface="Arial" panose="020B0604020202020204" pitchFamily="34" charset="0"/>
          <a:ea typeface="+mj-ea"/>
          <a:cs typeface="Arial" panose="020B0604020202020204" pitchFamily="34" charset="0"/>
        </a:defRPr>
      </a:lvl1pPr>
    </p:titleStyle>
    <p:bodyStyle>
      <a:lvl1pPr marL="457200" marR="0" indent="-4572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200" kern="1200">
          <a:solidFill>
            <a:schemeClr val="bg2"/>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spcAft>
                <a:spcPts val="0"/>
              </a:spcAft>
            </a:pPr>
            <a:br>
              <a:rPr lang="sr-Latn-RS" sz="2000" i="1">
                <a:solidFill>
                  <a:srgbClr val="002060"/>
                </a:solidFill>
                <a:latin typeface="Cambria"/>
                <a:ea typeface="Calibri"/>
                <a:cs typeface="Times New Roman"/>
              </a:rPr>
            </a:br>
            <a:br>
              <a:rPr lang="sr-Latn-RS" sz="2000" i="1">
                <a:solidFill>
                  <a:srgbClr val="002060"/>
                </a:solidFill>
                <a:latin typeface="Cambria"/>
                <a:ea typeface="Calibri"/>
                <a:cs typeface="Times New Roman"/>
              </a:rPr>
            </a:br>
            <a:br>
              <a:rPr lang="sr-Latn-RS" sz="2000" i="1">
                <a:solidFill>
                  <a:srgbClr val="002060"/>
                </a:solidFill>
                <a:latin typeface="Cambria"/>
                <a:ea typeface="Calibri"/>
                <a:cs typeface="Times New Roman"/>
              </a:rPr>
            </a:br>
            <a:br>
              <a:rPr lang="sr-Latn-RS" sz="2000" i="1">
                <a:solidFill>
                  <a:srgbClr val="002060"/>
                </a:solidFill>
                <a:latin typeface="Cambria"/>
                <a:ea typeface="Calibri"/>
                <a:cs typeface="Times New Roman"/>
              </a:rPr>
            </a:br>
            <a:br>
              <a:rPr lang="sr-Latn-RS" sz="2000" i="1">
                <a:solidFill>
                  <a:srgbClr val="002060"/>
                </a:solidFill>
                <a:latin typeface="Cambria"/>
                <a:ea typeface="Calibri"/>
                <a:cs typeface="Times New Roman"/>
              </a:rPr>
            </a:br>
            <a:br>
              <a:rPr lang="sr-Latn-RS" sz="2000">
                <a:solidFill>
                  <a:srgbClr val="002060"/>
                </a:solidFill>
                <a:latin typeface="Cambria"/>
                <a:ea typeface="Calibri"/>
                <a:cs typeface="Times New Roman"/>
              </a:rPr>
            </a:br>
            <a:br>
              <a:rPr lang="sr-Latn-RS" sz="2000">
                <a:solidFill>
                  <a:srgbClr val="002060"/>
                </a:solidFill>
                <a:latin typeface="Cambria"/>
                <a:ea typeface="Calibri"/>
                <a:cs typeface="Times New Roman"/>
              </a:rPr>
            </a:br>
            <a:br>
              <a:rPr lang="sr-Latn-RS" sz="2000">
                <a:solidFill>
                  <a:srgbClr val="002060"/>
                </a:solidFill>
                <a:latin typeface="Cambria"/>
                <a:ea typeface="Calibri"/>
                <a:cs typeface="Times New Roman"/>
              </a:rPr>
            </a:br>
            <a:br>
              <a:rPr lang="en-US" sz="4000"/>
            </a:br>
            <a:endParaRPr lang="en-US" sz="4000" dirty="0"/>
          </a:p>
        </p:txBody>
      </p:sp>
      <p:sp>
        <p:nvSpPr>
          <p:cNvPr id="7" name="Untertitel 6">
            <a:extLst>
              <a:ext uri="{FF2B5EF4-FFF2-40B4-BE49-F238E27FC236}">
                <a16:creationId xmlns:a16="http://schemas.microsoft.com/office/drawing/2014/main" id="{2FE18AD0-54F8-4A30-BF22-2A8E8598D5AE}"/>
              </a:ext>
            </a:extLst>
          </p:cNvPr>
          <p:cNvSpPr>
            <a:spLocks noGrp="1"/>
          </p:cNvSpPr>
          <p:nvPr>
            <p:ph type="subTitle" idx="1"/>
          </p:nvPr>
        </p:nvSpPr>
        <p:spPr>
          <a:xfrm>
            <a:off x="358775" y="5841268"/>
            <a:ext cx="8460472" cy="936104"/>
          </a:xfrm>
        </p:spPr>
        <p:txBody>
          <a:bodyPr/>
          <a:lstStyle/>
          <a:p>
            <a:pPr>
              <a:spcAft>
                <a:spcPts val="600"/>
              </a:spcAft>
            </a:pPr>
            <a:r>
              <a:rPr lang="en-US" dirty="0" err="1"/>
              <a:t>Sugár</a:t>
            </a:r>
            <a:r>
              <a:rPr lang="en-US" dirty="0"/>
              <a:t> </a:t>
            </a:r>
            <a:r>
              <a:rPr lang="en-US" dirty="0" err="1"/>
              <a:t>György</a:t>
            </a:r>
            <a:r>
              <a:rPr lang="en-US" dirty="0"/>
              <a:t>, Director, JKP </a:t>
            </a:r>
            <a:r>
              <a:rPr lang="en-US" dirty="0" err="1"/>
              <a:t>Vodovod</a:t>
            </a:r>
            <a:r>
              <a:rPr lang="en-US" dirty="0"/>
              <a:t> I </a:t>
            </a:r>
            <a:r>
              <a:rPr lang="en-US" dirty="0" err="1"/>
              <a:t>kanalizacija</a:t>
            </a:r>
            <a:r>
              <a:rPr lang="en-US" dirty="0"/>
              <a:t> Subotica, Serbia</a:t>
            </a:r>
          </a:p>
          <a:p>
            <a:endParaRPr lang="en-US" dirty="0"/>
          </a:p>
        </p:txBody>
      </p:sp>
      <p:sp>
        <p:nvSpPr>
          <p:cNvPr id="6" name="Textplatzhalter 5">
            <a:extLst>
              <a:ext uri="{FF2B5EF4-FFF2-40B4-BE49-F238E27FC236}">
                <a16:creationId xmlns:a16="http://schemas.microsoft.com/office/drawing/2014/main" id="{9184B73B-E2FC-4A1F-BADE-9C7803A46421}"/>
              </a:ext>
            </a:extLst>
          </p:cNvPr>
          <p:cNvSpPr>
            <a:spLocks noGrp="1"/>
          </p:cNvSpPr>
          <p:nvPr>
            <p:ph type="body" sz="quarter" idx="10"/>
          </p:nvPr>
        </p:nvSpPr>
        <p:spPr>
          <a:xfrm>
            <a:off x="467544" y="1900353"/>
            <a:ext cx="8066088" cy="936104"/>
          </a:xfrm>
        </p:spPr>
        <p:txBody>
          <a:bodyPr/>
          <a:lstStyle/>
          <a:p>
            <a:pPr algn="ctr" defTabSz="360000">
              <a:lnSpc>
                <a:spcPct val="100000"/>
              </a:lnSpc>
            </a:pPr>
            <a:r>
              <a:rPr lang="en-US" sz="2000" dirty="0"/>
              <a:t>Strengthening the relations between utilities and municipal governments – the case of Subotica, Bijeljina, Novi Sad and Szeged</a:t>
            </a:r>
          </a:p>
          <a:p>
            <a:pPr>
              <a:lnSpc>
                <a:spcPct val="100000"/>
              </a:lnSpc>
            </a:pP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86" y="692696"/>
            <a:ext cx="28051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0763" y="2888940"/>
            <a:ext cx="3979650" cy="265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4381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5527" y="4221088"/>
            <a:ext cx="184731" cy="369332"/>
          </a:xfrm>
          <a:prstGeom prst="rect">
            <a:avLst/>
          </a:prstGeom>
          <a:noFill/>
        </p:spPr>
        <p:txBody>
          <a:bodyPr wrap="none" rtlCol="0">
            <a:spAutoFit/>
          </a:bodyPr>
          <a:lstStyle/>
          <a:p>
            <a:endParaRPr lang="sr-Latn-RS"/>
          </a:p>
        </p:txBody>
      </p:sp>
      <p:sp>
        <p:nvSpPr>
          <p:cNvPr id="10" name="Title 1"/>
          <p:cNvSpPr txBox="1">
            <a:spLocks/>
          </p:cNvSpPr>
          <p:nvPr/>
        </p:nvSpPr>
        <p:spPr bwMode="auto">
          <a:xfrm>
            <a:off x="596098" y="2404996"/>
            <a:ext cx="7789655" cy="140415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rtl="0" fontAlgn="base">
              <a:lnSpc>
                <a:spcPct val="70000"/>
              </a:lnSpc>
              <a:spcBef>
                <a:spcPct val="0"/>
              </a:spcBef>
              <a:spcAft>
                <a:spcPct val="0"/>
              </a:spcAft>
              <a:defRPr sz="7400" b="1" cap="all" baseline="0">
                <a:gradFill flip="none" rotWithShape="1">
                  <a:gsLst>
                    <a:gs pos="0">
                      <a:srgbClr val="00589F"/>
                    </a:gs>
                    <a:gs pos="100000">
                      <a:srgbClr val="00AEEF"/>
                    </a:gs>
                  </a:gsLst>
                  <a:lin ang="19800000" scaled="0"/>
                  <a:tileRect/>
                </a:gradFill>
                <a:latin typeface="Arial Black" pitchFamily="34" charset="0"/>
                <a:ea typeface="+mj-ea"/>
                <a:cs typeface="Arial" pitchFamily="34" charset="0"/>
              </a:defRPr>
            </a:lvl1pPr>
            <a:lvl2pPr algn="l" rtl="0" fontAlgn="base">
              <a:spcBef>
                <a:spcPct val="0"/>
              </a:spcBef>
              <a:spcAft>
                <a:spcPct val="0"/>
              </a:spcAft>
              <a:defRPr sz="3200">
                <a:solidFill>
                  <a:srgbClr val="00589F"/>
                </a:solidFill>
                <a:latin typeface="Roboto Black" pitchFamily="2" charset="0"/>
              </a:defRPr>
            </a:lvl2pPr>
            <a:lvl3pPr algn="l" rtl="0" fontAlgn="base">
              <a:spcBef>
                <a:spcPct val="0"/>
              </a:spcBef>
              <a:spcAft>
                <a:spcPct val="0"/>
              </a:spcAft>
              <a:defRPr sz="3200">
                <a:solidFill>
                  <a:srgbClr val="00589F"/>
                </a:solidFill>
                <a:latin typeface="Roboto Black" pitchFamily="2" charset="0"/>
              </a:defRPr>
            </a:lvl3pPr>
            <a:lvl4pPr algn="l" rtl="0" fontAlgn="base">
              <a:spcBef>
                <a:spcPct val="0"/>
              </a:spcBef>
              <a:spcAft>
                <a:spcPct val="0"/>
              </a:spcAft>
              <a:defRPr sz="3200">
                <a:solidFill>
                  <a:srgbClr val="00589F"/>
                </a:solidFill>
                <a:latin typeface="Roboto Black" pitchFamily="2" charset="0"/>
              </a:defRPr>
            </a:lvl4pPr>
            <a:lvl5pPr algn="l" rtl="0" fontAlgn="base">
              <a:spcBef>
                <a:spcPct val="0"/>
              </a:spcBef>
              <a:spcAft>
                <a:spcPct val="0"/>
              </a:spcAft>
              <a:defRPr sz="3200">
                <a:solidFill>
                  <a:srgbClr val="00589F"/>
                </a:solidFill>
                <a:latin typeface="Roboto Black" pitchFamily="2" charset="0"/>
              </a:defRPr>
            </a:lvl5pPr>
            <a:lvl6pPr marL="457200" algn="l" rtl="0" fontAlgn="base">
              <a:spcBef>
                <a:spcPct val="0"/>
              </a:spcBef>
              <a:spcAft>
                <a:spcPct val="0"/>
              </a:spcAft>
              <a:defRPr sz="3200">
                <a:solidFill>
                  <a:srgbClr val="00589F"/>
                </a:solidFill>
                <a:latin typeface="Roboto Black" pitchFamily="2" charset="0"/>
              </a:defRPr>
            </a:lvl6pPr>
            <a:lvl7pPr marL="914400" algn="l" rtl="0" fontAlgn="base">
              <a:spcBef>
                <a:spcPct val="0"/>
              </a:spcBef>
              <a:spcAft>
                <a:spcPct val="0"/>
              </a:spcAft>
              <a:defRPr sz="3200">
                <a:solidFill>
                  <a:srgbClr val="00589F"/>
                </a:solidFill>
                <a:latin typeface="Roboto Black" pitchFamily="2" charset="0"/>
              </a:defRPr>
            </a:lvl7pPr>
            <a:lvl8pPr marL="1371600" algn="l" rtl="0" fontAlgn="base">
              <a:spcBef>
                <a:spcPct val="0"/>
              </a:spcBef>
              <a:spcAft>
                <a:spcPct val="0"/>
              </a:spcAft>
              <a:defRPr sz="3200">
                <a:solidFill>
                  <a:srgbClr val="00589F"/>
                </a:solidFill>
                <a:latin typeface="Roboto Black" pitchFamily="2" charset="0"/>
              </a:defRPr>
            </a:lvl8pPr>
            <a:lvl9pPr marL="1828800" algn="l" rtl="0" fontAlgn="base">
              <a:spcBef>
                <a:spcPct val="0"/>
              </a:spcBef>
              <a:spcAft>
                <a:spcPct val="0"/>
              </a:spcAft>
              <a:defRPr sz="3200">
                <a:solidFill>
                  <a:srgbClr val="00589F"/>
                </a:solidFill>
                <a:latin typeface="Roboto Black" pitchFamily="2" charset="0"/>
              </a:defRPr>
            </a:lvl9pPr>
          </a:lstStyle>
          <a:p>
            <a:pPr algn="ctr">
              <a:spcAft>
                <a:spcPts val="0"/>
              </a:spcAft>
            </a:pP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kern="0">
                <a:solidFill>
                  <a:srgbClr val="002060"/>
                </a:solidFill>
                <a:latin typeface="Cambria"/>
                <a:ea typeface="Calibri"/>
                <a:cs typeface="Times New Roman"/>
              </a:rPr>
            </a:br>
            <a:br>
              <a:rPr lang="sr-Latn-RS" sz="2000" kern="0">
                <a:solidFill>
                  <a:srgbClr val="002060"/>
                </a:solidFill>
                <a:latin typeface="Cambria"/>
                <a:ea typeface="Calibri"/>
                <a:cs typeface="Times New Roman"/>
              </a:rPr>
            </a:br>
            <a:br>
              <a:rPr lang="sr-Latn-RS" sz="2000" kern="0">
                <a:solidFill>
                  <a:srgbClr val="002060"/>
                </a:solidFill>
                <a:latin typeface="Cambria"/>
                <a:ea typeface="Calibri"/>
                <a:cs typeface="Times New Roman"/>
              </a:rPr>
            </a:br>
            <a:br>
              <a:rPr lang="en-US" sz="4000" kern="0"/>
            </a:br>
            <a:endParaRPr lang="en-US" sz="4000" kern="0" dirty="0"/>
          </a:p>
        </p:txBody>
      </p:sp>
      <p:sp>
        <p:nvSpPr>
          <p:cNvPr id="5" name="Inhaltsplatzhalter 4">
            <a:extLst>
              <a:ext uri="{FF2B5EF4-FFF2-40B4-BE49-F238E27FC236}">
                <a16:creationId xmlns:a16="http://schemas.microsoft.com/office/drawing/2014/main" id="{E01DE99A-9571-4451-8DCD-ADD98D595ADE}"/>
              </a:ext>
            </a:extLst>
          </p:cNvPr>
          <p:cNvSpPr>
            <a:spLocks noGrp="1"/>
          </p:cNvSpPr>
          <p:nvPr>
            <p:ph sz="quarter" idx="10"/>
          </p:nvPr>
        </p:nvSpPr>
        <p:spPr>
          <a:xfrm>
            <a:off x="432000" y="1952836"/>
            <a:ext cx="8281230" cy="2800767"/>
          </a:xfrm>
        </p:spPr>
        <p:txBody>
          <a:bodyPr/>
          <a:lstStyle/>
          <a:p>
            <a:r>
              <a:rPr lang="en-US" sz="1900" dirty="0"/>
              <a:t>Organizational and ownership (re)structuring - Experience Water Management Segedin (and </a:t>
            </a:r>
            <a:r>
              <a:rPr lang="en-US" sz="1900" dirty="0" err="1"/>
              <a:t>Temishvar</a:t>
            </a:r>
            <a:r>
              <a:rPr lang="en-US" sz="1900" dirty="0"/>
              <a:t>)</a:t>
            </a:r>
          </a:p>
          <a:p>
            <a:r>
              <a:rPr lang="en-US" sz="1900" dirty="0"/>
              <a:t>Non Revenue Water – Water Losses – Waterworks Bijeljina</a:t>
            </a:r>
          </a:p>
          <a:p>
            <a:r>
              <a:rPr lang="en-US" sz="1900" dirty="0"/>
              <a:t>Production of green energy in the process of wastewater treatment - Waterworks Subotica</a:t>
            </a:r>
          </a:p>
          <a:p>
            <a:r>
              <a:rPr lang="en-US" sz="1900" dirty="0"/>
              <a:t>The application of innovative „Blue Green Dream“ technologies in cities - the initiative of Professor </a:t>
            </a:r>
            <a:r>
              <a:rPr lang="en-US" sz="1900" dirty="0" err="1"/>
              <a:t>Čeda</a:t>
            </a:r>
            <a:r>
              <a:rPr lang="en-US" sz="1900" dirty="0"/>
              <a:t> </a:t>
            </a:r>
            <a:r>
              <a:rPr lang="en-US" sz="1900" dirty="0" err="1"/>
              <a:t>Maksimović</a:t>
            </a:r>
            <a:r>
              <a:rPr lang="en-US" sz="1900" dirty="0"/>
              <a:t> (Imperial College London) and Toth </a:t>
            </a:r>
            <a:r>
              <a:rPr lang="en-US" sz="1900" dirty="0" err="1"/>
              <a:t>Godo</a:t>
            </a:r>
            <a:r>
              <a:rPr lang="en-US" sz="1900" dirty="0"/>
              <a:t> </a:t>
            </a:r>
            <a:r>
              <a:rPr lang="en-US" sz="1900" dirty="0" err="1"/>
              <a:t>Valerije</a:t>
            </a:r>
            <a:r>
              <a:rPr lang="en-US" sz="1900" dirty="0"/>
              <a:t> (Szeged Waterworks)</a:t>
            </a:r>
          </a:p>
        </p:txBody>
      </p:sp>
      <p:sp>
        <p:nvSpPr>
          <p:cNvPr id="6" name="Titel 5">
            <a:extLst>
              <a:ext uri="{FF2B5EF4-FFF2-40B4-BE49-F238E27FC236}">
                <a16:creationId xmlns:a16="http://schemas.microsoft.com/office/drawing/2014/main" id="{C230DB9A-EEA0-4058-B5B7-22D177E49FE5}"/>
              </a:ext>
            </a:extLst>
          </p:cNvPr>
          <p:cNvSpPr>
            <a:spLocks noGrp="1"/>
          </p:cNvSpPr>
          <p:nvPr>
            <p:ph type="title"/>
          </p:nvPr>
        </p:nvSpPr>
        <p:spPr/>
        <p:txBody>
          <a:bodyPr/>
          <a:lstStyle/>
          <a:p>
            <a:r>
              <a:rPr lang="en-US" dirty="0"/>
              <a:t>Partnership agreement</a:t>
            </a:r>
          </a:p>
        </p:txBody>
      </p:sp>
      <p:sp>
        <p:nvSpPr>
          <p:cNvPr id="13" name="Rechteck 12">
            <a:extLst>
              <a:ext uri="{FF2B5EF4-FFF2-40B4-BE49-F238E27FC236}">
                <a16:creationId xmlns:a16="http://schemas.microsoft.com/office/drawing/2014/main" id="{F4658CC5-3CA7-4562-A1AD-2B44F92E8AF7}"/>
              </a:ext>
            </a:extLst>
          </p:cNvPr>
          <p:cNvSpPr/>
          <p:nvPr/>
        </p:nvSpPr>
        <p:spPr>
          <a:xfrm>
            <a:off x="359532" y="1506531"/>
            <a:ext cx="8352468" cy="400110"/>
          </a:xfrm>
          <a:prstGeom prst="rect">
            <a:avLst/>
          </a:prstGeom>
        </p:spPr>
        <p:txBody>
          <a:bodyPr wrap="square">
            <a:spAutoFit/>
          </a:bodyPr>
          <a:lstStyle/>
          <a:p>
            <a:pPr algn="ctr">
              <a:spcAft>
                <a:spcPts val="0"/>
              </a:spcAft>
            </a:pPr>
            <a:r>
              <a:rPr lang="en-US" sz="2000" b="1" kern="0" dirty="0">
                <a:solidFill>
                  <a:srgbClr val="0070C0"/>
                </a:solidFill>
                <a:latin typeface="Arial" panose="020B0604020202020204" pitchFamily="34" charset="0"/>
                <a:ea typeface="Calibri"/>
              </a:rPr>
              <a:t>FIRST INITIATIVES FOR THE WORK OF WORKING GROUPS</a:t>
            </a:r>
          </a:p>
        </p:txBody>
      </p:sp>
      <p:pic>
        <p:nvPicPr>
          <p:cNvPr id="7" name="Picture 2">
            <a:extLst>
              <a:ext uri="{FF2B5EF4-FFF2-40B4-BE49-F238E27FC236}">
                <a16:creationId xmlns:a16="http://schemas.microsoft.com/office/drawing/2014/main" id="{AC62EFD8-0168-4CDB-B1A6-02FCAC84BF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044" y="4905164"/>
            <a:ext cx="3435762" cy="154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5156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spcAft>
                <a:spcPts val="0"/>
              </a:spcAft>
            </a:pPr>
            <a:br>
              <a:rPr lang="sr-Latn-RS" sz="2000" i="1">
                <a:solidFill>
                  <a:srgbClr val="002060"/>
                </a:solidFill>
                <a:latin typeface="Cambria"/>
                <a:ea typeface="Calibri"/>
                <a:cs typeface="Times New Roman"/>
              </a:rPr>
            </a:br>
            <a:br>
              <a:rPr lang="sr-Latn-RS" sz="2000" i="1">
                <a:solidFill>
                  <a:srgbClr val="002060"/>
                </a:solidFill>
                <a:latin typeface="Cambria"/>
                <a:ea typeface="Calibri"/>
                <a:cs typeface="Times New Roman"/>
              </a:rPr>
            </a:br>
            <a:br>
              <a:rPr lang="sr-Latn-RS" sz="2000" i="1">
                <a:solidFill>
                  <a:srgbClr val="002060"/>
                </a:solidFill>
                <a:latin typeface="Cambria"/>
                <a:ea typeface="Calibri"/>
                <a:cs typeface="Times New Roman"/>
              </a:rPr>
            </a:br>
            <a:br>
              <a:rPr lang="sr-Latn-RS" sz="2000" i="1">
                <a:solidFill>
                  <a:srgbClr val="002060"/>
                </a:solidFill>
                <a:latin typeface="Cambria"/>
                <a:ea typeface="Calibri"/>
                <a:cs typeface="Times New Roman"/>
              </a:rPr>
            </a:br>
            <a:br>
              <a:rPr lang="sr-Latn-RS" sz="2000" i="1">
                <a:solidFill>
                  <a:srgbClr val="002060"/>
                </a:solidFill>
                <a:latin typeface="Cambria"/>
                <a:ea typeface="Calibri"/>
                <a:cs typeface="Times New Roman"/>
              </a:rPr>
            </a:br>
            <a:br>
              <a:rPr lang="sr-Latn-RS" sz="2000" i="1">
                <a:solidFill>
                  <a:srgbClr val="002060"/>
                </a:solidFill>
                <a:latin typeface="Cambria"/>
                <a:ea typeface="Calibri"/>
                <a:cs typeface="Times New Roman"/>
              </a:rPr>
            </a:br>
            <a:br>
              <a:rPr lang="sr-Latn-RS" sz="2000" i="1">
                <a:solidFill>
                  <a:srgbClr val="002060"/>
                </a:solidFill>
                <a:latin typeface="Cambria"/>
                <a:ea typeface="Calibri"/>
                <a:cs typeface="Times New Roman"/>
              </a:rPr>
            </a:br>
            <a:br>
              <a:rPr lang="sr-Latn-RS" sz="2000">
                <a:solidFill>
                  <a:srgbClr val="002060"/>
                </a:solidFill>
                <a:latin typeface="Cambria"/>
                <a:ea typeface="Calibri"/>
                <a:cs typeface="Times New Roman"/>
              </a:rPr>
            </a:br>
            <a:br>
              <a:rPr lang="sr-Latn-RS" sz="2000">
                <a:solidFill>
                  <a:srgbClr val="002060"/>
                </a:solidFill>
                <a:latin typeface="Cambria"/>
                <a:ea typeface="Calibri"/>
                <a:cs typeface="Times New Roman"/>
              </a:rPr>
            </a:br>
            <a:br>
              <a:rPr lang="sr-Latn-RS" sz="2000">
                <a:solidFill>
                  <a:srgbClr val="002060"/>
                </a:solidFill>
                <a:latin typeface="Cambria"/>
                <a:ea typeface="Calibri"/>
                <a:cs typeface="Times New Roman"/>
              </a:rPr>
            </a:br>
            <a:br>
              <a:rPr lang="en-US" sz="4000"/>
            </a:br>
            <a:endParaRPr lang="en-US" sz="4000" dirty="0"/>
          </a:p>
        </p:txBody>
      </p:sp>
      <p:sp>
        <p:nvSpPr>
          <p:cNvPr id="3" name="Subtitle 2"/>
          <p:cNvSpPr>
            <a:spLocks noGrp="1"/>
          </p:cNvSpPr>
          <p:nvPr>
            <p:ph type="body" sz="quarter" idx="10"/>
          </p:nvPr>
        </p:nvSpPr>
        <p:spPr/>
        <p:txBody>
          <a:bodyPr/>
          <a:lstStyle/>
          <a:p>
            <a:pPr algn="ctr"/>
            <a:r>
              <a:rPr lang="sr-Latn-RS" sz="1600" b="1" i="1" dirty="0">
                <a:solidFill>
                  <a:srgbClr val="002060"/>
                </a:solidFill>
                <a:latin typeface="Cambria"/>
                <a:ea typeface="Calibri"/>
                <a:cs typeface="Times New Roman"/>
              </a:rPr>
              <a:t>2019 Danube Water Conference </a:t>
            </a:r>
            <a:br>
              <a:rPr lang="sr-Latn-RS" sz="2000" b="1" dirty="0">
                <a:gradFill flip="none" rotWithShape="1">
                  <a:gsLst>
                    <a:gs pos="0">
                      <a:srgbClr val="00589F"/>
                    </a:gs>
                    <a:gs pos="100000">
                      <a:srgbClr val="00AEEF"/>
                    </a:gs>
                  </a:gsLst>
                  <a:lin ang="19800000" scaled="0"/>
                  <a:tileRect/>
                </a:gradFill>
                <a:latin typeface="Cambria"/>
                <a:ea typeface="Calibri"/>
                <a:cs typeface="Times New Roman"/>
              </a:rPr>
            </a:br>
            <a:r>
              <a:rPr lang="sr-Latn-RS" sz="1400" b="1" dirty="0">
                <a:solidFill>
                  <a:srgbClr val="002060"/>
                </a:solidFill>
                <a:latin typeface="Cambria"/>
                <a:ea typeface="Calibri"/>
                <a:cs typeface="Times New Roman"/>
              </a:rPr>
              <a:t>Achieving resilience in water and wastewater utilities in the Danube region</a:t>
            </a:r>
            <a:br>
              <a:rPr lang="sr-Latn-RS" sz="2000" b="1" dirty="0">
                <a:solidFill>
                  <a:srgbClr val="002060"/>
                </a:solidFill>
                <a:latin typeface="Cambria"/>
                <a:ea typeface="Calibri"/>
                <a:cs typeface="Times New Roman"/>
              </a:rPr>
            </a:br>
            <a:endParaRPr lang="en-US"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186" y="692696"/>
            <a:ext cx="2805113"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p:cNvSpPr>
          <p:nvPr/>
        </p:nvSpPr>
        <p:spPr bwMode="auto">
          <a:xfrm>
            <a:off x="179428" y="5553236"/>
            <a:ext cx="8496944"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r" rtl="0" fontAlgn="base">
              <a:spcBef>
                <a:spcPct val="0"/>
              </a:spcBef>
              <a:spcAft>
                <a:spcPts val="1200"/>
              </a:spcAft>
              <a:buClr>
                <a:srgbClr val="00AEEF"/>
              </a:buClr>
              <a:buFont typeface="Wingdings 3" pitchFamily="18" charset="2"/>
              <a:buNone/>
              <a:defRPr sz="2300" cap="all" baseline="0">
                <a:solidFill>
                  <a:srgbClr val="00589F"/>
                </a:solidFill>
                <a:latin typeface="Arial" pitchFamily="34" charset="0"/>
                <a:ea typeface="Roboto Medium" pitchFamily="2" charset="0"/>
                <a:cs typeface="Arial" pitchFamily="34" charset="0"/>
              </a:defRPr>
            </a:lvl1pPr>
            <a:lvl2pPr marL="828000" indent="-396000" algn="l" rtl="0" fontAlgn="base">
              <a:spcBef>
                <a:spcPct val="0"/>
              </a:spcBef>
              <a:spcAft>
                <a:spcPts val="1200"/>
              </a:spcAft>
              <a:buClr>
                <a:srgbClr val="00589F"/>
              </a:buClr>
              <a:buFont typeface="Wingdings 3" pitchFamily="18" charset="2"/>
              <a:buChar char=""/>
              <a:defRPr sz="2800">
                <a:solidFill>
                  <a:schemeClr val="tx1"/>
                </a:solidFill>
                <a:latin typeface="Arial" pitchFamily="34" charset="0"/>
                <a:cs typeface="Arial" pitchFamily="34" charset="0"/>
              </a:defRPr>
            </a:lvl2pPr>
            <a:lvl3pPr marL="1143000" indent="-324000" algn="l" rtl="0" fontAlgn="base">
              <a:spcBef>
                <a:spcPct val="0"/>
              </a:spcBef>
              <a:spcAft>
                <a:spcPts val="1200"/>
              </a:spcAft>
              <a:buClr>
                <a:srgbClr val="00AEEF"/>
              </a:buClr>
              <a:buFont typeface="Wingdings 3" pitchFamily="18" charset="2"/>
              <a:buChar char=""/>
              <a:defRPr sz="2300">
                <a:solidFill>
                  <a:schemeClr val="tx1"/>
                </a:solidFill>
                <a:latin typeface="Arial" pitchFamily="34" charset="0"/>
                <a:cs typeface="Arial" pitchFamily="34" charset="0"/>
              </a:defRPr>
            </a:lvl3pPr>
            <a:lvl4pPr marL="1440000" indent="-252000" algn="l" rtl="0" fontAlgn="base">
              <a:spcBef>
                <a:spcPct val="0"/>
              </a:spcBef>
              <a:spcAft>
                <a:spcPts val="1200"/>
              </a:spcAft>
              <a:buClr>
                <a:srgbClr val="00589F"/>
              </a:buClr>
              <a:buFont typeface="Wingdings 3" pitchFamily="18" charset="2"/>
              <a:buChar char=""/>
              <a:defRPr sz="1800">
                <a:solidFill>
                  <a:schemeClr val="tx1"/>
                </a:solidFill>
                <a:latin typeface="Arial" pitchFamily="34" charset="0"/>
                <a:cs typeface="Arial" pitchFamily="34" charset="0"/>
              </a:defRPr>
            </a:lvl4pPr>
            <a:lvl5pPr marL="1620000" indent="-180000" algn="l" rtl="0" fontAlgn="base">
              <a:spcBef>
                <a:spcPct val="0"/>
              </a:spcBef>
              <a:spcAft>
                <a:spcPts val="1200"/>
              </a:spcAft>
              <a:buClr>
                <a:srgbClr val="00AEEF"/>
              </a:buClr>
              <a:buFont typeface="Wingdings 3" pitchFamily="18" charset="2"/>
              <a:buChar char=""/>
              <a:defRPr sz="1400">
                <a:solidFill>
                  <a:schemeClr val="tx1"/>
                </a:solidFill>
                <a:latin typeface="Arial" pitchFamily="34" charset="0"/>
                <a:cs typeface="Arial" pitchFamily="34" charset="0"/>
              </a:defRPr>
            </a:lvl5pPr>
            <a:lvl6pPr marL="2514600" indent="-228600" algn="l" rtl="0" fontAlgn="base">
              <a:spcBef>
                <a:spcPct val="0"/>
              </a:spcBef>
              <a:spcAft>
                <a:spcPct val="40000"/>
              </a:spcAft>
              <a:buClr>
                <a:srgbClr val="00AEEF"/>
              </a:buClr>
              <a:buFont typeface="Wingdings 3" pitchFamily="18" charset="2"/>
              <a:buChar char=""/>
              <a:defRPr sz="1200">
                <a:solidFill>
                  <a:schemeClr val="tx1"/>
                </a:solidFill>
                <a:latin typeface="+mn-lt"/>
              </a:defRPr>
            </a:lvl6pPr>
            <a:lvl7pPr marL="2971800" indent="-228600" algn="l" rtl="0" fontAlgn="base">
              <a:spcBef>
                <a:spcPct val="0"/>
              </a:spcBef>
              <a:spcAft>
                <a:spcPct val="40000"/>
              </a:spcAft>
              <a:buClr>
                <a:srgbClr val="00AEEF"/>
              </a:buClr>
              <a:buFont typeface="Wingdings 3" pitchFamily="18" charset="2"/>
              <a:buChar char=""/>
              <a:defRPr sz="1200">
                <a:solidFill>
                  <a:schemeClr val="tx1"/>
                </a:solidFill>
                <a:latin typeface="+mn-lt"/>
              </a:defRPr>
            </a:lvl7pPr>
            <a:lvl8pPr marL="3429000" indent="-228600" algn="l" rtl="0" fontAlgn="base">
              <a:spcBef>
                <a:spcPct val="0"/>
              </a:spcBef>
              <a:spcAft>
                <a:spcPct val="40000"/>
              </a:spcAft>
              <a:buClr>
                <a:srgbClr val="00AEEF"/>
              </a:buClr>
              <a:buFont typeface="Wingdings 3" pitchFamily="18" charset="2"/>
              <a:buChar char=""/>
              <a:defRPr sz="1200">
                <a:solidFill>
                  <a:schemeClr val="tx1"/>
                </a:solidFill>
                <a:latin typeface="+mn-lt"/>
              </a:defRPr>
            </a:lvl8pPr>
            <a:lvl9pPr marL="3886200" indent="-228600" algn="l" rtl="0" fontAlgn="base">
              <a:spcBef>
                <a:spcPct val="0"/>
              </a:spcBef>
              <a:spcAft>
                <a:spcPct val="40000"/>
              </a:spcAft>
              <a:buClr>
                <a:srgbClr val="00AEEF"/>
              </a:buClr>
              <a:buFont typeface="Wingdings 3" pitchFamily="18" charset="2"/>
              <a:buChar char=""/>
              <a:defRPr sz="1200">
                <a:solidFill>
                  <a:schemeClr val="tx1"/>
                </a:solidFill>
                <a:latin typeface="+mn-lt"/>
              </a:defRPr>
            </a:lvl9pPr>
          </a:lstStyle>
          <a:p>
            <a:pPr algn="ctr">
              <a:spcAft>
                <a:spcPts val="0"/>
              </a:spcAft>
            </a:pPr>
            <a:endParaRPr lang="sr-Latn-RS" sz="1200" b="1" i="1" dirty="0"/>
          </a:p>
          <a:p>
            <a:pPr algn="ctr"/>
            <a:r>
              <a:rPr lang="en-US" sz="6300" b="1" kern="0" dirty="0">
                <a:gradFill flip="none" rotWithShape="1">
                  <a:gsLst>
                    <a:gs pos="0">
                      <a:srgbClr val="00589F"/>
                    </a:gs>
                    <a:gs pos="100000">
                      <a:srgbClr val="00AEEF"/>
                    </a:gs>
                  </a:gsLst>
                  <a:lin ang="19800000" scaled="0"/>
                  <a:tileRect/>
                </a:gradFill>
                <a:latin typeface="Arial Black" pitchFamily="34" charset="0"/>
                <a:ea typeface="+mj-ea"/>
              </a:rPr>
              <a:t>Thank you</a:t>
            </a:r>
            <a:r>
              <a:rPr lang="sr-Latn-RS" sz="6300" b="1" kern="0" dirty="0">
                <a:gradFill flip="none" rotWithShape="1">
                  <a:gsLst>
                    <a:gs pos="0">
                      <a:srgbClr val="00589F"/>
                    </a:gs>
                    <a:gs pos="100000">
                      <a:srgbClr val="00AEEF"/>
                    </a:gs>
                  </a:gsLst>
                  <a:lin ang="19800000" scaled="0"/>
                  <a:tileRect/>
                </a:gradFill>
                <a:latin typeface="Arial Black" pitchFamily="34" charset="0"/>
                <a:ea typeface="+mj-ea"/>
              </a:rPr>
              <a:t>!</a:t>
            </a:r>
            <a:endParaRPr lang="sr-Latn-RS" sz="1400" b="1" dirty="0"/>
          </a:p>
          <a:p>
            <a:pPr algn="ctr"/>
            <a:endParaRPr lang="sr-Latn-RS" sz="1400" b="1" dirty="0"/>
          </a:p>
          <a:p>
            <a:pPr algn="just"/>
            <a:endParaRPr lang="sr-Latn-RS" sz="1400" b="1"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820" y="1952836"/>
            <a:ext cx="6714159" cy="3175992"/>
          </a:xfrm>
          <a:prstGeom prst="rect">
            <a:avLst/>
          </a:prstGeom>
          <a:noFill/>
          <a:ln w="19050">
            <a:solidFill>
              <a:schemeClr val="accent2">
                <a:lumMod val="60000"/>
                <a:lumOff val="40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729632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B352944-6458-4E68-967D-43E26FAB369F}"/>
              </a:ext>
            </a:extLst>
          </p:cNvPr>
          <p:cNvSpPr>
            <a:spLocks noGrp="1"/>
          </p:cNvSpPr>
          <p:nvPr>
            <p:ph type="title"/>
          </p:nvPr>
        </p:nvSpPr>
        <p:spPr/>
        <p:txBody>
          <a:bodyPr/>
          <a:lstStyle/>
          <a:p>
            <a:r>
              <a:rPr lang="en-US" dirty="0"/>
              <a:t>SUBOTICA - OPEN CITY</a:t>
            </a:r>
          </a:p>
        </p:txBody>
      </p:sp>
      <p:sp>
        <p:nvSpPr>
          <p:cNvPr id="3" name="Subtitle 2"/>
          <p:cNvSpPr>
            <a:spLocks noGrp="1"/>
          </p:cNvSpPr>
          <p:nvPr>
            <p:ph sz="half" idx="1"/>
          </p:nvPr>
        </p:nvSpPr>
        <p:spPr>
          <a:xfrm>
            <a:off x="193150" y="1520788"/>
            <a:ext cx="4477301" cy="4824536"/>
          </a:xfrm>
        </p:spPr>
        <p:txBody>
          <a:bodyPr/>
          <a:lstStyle/>
          <a:p>
            <a:r>
              <a:rPr lang="en-US" sz="2000" dirty="0"/>
              <a:t>Geographically, historically, cultural and economically located "on the Balkans and at the door of Europe"</a:t>
            </a:r>
          </a:p>
          <a:p>
            <a:r>
              <a:rPr lang="en-US" sz="2000" dirty="0"/>
              <a:t>Subotica is located in the north of Republic of Serbia, beside its border with the Republic of Hungary</a:t>
            </a:r>
          </a:p>
          <a:p>
            <a:r>
              <a:rPr lang="en-US" sz="2000" dirty="0"/>
              <a:t>Today the city of Subotica, including its surrounding settlements has approximately 150.000 citizens</a:t>
            </a:r>
          </a:p>
          <a:p>
            <a:r>
              <a:rPr lang="en-US" sz="2000" dirty="0"/>
              <a:t>There are 23 different ethnic groups that live together in Subotica</a:t>
            </a:r>
          </a:p>
          <a:p>
            <a:endParaRPr lang="en-US" sz="20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188" y="2692654"/>
            <a:ext cx="2555836" cy="206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192" y="2692654"/>
            <a:ext cx="1360255" cy="206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5662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5527" y="4221088"/>
            <a:ext cx="184731" cy="369332"/>
          </a:xfrm>
          <a:prstGeom prst="rect">
            <a:avLst/>
          </a:prstGeom>
          <a:noFill/>
        </p:spPr>
        <p:txBody>
          <a:bodyPr wrap="none" rtlCol="0">
            <a:spAutoFit/>
          </a:bodyPr>
          <a:lstStyle/>
          <a:p>
            <a:endParaRPr lang="sr-Latn-RS"/>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686" r="12922"/>
          <a:stretch/>
        </p:blipFill>
        <p:spPr bwMode="auto">
          <a:xfrm>
            <a:off x="6286178" y="1524958"/>
            <a:ext cx="2507485" cy="171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a:extLst>
              <a:ext uri="{FF2B5EF4-FFF2-40B4-BE49-F238E27FC236}">
                <a16:creationId xmlns:a16="http://schemas.microsoft.com/office/drawing/2014/main" id="{EADE9A3D-5F4B-4B94-A694-4B512ED5E44C}"/>
              </a:ext>
            </a:extLst>
          </p:cNvPr>
          <p:cNvSpPr>
            <a:spLocks noGrp="1"/>
          </p:cNvSpPr>
          <p:nvPr>
            <p:ph type="title"/>
          </p:nvPr>
        </p:nvSpPr>
        <p:spPr>
          <a:xfrm>
            <a:off x="359532" y="768958"/>
            <a:ext cx="6480260" cy="756000"/>
          </a:xfrm>
        </p:spPr>
        <p:txBody>
          <a:bodyPr/>
          <a:lstStyle/>
          <a:p>
            <a:r>
              <a:rPr lang="pl-PL" dirty="0"/>
              <a:t>JKP „VODOVOD I KANALIZACIJA“ SUBOTICA</a:t>
            </a:r>
            <a:br>
              <a:rPr lang="pl-PL" dirty="0"/>
            </a:br>
            <a:endParaRPr lang="en-US" dirty="0"/>
          </a:p>
        </p:txBody>
      </p:sp>
      <p:sp>
        <p:nvSpPr>
          <p:cNvPr id="6" name="Inhaltsplatzhalter 5">
            <a:extLst>
              <a:ext uri="{FF2B5EF4-FFF2-40B4-BE49-F238E27FC236}">
                <a16:creationId xmlns:a16="http://schemas.microsoft.com/office/drawing/2014/main" id="{3C8D47DA-0965-4C8A-96AB-E4CE6C54378F}"/>
              </a:ext>
            </a:extLst>
          </p:cNvPr>
          <p:cNvSpPr>
            <a:spLocks noGrp="1"/>
          </p:cNvSpPr>
          <p:nvPr>
            <p:ph sz="quarter" idx="10"/>
          </p:nvPr>
        </p:nvSpPr>
        <p:spPr>
          <a:xfrm>
            <a:off x="354486" y="1448780"/>
            <a:ext cx="5729682" cy="4748358"/>
          </a:xfrm>
        </p:spPr>
        <p:txBody>
          <a:bodyPr/>
          <a:lstStyle/>
          <a:p>
            <a:r>
              <a:rPr lang="en-US" sz="2400" dirty="0"/>
              <a:t>Founded in 1962</a:t>
            </a:r>
          </a:p>
          <a:p>
            <a:r>
              <a:rPr lang="en-US" sz="2400" dirty="0"/>
              <a:t>Founder and seat of the first Business Association of Water Supply and Sewerage</a:t>
            </a:r>
          </a:p>
          <a:p>
            <a:r>
              <a:rPr lang="en-US" sz="2400" dirty="0"/>
              <a:t>Member IWA - IAWD and participant in the Danube Water Program – DWP</a:t>
            </a:r>
          </a:p>
          <a:p>
            <a:r>
              <a:rPr lang="en-US" sz="2400" dirty="0"/>
              <a:t>Participants in the United Nations Global Water Partnership Project - GWOPA with Budapest City Waterworks</a:t>
            </a:r>
          </a:p>
          <a:p>
            <a:r>
              <a:rPr lang="en-US" sz="2400" dirty="0"/>
              <a:t>Traditional cooperation with the City of Szeged Waterworks</a:t>
            </a:r>
          </a:p>
          <a:p>
            <a:endParaRPr lang="en-US" dirty="0"/>
          </a:p>
        </p:txBody>
      </p:sp>
    </p:spTree>
    <p:extLst>
      <p:ext uri="{BB962C8B-B14F-4D97-AF65-F5344CB8AC3E}">
        <p14:creationId xmlns:p14="http://schemas.microsoft.com/office/powerpoint/2010/main" val="2150707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5527" y="4221088"/>
            <a:ext cx="184731" cy="369332"/>
          </a:xfrm>
          <a:prstGeom prst="rect">
            <a:avLst/>
          </a:prstGeom>
          <a:noFill/>
        </p:spPr>
        <p:txBody>
          <a:bodyPr wrap="none" rtlCol="0">
            <a:spAutoFit/>
          </a:bodyPr>
          <a:lstStyle/>
          <a:p>
            <a:endParaRPr lang="sr-Latn-RS"/>
          </a:p>
        </p:txBody>
      </p:sp>
      <p:sp>
        <p:nvSpPr>
          <p:cNvPr id="5" name="Titel 4">
            <a:extLst>
              <a:ext uri="{FF2B5EF4-FFF2-40B4-BE49-F238E27FC236}">
                <a16:creationId xmlns:a16="http://schemas.microsoft.com/office/drawing/2014/main" id="{EADE9A3D-5F4B-4B94-A694-4B512ED5E44C}"/>
              </a:ext>
            </a:extLst>
          </p:cNvPr>
          <p:cNvSpPr>
            <a:spLocks noGrp="1"/>
          </p:cNvSpPr>
          <p:nvPr>
            <p:ph type="title"/>
          </p:nvPr>
        </p:nvSpPr>
        <p:spPr>
          <a:xfrm>
            <a:off x="359532" y="768958"/>
            <a:ext cx="6480260" cy="756000"/>
          </a:xfrm>
        </p:spPr>
        <p:txBody>
          <a:bodyPr/>
          <a:lstStyle/>
          <a:p>
            <a:r>
              <a:rPr lang="pl-PL" dirty="0"/>
              <a:t>JKP „VODOVOD I KANALIZACIJA“ SUBOTICA</a:t>
            </a:r>
            <a:br>
              <a:rPr lang="pl-PL" dirty="0"/>
            </a:br>
            <a:endParaRPr lang="en-US" dirty="0"/>
          </a:p>
        </p:txBody>
      </p:sp>
      <p:sp>
        <p:nvSpPr>
          <p:cNvPr id="2" name="Inhaltsplatzhalter 1">
            <a:extLst>
              <a:ext uri="{FF2B5EF4-FFF2-40B4-BE49-F238E27FC236}">
                <a16:creationId xmlns:a16="http://schemas.microsoft.com/office/drawing/2014/main" id="{938ABA68-12FE-4159-AB89-0803C7DCB3C2}"/>
              </a:ext>
            </a:extLst>
          </p:cNvPr>
          <p:cNvSpPr>
            <a:spLocks noGrp="1"/>
          </p:cNvSpPr>
          <p:nvPr>
            <p:ph sz="quarter" idx="10"/>
          </p:nvPr>
        </p:nvSpPr>
        <p:spPr>
          <a:xfrm>
            <a:off x="432000" y="1656000"/>
            <a:ext cx="8281230" cy="3847207"/>
          </a:xfrm>
        </p:spPr>
        <p:txBody>
          <a:bodyPr/>
          <a:lstStyle/>
          <a:p>
            <a:r>
              <a:rPr lang="en-US" sz="2400" dirty="0"/>
              <a:t>Good relationship with local self-government, especially on the search for investment funds (Budget, EBRD, KfW ...)</a:t>
            </a:r>
          </a:p>
          <a:p>
            <a:r>
              <a:rPr lang="en-US" sz="2400" dirty="0"/>
              <a:t>From our existence, we encourage the free and interactive flow of knowledge, innovations, experiences and good practices, both in the region of North </a:t>
            </a:r>
            <a:r>
              <a:rPr lang="en-US" sz="2400" dirty="0" err="1"/>
              <a:t>Backa</a:t>
            </a:r>
            <a:r>
              <a:rPr lang="en-US" sz="2400" dirty="0"/>
              <a:t>, and with the companies of the Vojvodina, Serbia, Ex Yugoslavia, and especially the Waterworks Hungary. We work together on the fact that the boundary between us is not the one who divides us - but merges!</a:t>
            </a:r>
            <a:endParaRPr lang="en-US" dirty="0"/>
          </a:p>
        </p:txBody>
      </p:sp>
    </p:spTree>
    <p:extLst>
      <p:ext uri="{BB962C8B-B14F-4D97-AF65-F5344CB8AC3E}">
        <p14:creationId xmlns:p14="http://schemas.microsoft.com/office/powerpoint/2010/main" val="135086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5527" y="4221088"/>
            <a:ext cx="184731" cy="369332"/>
          </a:xfrm>
          <a:prstGeom prst="rect">
            <a:avLst/>
          </a:prstGeom>
          <a:noFill/>
        </p:spPr>
        <p:txBody>
          <a:bodyPr wrap="none" rtlCol="0">
            <a:spAutoFit/>
          </a:bodyPr>
          <a:lstStyle/>
          <a:p>
            <a:endParaRPr lang="sr-Latn-RS"/>
          </a:p>
        </p:txBody>
      </p:sp>
      <p:sp>
        <p:nvSpPr>
          <p:cNvPr id="8" name="Subtitle 2"/>
          <p:cNvSpPr txBox="1">
            <a:spLocks/>
          </p:cNvSpPr>
          <p:nvPr/>
        </p:nvSpPr>
        <p:spPr bwMode="auto">
          <a:xfrm>
            <a:off x="215516" y="1507255"/>
            <a:ext cx="8712968" cy="75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r" rtl="0" fontAlgn="base">
              <a:spcBef>
                <a:spcPct val="0"/>
              </a:spcBef>
              <a:spcAft>
                <a:spcPts val="1200"/>
              </a:spcAft>
              <a:buClr>
                <a:srgbClr val="00AEEF"/>
              </a:buClr>
              <a:buFont typeface="Wingdings 3" pitchFamily="18" charset="2"/>
              <a:buNone/>
              <a:defRPr sz="2300" cap="all" baseline="0">
                <a:solidFill>
                  <a:srgbClr val="00589F"/>
                </a:solidFill>
                <a:latin typeface="Arial" pitchFamily="34" charset="0"/>
                <a:ea typeface="Roboto Medium" pitchFamily="2" charset="0"/>
                <a:cs typeface="Arial" pitchFamily="34" charset="0"/>
              </a:defRPr>
            </a:lvl1pPr>
            <a:lvl2pPr marL="828000" indent="-396000" algn="l" rtl="0" fontAlgn="base">
              <a:spcBef>
                <a:spcPct val="0"/>
              </a:spcBef>
              <a:spcAft>
                <a:spcPts val="1200"/>
              </a:spcAft>
              <a:buClr>
                <a:srgbClr val="00589F"/>
              </a:buClr>
              <a:buFont typeface="Wingdings 3" pitchFamily="18" charset="2"/>
              <a:buChar char=""/>
              <a:defRPr sz="2800">
                <a:solidFill>
                  <a:schemeClr val="tx1"/>
                </a:solidFill>
                <a:latin typeface="Arial" pitchFamily="34" charset="0"/>
                <a:cs typeface="Arial" pitchFamily="34" charset="0"/>
              </a:defRPr>
            </a:lvl2pPr>
            <a:lvl3pPr marL="1143000" indent="-324000" algn="l" rtl="0" fontAlgn="base">
              <a:spcBef>
                <a:spcPct val="0"/>
              </a:spcBef>
              <a:spcAft>
                <a:spcPts val="1200"/>
              </a:spcAft>
              <a:buClr>
                <a:srgbClr val="00AEEF"/>
              </a:buClr>
              <a:buFont typeface="Wingdings 3" pitchFamily="18" charset="2"/>
              <a:buChar char=""/>
              <a:defRPr sz="2300">
                <a:solidFill>
                  <a:schemeClr val="tx1"/>
                </a:solidFill>
                <a:latin typeface="Arial" pitchFamily="34" charset="0"/>
                <a:cs typeface="Arial" pitchFamily="34" charset="0"/>
              </a:defRPr>
            </a:lvl3pPr>
            <a:lvl4pPr marL="1440000" indent="-252000" algn="l" rtl="0" fontAlgn="base">
              <a:spcBef>
                <a:spcPct val="0"/>
              </a:spcBef>
              <a:spcAft>
                <a:spcPts val="1200"/>
              </a:spcAft>
              <a:buClr>
                <a:srgbClr val="00589F"/>
              </a:buClr>
              <a:buFont typeface="Wingdings 3" pitchFamily="18" charset="2"/>
              <a:buChar char=""/>
              <a:defRPr sz="1800">
                <a:solidFill>
                  <a:schemeClr val="tx1"/>
                </a:solidFill>
                <a:latin typeface="Arial" pitchFamily="34" charset="0"/>
                <a:cs typeface="Arial" pitchFamily="34" charset="0"/>
              </a:defRPr>
            </a:lvl4pPr>
            <a:lvl5pPr marL="1620000" indent="-180000" algn="l" rtl="0" fontAlgn="base">
              <a:spcBef>
                <a:spcPct val="0"/>
              </a:spcBef>
              <a:spcAft>
                <a:spcPts val="1200"/>
              </a:spcAft>
              <a:buClr>
                <a:srgbClr val="00AEEF"/>
              </a:buClr>
              <a:buFont typeface="Wingdings 3" pitchFamily="18" charset="2"/>
              <a:buChar char=""/>
              <a:defRPr sz="1400">
                <a:solidFill>
                  <a:schemeClr val="tx1"/>
                </a:solidFill>
                <a:latin typeface="Arial" pitchFamily="34" charset="0"/>
                <a:cs typeface="Arial" pitchFamily="34" charset="0"/>
              </a:defRPr>
            </a:lvl5pPr>
            <a:lvl6pPr marL="2514600" indent="-228600" algn="l" rtl="0" fontAlgn="base">
              <a:spcBef>
                <a:spcPct val="0"/>
              </a:spcBef>
              <a:spcAft>
                <a:spcPct val="40000"/>
              </a:spcAft>
              <a:buClr>
                <a:srgbClr val="00AEEF"/>
              </a:buClr>
              <a:buFont typeface="Wingdings 3" pitchFamily="18" charset="2"/>
              <a:buChar char=""/>
              <a:defRPr sz="1200">
                <a:solidFill>
                  <a:schemeClr val="tx1"/>
                </a:solidFill>
                <a:latin typeface="+mn-lt"/>
              </a:defRPr>
            </a:lvl6pPr>
            <a:lvl7pPr marL="2971800" indent="-228600" algn="l" rtl="0" fontAlgn="base">
              <a:spcBef>
                <a:spcPct val="0"/>
              </a:spcBef>
              <a:spcAft>
                <a:spcPct val="40000"/>
              </a:spcAft>
              <a:buClr>
                <a:srgbClr val="00AEEF"/>
              </a:buClr>
              <a:buFont typeface="Wingdings 3" pitchFamily="18" charset="2"/>
              <a:buChar char=""/>
              <a:defRPr sz="1200">
                <a:solidFill>
                  <a:schemeClr val="tx1"/>
                </a:solidFill>
                <a:latin typeface="+mn-lt"/>
              </a:defRPr>
            </a:lvl7pPr>
            <a:lvl8pPr marL="3429000" indent="-228600" algn="l" rtl="0" fontAlgn="base">
              <a:spcBef>
                <a:spcPct val="0"/>
              </a:spcBef>
              <a:spcAft>
                <a:spcPct val="40000"/>
              </a:spcAft>
              <a:buClr>
                <a:srgbClr val="00AEEF"/>
              </a:buClr>
              <a:buFont typeface="Wingdings 3" pitchFamily="18" charset="2"/>
              <a:buChar char=""/>
              <a:defRPr sz="1200">
                <a:solidFill>
                  <a:schemeClr val="tx1"/>
                </a:solidFill>
                <a:latin typeface="+mn-lt"/>
              </a:defRPr>
            </a:lvl8pPr>
            <a:lvl9pPr marL="3886200" indent="-228600" algn="l" rtl="0" fontAlgn="base">
              <a:spcBef>
                <a:spcPct val="0"/>
              </a:spcBef>
              <a:spcAft>
                <a:spcPct val="40000"/>
              </a:spcAft>
              <a:buClr>
                <a:srgbClr val="00AEEF"/>
              </a:buClr>
              <a:buFont typeface="Wingdings 3" pitchFamily="18" charset="2"/>
              <a:buChar char=""/>
              <a:defRPr sz="1200">
                <a:solidFill>
                  <a:schemeClr val="tx1"/>
                </a:solidFill>
                <a:latin typeface="+mn-lt"/>
              </a:defRPr>
            </a:lvl9pPr>
          </a:lstStyle>
          <a:p>
            <a:pPr algn="ctr">
              <a:spcAft>
                <a:spcPts val="0"/>
              </a:spcAft>
            </a:pPr>
            <a:r>
              <a:rPr lang="en-US" sz="1400" b="1" dirty="0"/>
              <a:t>A G R E </a:t>
            </a:r>
            <a:r>
              <a:rPr lang="en-US" sz="1400" b="1" dirty="0" err="1"/>
              <a:t>E</a:t>
            </a:r>
            <a:r>
              <a:rPr lang="en-US" sz="1400" b="1" dirty="0"/>
              <a:t> M E N T</a:t>
            </a:r>
          </a:p>
          <a:p>
            <a:pPr algn="ctr">
              <a:spcAft>
                <a:spcPts val="0"/>
              </a:spcAft>
            </a:pPr>
            <a:r>
              <a:rPr lang="en-US" sz="1400" b="1" dirty="0"/>
              <a:t>ON PARTNERSHIP FOR UTILITY WATER MANAGEMENT IMPROVEMENT </a:t>
            </a:r>
          </a:p>
          <a:p>
            <a:pPr algn="ctr">
              <a:spcAft>
                <a:spcPts val="0"/>
              </a:spcAft>
            </a:pPr>
            <a:r>
              <a:rPr lang="en-US" sz="1400" b="1" dirty="0"/>
              <a:t>AND EXCHANGE OF KNOWLEDGE, EXPERIENCE AND GOOD PRACTICES</a:t>
            </a:r>
            <a:r>
              <a:rPr lang="sr-Latn-RS" sz="1400" b="1" dirty="0"/>
              <a:t> (1)</a:t>
            </a:r>
            <a:r>
              <a:rPr lang="en-US" sz="1400" b="1" dirty="0"/>
              <a:t> </a:t>
            </a:r>
            <a:endParaRPr lang="sr-Latn-RS" sz="1400" b="1" dirty="0"/>
          </a:p>
          <a:p>
            <a:pPr algn="ctr">
              <a:spcAft>
                <a:spcPts val="0"/>
              </a:spcAft>
            </a:pPr>
            <a:endParaRPr lang="en-US" sz="1400" b="1" dirty="0"/>
          </a:p>
          <a:p>
            <a:pPr algn="just"/>
            <a:endParaRPr lang="sr-Latn-RS" sz="1400" b="1"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445224"/>
            <a:ext cx="7528850" cy="88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nhaltsplatzhalter 5">
            <a:extLst>
              <a:ext uri="{FF2B5EF4-FFF2-40B4-BE49-F238E27FC236}">
                <a16:creationId xmlns:a16="http://schemas.microsoft.com/office/drawing/2014/main" id="{39777A3D-9A7D-44BB-9EF9-23FFB2FC20FD}"/>
              </a:ext>
            </a:extLst>
          </p:cNvPr>
          <p:cNvSpPr>
            <a:spLocks noGrp="1"/>
          </p:cNvSpPr>
          <p:nvPr>
            <p:ph sz="half" idx="1"/>
          </p:nvPr>
        </p:nvSpPr>
        <p:spPr>
          <a:xfrm>
            <a:off x="395318" y="2266708"/>
            <a:ext cx="8255260" cy="3214520"/>
          </a:xfrm>
        </p:spPr>
        <p:txBody>
          <a:bodyPr/>
          <a:lstStyle/>
          <a:p>
            <a:r>
              <a:rPr lang="en-US" sz="2000" dirty="0"/>
              <a:t>Representatives of the management Water Company from Subotica, Novi Sad and Szeged analyzed the Final Benchmarking Report (DWP) for 2016</a:t>
            </a:r>
          </a:p>
          <a:p>
            <a:r>
              <a:rPr lang="en-US" sz="2000" dirty="0"/>
              <a:t>On that occasion, the idea was to sign the Agreement on Partnership </a:t>
            </a:r>
            <a:r>
              <a:rPr lang="en-US" sz="2000" dirty="0" err="1"/>
              <a:t>fot</a:t>
            </a:r>
            <a:r>
              <a:rPr lang="en-US" sz="2000" dirty="0"/>
              <a:t> </a:t>
            </a:r>
            <a:r>
              <a:rPr lang="en-US" sz="2000" dirty="0" err="1"/>
              <a:t>Utilitty</a:t>
            </a:r>
            <a:r>
              <a:rPr lang="en-US" sz="2000" dirty="0"/>
              <a:t> Water Management Improvement and Exchange of Knowledge, Experience and Good Practices between Water Companies and Cities of Subotica, Novi Sad, Bijeljina and Szeged</a:t>
            </a:r>
          </a:p>
          <a:p>
            <a:r>
              <a:rPr lang="en-US" sz="2000" dirty="0"/>
              <a:t>The agreement was signed at the Annual Benchmarking Conference in Subotica, on February 28, 2019</a:t>
            </a:r>
          </a:p>
          <a:p>
            <a:endParaRPr lang="en-US" dirty="0"/>
          </a:p>
        </p:txBody>
      </p:sp>
      <p:sp>
        <p:nvSpPr>
          <p:cNvPr id="9" name="Titel 8">
            <a:extLst>
              <a:ext uri="{FF2B5EF4-FFF2-40B4-BE49-F238E27FC236}">
                <a16:creationId xmlns:a16="http://schemas.microsoft.com/office/drawing/2014/main" id="{441A544C-B471-4B8E-8C87-D7394745FEE0}"/>
              </a:ext>
            </a:extLst>
          </p:cNvPr>
          <p:cNvSpPr>
            <a:spLocks noGrp="1"/>
          </p:cNvSpPr>
          <p:nvPr>
            <p:ph type="title"/>
          </p:nvPr>
        </p:nvSpPr>
        <p:spPr/>
        <p:txBody>
          <a:bodyPr/>
          <a:lstStyle/>
          <a:p>
            <a:r>
              <a:rPr lang="en-US" dirty="0"/>
              <a:t>Partnership agreement</a:t>
            </a:r>
          </a:p>
        </p:txBody>
      </p:sp>
    </p:spTree>
    <p:extLst>
      <p:ext uri="{BB962C8B-B14F-4D97-AF65-F5344CB8AC3E}">
        <p14:creationId xmlns:p14="http://schemas.microsoft.com/office/powerpoint/2010/main" val="4074412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5527" y="4221088"/>
            <a:ext cx="184731" cy="369332"/>
          </a:xfrm>
          <a:prstGeom prst="rect">
            <a:avLst/>
          </a:prstGeom>
          <a:noFill/>
        </p:spPr>
        <p:txBody>
          <a:bodyPr wrap="none" rtlCol="0">
            <a:spAutoFit/>
          </a:bodyPr>
          <a:lstStyle/>
          <a:p>
            <a:endParaRPr lang="sr-Latn-RS"/>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772" y="1570450"/>
            <a:ext cx="933189" cy="108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4">
            <a:extLst>
              <a:ext uri="{FF2B5EF4-FFF2-40B4-BE49-F238E27FC236}">
                <a16:creationId xmlns:a16="http://schemas.microsoft.com/office/drawing/2014/main" id="{F991F9D0-B7AF-49E2-8FBE-E379FD24480B}"/>
              </a:ext>
            </a:extLst>
          </p:cNvPr>
          <p:cNvSpPr>
            <a:spLocks noGrp="1"/>
          </p:cNvSpPr>
          <p:nvPr>
            <p:ph type="title"/>
          </p:nvPr>
        </p:nvSpPr>
        <p:spPr/>
        <p:txBody>
          <a:bodyPr/>
          <a:lstStyle/>
          <a:p>
            <a:r>
              <a:rPr lang="en-US" dirty="0"/>
              <a:t>Partnership agreement</a:t>
            </a:r>
          </a:p>
        </p:txBody>
      </p:sp>
      <p:sp>
        <p:nvSpPr>
          <p:cNvPr id="7" name="Inhaltsplatzhalter 6">
            <a:extLst>
              <a:ext uri="{FF2B5EF4-FFF2-40B4-BE49-F238E27FC236}">
                <a16:creationId xmlns:a16="http://schemas.microsoft.com/office/drawing/2014/main" id="{A9A8A424-C0B6-4B10-BF7C-59358445FABB}"/>
              </a:ext>
            </a:extLst>
          </p:cNvPr>
          <p:cNvSpPr>
            <a:spLocks noGrp="1"/>
          </p:cNvSpPr>
          <p:nvPr>
            <p:ph sz="quarter" idx="10"/>
          </p:nvPr>
        </p:nvSpPr>
        <p:spPr>
          <a:xfrm>
            <a:off x="248295" y="2204864"/>
            <a:ext cx="8068121" cy="4124206"/>
          </a:xfrm>
        </p:spPr>
        <p:txBody>
          <a:bodyPr/>
          <a:lstStyle/>
          <a:p>
            <a:r>
              <a:rPr lang="en-US" sz="1900" dirty="0"/>
              <a:t>The right to water is one of the basic human rights. </a:t>
            </a:r>
          </a:p>
          <a:p>
            <a:r>
              <a:rPr lang="en-US" sz="1900" dirty="0"/>
              <a:t>Water represents the natural good and the heritage of mankind. </a:t>
            </a:r>
          </a:p>
          <a:p>
            <a:r>
              <a:rPr lang="en-US" sz="1900" dirty="0"/>
              <a:t>It should be handled in a socially responsible and fair manner in order to preserve it for present and future generations.</a:t>
            </a:r>
          </a:p>
          <a:p>
            <a:r>
              <a:rPr lang="en-US" sz="1900" dirty="0"/>
              <a:t>Local authorities and water operators transparently promote partnerships and exchange of knowledge and experiences about good practices with the goal of continuous performance improvement in order to satisfy all users with quantity and quality of service. </a:t>
            </a:r>
          </a:p>
          <a:p>
            <a:r>
              <a:rPr lang="en-US" sz="1900" dirty="0"/>
              <a:t>A socially responsible, effective and sustainable management of water resources requires a long-term vision, an approach based on fixed infrastructure and other assets, and co-operation with other activities, such as agriculture and industry. </a:t>
            </a:r>
            <a:endParaRPr lang="en-US" dirty="0"/>
          </a:p>
        </p:txBody>
      </p:sp>
      <p:sp>
        <p:nvSpPr>
          <p:cNvPr id="9" name="Rechteck 8">
            <a:extLst>
              <a:ext uri="{FF2B5EF4-FFF2-40B4-BE49-F238E27FC236}">
                <a16:creationId xmlns:a16="http://schemas.microsoft.com/office/drawing/2014/main" id="{49D88BF3-33DF-4EFC-9E64-8828E969E67C}"/>
              </a:ext>
            </a:extLst>
          </p:cNvPr>
          <p:cNvSpPr/>
          <p:nvPr/>
        </p:nvSpPr>
        <p:spPr>
          <a:xfrm>
            <a:off x="539552" y="1684443"/>
            <a:ext cx="6984776" cy="461665"/>
          </a:xfrm>
          <a:prstGeom prst="rect">
            <a:avLst/>
          </a:prstGeom>
        </p:spPr>
        <p:txBody>
          <a:bodyPr wrap="square">
            <a:spAutoFit/>
          </a:bodyPr>
          <a:lstStyle/>
          <a:p>
            <a:pPr algn="ctr">
              <a:spcAft>
                <a:spcPts val="0"/>
              </a:spcAft>
            </a:pPr>
            <a:r>
              <a:rPr lang="sr-Latn-RS" sz="2400" b="1" kern="0" dirty="0">
                <a:solidFill>
                  <a:srgbClr val="0070C0"/>
                </a:solidFill>
                <a:latin typeface="Arial" panose="020B0604020202020204" pitchFamily="34" charset="0"/>
                <a:ea typeface="Calibri"/>
              </a:rPr>
              <a:t>I   BASIC PRINCIPLES</a:t>
            </a:r>
          </a:p>
        </p:txBody>
      </p:sp>
    </p:spTree>
    <p:extLst>
      <p:ext uri="{BB962C8B-B14F-4D97-AF65-F5344CB8AC3E}">
        <p14:creationId xmlns:p14="http://schemas.microsoft.com/office/powerpoint/2010/main" val="29568390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5527" y="4221088"/>
            <a:ext cx="184731" cy="369332"/>
          </a:xfrm>
          <a:prstGeom prst="rect">
            <a:avLst/>
          </a:prstGeom>
          <a:noFill/>
        </p:spPr>
        <p:txBody>
          <a:bodyPr wrap="none" rtlCol="0">
            <a:spAutoFit/>
          </a:bodyPr>
          <a:lstStyle/>
          <a:p>
            <a:endParaRPr lang="sr-Latn-RS"/>
          </a:p>
        </p:txBody>
      </p:sp>
      <p:sp>
        <p:nvSpPr>
          <p:cNvPr id="10" name="Title 1"/>
          <p:cNvSpPr txBox="1">
            <a:spLocks/>
          </p:cNvSpPr>
          <p:nvPr/>
        </p:nvSpPr>
        <p:spPr bwMode="auto">
          <a:xfrm>
            <a:off x="596098" y="2404996"/>
            <a:ext cx="7789655" cy="140415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rtl="0" fontAlgn="base">
              <a:lnSpc>
                <a:spcPct val="70000"/>
              </a:lnSpc>
              <a:spcBef>
                <a:spcPct val="0"/>
              </a:spcBef>
              <a:spcAft>
                <a:spcPct val="0"/>
              </a:spcAft>
              <a:defRPr sz="7400" b="1" cap="all" baseline="0">
                <a:gradFill flip="none" rotWithShape="1">
                  <a:gsLst>
                    <a:gs pos="0">
                      <a:srgbClr val="00589F"/>
                    </a:gs>
                    <a:gs pos="100000">
                      <a:srgbClr val="00AEEF"/>
                    </a:gs>
                  </a:gsLst>
                  <a:lin ang="19800000" scaled="0"/>
                  <a:tileRect/>
                </a:gradFill>
                <a:latin typeface="Arial Black" pitchFamily="34" charset="0"/>
                <a:ea typeface="+mj-ea"/>
                <a:cs typeface="Arial" pitchFamily="34" charset="0"/>
              </a:defRPr>
            </a:lvl1pPr>
            <a:lvl2pPr algn="l" rtl="0" fontAlgn="base">
              <a:spcBef>
                <a:spcPct val="0"/>
              </a:spcBef>
              <a:spcAft>
                <a:spcPct val="0"/>
              </a:spcAft>
              <a:defRPr sz="3200">
                <a:solidFill>
                  <a:srgbClr val="00589F"/>
                </a:solidFill>
                <a:latin typeface="Roboto Black" pitchFamily="2" charset="0"/>
              </a:defRPr>
            </a:lvl2pPr>
            <a:lvl3pPr algn="l" rtl="0" fontAlgn="base">
              <a:spcBef>
                <a:spcPct val="0"/>
              </a:spcBef>
              <a:spcAft>
                <a:spcPct val="0"/>
              </a:spcAft>
              <a:defRPr sz="3200">
                <a:solidFill>
                  <a:srgbClr val="00589F"/>
                </a:solidFill>
                <a:latin typeface="Roboto Black" pitchFamily="2" charset="0"/>
              </a:defRPr>
            </a:lvl3pPr>
            <a:lvl4pPr algn="l" rtl="0" fontAlgn="base">
              <a:spcBef>
                <a:spcPct val="0"/>
              </a:spcBef>
              <a:spcAft>
                <a:spcPct val="0"/>
              </a:spcAft>
              <a:defRPr sz="3200">
                <a:solidFill>
                  <a:srgbClr val="00589F"/>
                </a:solidFill>
                <a:latin typeface="Roboto Black" pitchFamily="2" charset="0"/>
              </a:defRPr>
            </a:lvl4pPr>
            <a:lvl5pPr algn="l" rtl="0" fontAlgn="base">
              <a:spcBef>
                <a:spcPct val="0"/>
              </a:spcBef>
              <a:spcAft>
                <a:spcPct val="0"/>
              </a:spcAft>
              <a:defRPr sz="3200">
                <a:solidFill>
                  <a:srgbClr val="00589F"/>
                </a:solidFill>
                <a:latin typeface="Roboto Black" pitchFamily="2" charset="0"/>
              </a:defRPr>
            </a:lvl5pPr>
            <a:lvl6pPr marL="457200" algn="l" rtl="0" fontAlgn="base">
              <a:spcBef>
                <a:spcPct val="0"/>
              </a:spcBef>
              <a:spcAft>
                <a:spcPct val="0"/>
              </a:spcAft>
              <a:defRPr sz="3200">
                <a:solidFill>
                  <a:srgbClr val="00589F"/>
                </a:solidFill>
                <a:latin typeface="Roboto Black" pitchFamily="2" charset="0"/>
              </a:defRPr>
            </a:lvl6pPr>
            <a:lvl7pPr marL="914400" algn="l" rtl="0" fontAlgn="base">
              <a:spcBef>
                <a:spcPct val="0"/>
              </a:spcBef>
              <a:spcAft>
                <a:spcPct val="0"/>
              </a:spcAft>
              <a:defRPr sz="3200">
                <a:solidFill>
                  <a:srgbClr val="00589F"/>
                </a:solidFill>
                <a:latin typeface="Roboto Black" pitchFamily="2" charset="0"/>
              </a:defRPr>
            </a:lvl7pPr>
            <a:lvl8pPr marL="1371600" algn="l" rtl="0" fontAlgn="base">
              <a:spcBef>
                <a:spcPct val="0"/>
              </a:spcBef>
              <a:spcAft>
                <a:spcPct val="0"/>
              </a:spcAft>
              <a:defRPr sz="3200">
                <a:solidFill>
                  <a:srgbClr val="00589F"/>
                </a:solidFill>
                <a:latin typeface="Roboto Black" pitchFamily="2" charset="0"/>
              </a:defRPr>
            </a:lvl8pPr>
            <a:lvl9pPr marL="1828800" algn="l" rtl="0" fontAlgn="base">
              <a:spcBef>
                <a:spcPct val="0"/>
              </a:spcBef>
              <a:spcAft>
                <a:spcPct val="0"/>
              </a:spcAft>
              <a:defRPr sz="3200">
                <a:solidFill>
                  <a:srgbClr val="00589F"/>
                </a:solidFill>
                <a:latin typeface="Roboto Black" pitchFamily="2" charset="0"/>
              </a:defRPr>
            </a:lvl9pPr>
          </a:lstStyle>
          <a:p>
            <a:pPr algn="ctr">
              <a:spcAft>
                <a:spcPts val="0"/>
              </a:spcAft>
            </a:pP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kern="0">
                <a:solidFill>
                  <a:srgbClr val="002060"/>
                </a:solidFill>
                <a:latin typeface="Cambria"/>
                <a:ea typeface="Calibri"/>
                <a:cs typeface="Times New Roman"/>
              </a:rPr>
            </a:br>
            <a:br>
              <a:rPr lang="sr-Latn-RS" sz="2000" kern="0">
                <a:solidFill>
                  <a:srgbClr val="002060"/>
                </a:solidFill>
                <a:latin typeface="Cambria"/>
                <a:ea typeface="Calibri"/>
                <a:cs typeface="Times New Roman"/>
              </a:rPr>
            </a:br>
            <a:br>
              <a:rPr lang="sr-Latn-RS" sz="2000" kern="0">
                <a:solidFill>
                  <a:srgbClr val="002060"/>
                </a:solidFill>
                <a:latin typeface="Cambria"/>
                <a:ea typeface="Calibri"/>
                <a:cs typeface="Times New Roman"/>
              </a:rPr>
            </a:br>
            <a:br>
              <a:rPr lang="en-US" sz="4000" kern="0"/>
            </a:br>
            <a:endParaRPr lang="en-US" sz="4000" kern="0" dirty="0"/>
          </a:p>
        </p:txBody>
      </p:sp>
      <p:sp>
        <p:nvSpPr>
          <p:cNvPr id="5" name="Inhaltsplatzhalter 4">
            <a:extLst>
              <a:ext uri="{FF2B5EF4-FFF2-40B4-BE49-F238E27FC236}">
                <a16:creationId xmlns:a16="http://schemas.microsoft.com/office/drawing/2014/main" id="{E01DE99A-9571-4451-8DCD-ADD98D595ADE}"/>
              </a:ext>
            </a:extLst>
          </p:cNvPr>
          <p:cNvSpPr>
            <a:spLocks noGrp="1"/>
          </p:cNvSpPr>
          <p:nvPr>
            <p:ph sz="quarter" idx="10"/>
          </p:nvPr>
        </p:nvSpPr>
        <p:spPr>
          <a:xfrm>
            <a:off x="432000" y="2236366"/>
            <a:ext cx="8281230" cy="4647426"/>
          </a:xfrm>
        </p:spPr>
        <p:txBody>
          <a:bodyPr/>
          <a:lstStyle/>
          <a:p>
            <a:r>
              <a:rPr lang="en-US" sz="2000" dirty="0"/>
              <a:t>awareness raising of current and future users about the importance of drinking water resources and its sustainable use</a:t>
            </a:r>
          </a:p>
          <a:p>
            <a:r>
              <a:rPr lang="en-US" sz="2000" dirty="0"/>
              <a:t>capacity strengthening of local authorities and water and sewage companies to manage, oversight, control, organize, operate and develop the activities of water intake, processing, distribution, atmospheric waters and wastewater collection, disposal and treatment and protection of receiving waters</a:t>
            </a:r>
          </a:p>
          <a:p>
            <a:r>
              <a:rPr lang="en-US" sz="2000" dirty="0"/>
              <a:t>improvement of operational performances in terms of efficient, economical and technical-technological functioning of the system</a:t>
            </a:r>
          </a:p>
          <a:p>
            <a:r>
              <a:rPr lang="en-US" sz="2000" dirty="0"/>
              <a:t>achieving an integrated management of infrastructure and assets</a:t>
            </a:r>
          </a:p>
          <a:p>
            <a:r>
              <a:rPr lang="en-US" sz="2000" dirty="0"/>
              <a:t>improving cooperation with service users and other stakeholders</a:t>
            </a:r>
          </a:p>
          <a:p>
            <a:endParaRPr lang="en-US" dirty="0"/>
          </a:p>
        </p:txBody>
      </p:sp>
      <p:sp>
        <p:nvSpPr>
          <p:cNvPr id="6" name="Titel 5">
            <a:extLst>
              <a:ext uri="{FF2B5EF4-FFF2-40B4-BE49-F238E27FC236}">
                <a16:creationId xmlns:a16="http://schemas.microsoft.com/office/drawing/2014/main" id="{C230DB9A-EEA0-4058-B5B7-22D177E49FE5}"/>
              </a:ext>
            </a:extLst>
          </p:cNvPr>
          <p:cNvSpPr>
            <a:spLocks noGrp="1"/>
          </p:cNvSpPr>
          <p:nvPr>
            <p:ph type="title"/>
          </p:nvPr>
        </p:nvSpPr>
        <p:spPr/>
        <p:txBody>
          <a:bodyPr/>
          <a:lstStyle/>
          <a:p>
            <a:r>
              <a:rPr lang="en-US" dirty="0"/>
              <a:t>Partnership agreement</a:t>
            </a:r>
          </a:p>
        </p:txBody>
      </p:sp>
      <p:sp>
        <p:nvSpPr>
          <p:cNvPr id="13" name="Rechteck 12">
            <a:extLst>
              <a:ext uri="{FF2B5EF4-FFF2-40B4-BE49-F238E27FC236}">
                <a16:creationId xmlns:a16="http://schemas.microsoft.com/office/drawing/2014/main" id="{F4658CC5-3CA7-4562-A1AD-2B44F92E8AF7}"/>
              </a:ext>
            </a:extLst>
          </p:cNvPr>
          <p:cNvSpPr/>
          <p:nvPr/>
        </p:nvSpPr>
        <p:spPr>
          <a:xfrm>
            <a:off x="998537" y="1506531"/>
            <a:ext cx="6984776" cy="461665"/>
          </a:xfrm>
          <a:prstGeom prst="rect">
            <a:avLst/>
          </a:prstGeom>
        </p:spPr>
        <p:txBody>
          <a:bodyPr wrap="square">
            <a:spAutoFit/>
          </a:bodyPr>
          <a:lstStyle/>
          <a:p>
            <a:pPr algn="ctr">
              <a:spcAft>
                <a:spcPts val="0"/>
              </a:spcAft>
            </a:pPr>
            <a:r>
              <a:rPr lang="en-US" sz="2400" b="1" kern="0" dirty="0">
                <a:solidFill>
                  <a:srgbClr val="0070C0"/>
                </a:solidFill>
                <a:latin typeface="Arial" panose="020B0604020202020204" pitchFamily="34" charset="0"/>
                <a:ea typeface="Calibri"/>
              </a:rPr>
              <a:t>II GOALS OF THE PARTNERSHIP</a:t>
            </a:r>
          </a:p>
        </p:txBody>
      </p:sp>
    </p:spTree>
    <p:extLst>
      <p:ext uri="{BB962C8B-B14F-4D97-AF65-F5344CB8AC3E}">
        <p14:creationId xmlns:p14="http://schemas.microsoft.com/office/powerpoint/2010/main" val="423984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5527" y="4221088"/>
            <a:ext cx="184731" cy="369332"/>
          </a:xfrm>
          <a:prstGeom prst="rect">
            <a:avLst/>
          </a:prstGeom>
          <a:noFill/>
        </p:spPr>
        <p:txBody>
          <a:bodyPr wrap="none" rtlCol="0">
            <a:spAutoFit/>
          </a:bodyPr>
          <a:lstStyle/>
          <a:p>
            <a:endParaRPr lang="sr-Latn-RS"/>
          </a:p>
        </p:txBody>
      </p:sp>
      <p:sp>
        <p:nvSpPr>
          <p:cNvPr id="10" name="Title 1"/>
          <p:cNvSpPr txBox="1">
            <a:spLocks/>
          </p:cNvSpPr>
          <p:nvPr/>
        </p:nvSpPr>
        <p:spPr bwMode="auto">
          <a:xfrm>
            <a:off x="596098" y="2404996"/>
            <a:ext cx="7789655" cy="140415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rtl="0" fontAlgn="base">
              <a:lnSpc>
                <a:spcPct val="70000"/>
              </a:lnSpc>
              <a:spcBef>
                <a:spcPct val="0"/>
              </a:spcBef>
              <a:spcAft>
                <a:spcPct val="0"/>
              </a:spcAft>
              <a:defRPr sz="7400" b="1" cap="all" baseline="0">
                <a:gradFill flip="none" rotWithShape="1">
                  <a:gsLst>
                    <a:gs pos="0">
                      <a:srgbClr val="00589F"/>
                    </a:gs>
                    <a:gs pos="100000">
                      <a:srgbClr val="00AEEF"/>
                    </a:gs>
                  </a:gsLst>
                  <a:lin ang="19800000" scaled="0"/>
                  <a:tileRect/>
                </a:gradFill>
                <a:latin typeface="Arial Black" pitchFamily="34" charset="0"/>
                <a:ea typeface="+mj-ea"/>
                <a:cs typeface="Arial" pitchFamily="34" charset="0"/>
              </a:defRPr>
            </a:lvl1pPr>
            <a:lvl2pPr algn="l" rtl="0" fontAlgn="base">
              <a:spcBef>
                <a:spcPct val="0"/>
              </a:spcBef>
              <a:spcAft>
                <a:spcPct val="0"/>
              </a:spcAft>
              <a:defRPr sz="3200">
                <a:solidFill>
                  <a:srgbClr val="00589F"/>
                </a:solidFill>
                <a:latin typeface="Roboto Black" pitchFamily="2" charset="0"/>
              </a:defRPr>
            </a:lvl2pPr>
            <a:lvl3pPr algn="l" rtl="0" fontAlgn="base">
              <a:spcBef>
                <a:spcPct val="0"/>
              </a:spcBef>
              <a:spcAft>
                <a:spcPct val="0"/>
              </a:spcAft>
              <a:defRPr sz="3200">
                <a:solidFill>
                  <a:srgbClr val="00589F"/>
                </a:solidFill>
                <a:latin typeface="Roboto Black" pitchFamily="2" charset="0"/>
              </a:defRPr>
            </a:lvl3pPr>
            <a:lvl4pPr algn="l" rtl="0" fontAlgn="base">
              <a:spcBef>
                <a:spcPct val="0"/>
              </a:spcBef>
              <a:spcAft>
                <a:spcPct val="0"/>
              </a:spcAft>
              <a:defRPr sz="3200">
                <a:solidFill>
                  <a:srgbClr val="00589F"/>
                </a:solidFill>
                <a:latin typeface="Roboto Black" pitchFamily="2" charset="0"/>
              </a:defRPr>
            </a:lvl4pPr>
            <a:lvl5pPr algn="l" rtl="0" fontAlgn="base">
              <a:spcBef>
                <a:spcPct val="0"/>
              </a:spcBef>
              <a:spcAft>
                <a:spcPct val="0"/>
              </a:spcAft>
              <a:defRPr sz="3200">
                <a:solidFill>
                  <a:srgbClr val="00589F"/>
                </a:solidFill>
                <a:latin typeface="Roboto Black" pitchFamily="2" charset="0"/>
              </a:defRPr>
            </a:lvl5pPr>
            <a:lvl6pPr marL="457200" algn="l" rtl="0" fontAlgn="base">
              <a:spcBef>
                <a:spcPct val="0"/>
              </a:spcBef>
              <a:spcAft>
                <a:spcPct val="0"/>
              </a:spcAft>
              <a:defRPr sz="3200">
                <a:solidFill>
                  <a:srgbClr val="00589F"/>
                </a:solidFill>
                <a:latin typeface="Roboto Black" pitchFamily="2" charset="0"/>
              </a:defRPr>
            </a:lvl6pPr>
            <a:lvl7pPr marL="914400" algn="l" rtl="0" fontAlgn="base">
              <a:spcBef>
                <a:spcPct val="0"/>
              </a:spcBef>
              <a:spcAft>
                <a:spcPct val="0"/>
              </a:spcAft>
              <a:defRPr sz="3200">
                <a:solidFill>
                  <a:srgbClr val="00589F"/>
                </a:solidFill>
                <a:latin typeface="Roboto Black" pitchFamily="2" charset="0"/>
              </a:defRPr>
            </a:lvl7pPr>
            <a:lvl8pPr marL="1371600" algn="l" rtl="0" fontAlgn="base">
              <a:spcBef>
                <a:spcPct val="0"/>
              </a:spcBef>
              <a:spcAft>
                <a:spcPct val="0"/>
              </a:spcAft>
              <a:defRPr sz="3200">
                <a:solidFill>
                  <a:srgbClr val="00589F"/>
                </a:solidFill>
                <a:latin typeface="Roboto Black" pitchFamily="2" charset="0"/>
              </a:defRPr>
            </a:lvl8pPr>
            <a:lvl9pPr marL="1828800" algn="l" rtl="0" fontAlgn="base">
              <a:spcBef>
                <a:spcPct val="0"/>
              </a:spcBef>
              <a:spcAft>
                <a:spcPct val="0"/>
              </a:spcAft>
              <a:defRPr sz="3200">
                <a:solidFill>
                  <a:srgbClr val="00589F"/>
                </a:solidFill>
                <a:latin typeface="Roboto Black" pitchFamily="2" charset="0"/>
              </a:defRPr>
            </a:lvl9pPr>
          </a:lstStyle>
          <a:p>
            <a:pPr algn="ctr">
              <a:spcAft>
                <a:spcPts val="0"/>
              </a:spcAft>
            </a:pP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kern="0">
                <a:solidFill>
                  <a:srgbClr val="002060"/>
                </a:solidFill>
                <a:latin typeface="Cambria"/>
                <a:ea typeface="Calibri"/>
                <a:cs typeface="Times New Roman"/>
              </a:rPr>
            </a:br>
            <a:br>
              <a:rPr lang="sr-Latn-RS" sz="2000" kern="0">
                <a:solidFill>
                  <a:srgbClr val="002060"/>
                </a:solidFill>
                <a:latin typeface="Cambria"/>
                <a:ea typeface="Calibri"/>
                <a:cs typeface="Times New Roman"/>
              </a:rPr>
            </a:br>
            <a:br>
              <a:rPr lang="sr-Latn-RS" sz="2000" kern="0">
                <a:solidFill>
                  <a:srgbClr val="002060"/>
                </a:solidFill>
                <a:latin typeface="Cambria"/>
                <a:ea typeface="Calibri"/>
                <a:cs typeface="Times New Roman"/>
              </a:rPr>
            </a:br>
            <a:br>
              <a:rPr lang="en-US" sz="4000" kern="0"/>
            </a:br>
            <a:endParaRPr lang="en-US" sz="4000" kern="0" dirty="0"/>
          </a:p>
        </p:txBody>
      </p:sp>
      <p:sp>
        <p:nvSpPr>
          <p:cNvPr id="5" name="Inhaltsplatzhalter 4">
            <a:extLst>
              <a:ext uri="{FF2B5EF4-FFF2-40B4-BE49-F238E27FC236}">
                <a16:creationId xmlns:a16="http://schemas.microsoft.com/office/drawing/2014/main" id="{E01DE99A-9571-4451-8DCD-ADD98D595ADE}"/>
              </a:ext>
            </a:extLst>
          </p:cNvPr>
          <p:cNvSpPr>
            <a:spLocks noGrp="1"/>
          </p:cNvSpPr>
          <p:nvPr>
            <p:ph sz="quarter" idx="10"/>
          </p:nvPr>
        </p:nvSpPr>
        <p:spPr>
          <a:xfrm>
            <a:off x="432000" y="2236366"/>
            <a:ext cx="8281230" cy="3508653"/>
          </a:xfrm>
        </p:spPr>
        <p:txBody>
          <a:bodyPr/>
          <a:lstStyle/>
          <a:p>
            <a:r>
              <a:rPr lang="en-US" sz="2800" dirty="0"/>
              <a:t>In order to create the partnership the participants of the agreement, will develop the following structure:</a:t>
            </a:r>
          </a:p>
          <a:p>
            <a:pPr lvl="1"/>
            <a:r>
              <a:rPr lang="en-US" sz="2400" dirty="0"/>
              <a:t>Partnership Committee</a:t>
            </a:r>
          </a:p>
          <a:p>
            <a:pPr lvl="1"/>
            <a:r>
              <a:rPr lang="en-US" sz="2400" dirty="0"/>
              <a:t>Working groups</a:t>
            </a:r>
          </a:p>
          <a:p>
            <a:pPr lvl="1"/>
            <a:r>
              <a:rPr lang="en-US" sz="2400" dirty="0"/>
              <a:t>Secretariat</a:t>
            </a:r>
          </a:p>
          <a:p>
            <a:endParaRPr lang="en-US" dirty="0"/>
          </a:p>
        </p:txBody>
      </p:sp>
      <p:sp>
        <p:nvSpPr>
          <p:cNvPr id="6" name="Titel 5">
            <a:extLst>
              <a:ext uri="{FF2B5EF4-FFF2-40B4-BE49-F238E27FC236}">
                <a16:creationId xmlns:a16="http://schemas.microsoft.com/office/drawing/2014/main" id="{C230DB9A-EEA0-4058-B5B7-22D177E49FE5}"/>
              </a:ext>
            </a:extLst>
          </p:cNvPr>
          <p:cNvSpPr>
            <a:spLocks noGrp="1"/>
          </p:cNvSpPr>
          <p:nvPr>
            <p:ph type="title"/>
          </p:nvPr>
        </p:nvSpPr>
        <p:spPr/>
        <p:txBody>
          <a:bodyPr/>
          <a:lstStyle/>
          <a:p>
            <a:r>
              <a:rPr lang="en-US" dirty="0"/>
              <a:t>Partnership agreement</a:t>
            </a:r>
          </a:p>
        </p:txBody>
      </p:sp>
      <p:sp>
        <p:nvSpPr>
          <p:cNvPr id="13" name="Rechteck 12">
            <a:extLst>
              <a:ext uri="{FF2B5EF4-FFF2-40B4-BE49-F238E27FC236}">
                <a16:creationId xmlns:a16="http://schemas.microsoft.com/office/drawing/2014/main" id="{F4658CC5-3CA7-4562-A1AD-2B44F92E8AF7}"/>
              </a:ext>
            </a:extLst>
          </p:cNvPr>
          <p:cNvSpPr/>
          <p:nvPr/>
        </p:nvSpPr>
        <p:spPr>
          <a:xfrm>
            <a:off x="359532" y="1506531"/>
            <a:ext cx="8352468" cy="461665"/>
          </a:xfrm>
          <a:prstGeom prst="rect">
            <a:avLst/>
          </a:prstGeom>
        </p:spPr>
        <p:txBody>
          <a:bodyPr wrap="square">
            <a:spAutoFit/>
          </a:bodyPr>
          <a:lstStyle/>
          <a:p>
            <a:pPr algn="ctr">
              <a:spcAft>
                <a:spcPts val="0"/>
              </a:spcAft>
            </a:pPr>
            <a:r>
              <a:rPr lang="en-US" sz="2400" b="1" kern="0" dirty="0">
                <a:solidFill>
                  <a:srgbClr val="0070C0"/>
                </a:solidFill>
                <a:latin typeface="Arial" panose="020B0604020202020204" pitchFamily="34" charset="0"/>
                <a:ea typeface="Calibri"/>
              </a:rPr>
              <a:t>III STRUCTURE OF PARTNERSHIP DEVELOPMENT</a:t>
            </a:r>
          </a:p>
        </p:txBody>
      </p:sp>
      <p:pic>
        <p:nvPicPr>
          <p:cNvPr id="7" name="Picture 2">
            <a:extLst>
              <a:ext uri="{FF2B5EF4-FFF2-40B4-BE49-F238E27FC236}">
                <a16:creationId xmlns:a16="http://schemas.microsoft.com/office/drawing/2014/main" id="{F668BD7A-5B75-4B40-B18C-DC7610C46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1180" y="3537012"/>
            <a:ext cx="278287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9257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05527" y="4221088"/>
            <a:ext cx="184731" cy="369332"/>
          </a:xfrm>
          <a:prstGeom prst="rect">
            <a:avLst/>
          </a:prstGeom>
          <a:noFill/>
        </p:spPr>
        <p:txBody>
          <a:bodyPr wrap="none" rtlCol="0">
            <a:spAutoFit/>
          </a:bodyPr>
          <a:lstStyle/>
          <a:p>
            <a:endParaRPr lang="sr-Latn-RS"/>
          </a:p>
        </p:txBody>
      </p:sp>
      <p:sp>
        <p:nvSpPr>
          <p:cNvPr id="10" name="Title 1"/>
          <p:cNvSpPr txBox="1">
            <a:spLocks/>
          </p:cNvSpPr>
          <p:nvPr/>
        </p:nvSpPr>
        <p:spPr bwMode="auto">
          <a:xfrm>
            <a:off x="596098" y="2404996"/>
            <a:ext cx="7789655" cy="1404156"/>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rtl="0" fontAlgn="base">
              <a:lnSpc>
                <a:spcPct val="70000"/>
              </a:lnSpc>
              <a:spcBef>
                <a:spcPct val="0"/>
              </a:spcBef>
              <a:spcAft>
                <a:spcPct val="0"/>
              </a:spcAft>
              <a:defRPr sz="7400" b="1" cap="all" baseline="0">
                <a:gradFill flip="none" rotWithShape="1">
                  <a:gsLst>
                    <a:gs pos="0">
                      <a:srgbClr val="00589F"/>
                    </a:gs>
                    <a:gs pos="100000">
                      <a:srgbClr val="00AEEF"/>
                    </a:gs>
                  </a:gsLst>
                  <a:lin ang="19800000" scaled="0"/>
                  <a:tileRect/>
                </a:gradFill>
                <a:latin typeface="Arial Black" pitchFamily="34" charset="0"/>
                <a:ea typeface="+mj-ea"/>
                <a:cs typeface="Arial" pitchFamily="34" charset="0"/>
              </a:defRPr>
            </a:lvl1pPr>
            <a:lvl2pPr algn="l" rtl="0" fontAlgn="base">
              <a:spcBef>
                <a:spcPct val="0"/>
              </a:spcBef>
              <a:spcAft>
                <a:spcPct val="0"/>
              </a:spcAft>
              <a:defRPr sz="3200">
                <a:solidFill>
                  <a:srgbClr val="00589F"/>
                </a:solidFill>
                <a:latin typeface="Roboto Black" pitchFamily="2" charset="0"/>
              </a:defRPr>
            </a:lvl2pPr>
            <a:lvl3pPr algn="l" rtl="0" fontAlgn="base">
              <a:spcBef>
                <a:spcPct val="0"/>
              </a:spcBef>
              <a:spcAft>
                <a:spcPct val="0"/>
              </a:spcAft>
              <a:defRPr sz="3200">
                <a:solidFill>
                  <a:srgbClr val="00589F"/>
                </a:solidFill>
                <a:latin typeface="Roboto Black" pitchFamily="2" charset="0"/>
              </a:defRPr>
            </a:lvl3pPr>
            <a:lvl4pPr algn="l" rtl="0" fontAlgn="base">
              <a:spcBef>
                <a:spcPct val="0"/>
              </a:spcBef>
              <a:spcAft>
                <a:spcPct val="0"/>
              </a:spcAft>
              <a:defRPr sz="3200">
                <a:solidFill>
                  <a:srgbClr val="00589F"/>
                </a:solidFill>
                <a:latin typeface="Roboto Black" pitchFamily="2" charset="0"/>
              </a:defRPr>
            </a:lvl4pPr>
            <a:lvl5pPr algn="l" rtl="0" fontAlgn="base">
              <a:spcBef>
                <a:spcPct val="0"/>
              </a:spcBef>
              <a:spcAft>
                <a:spcPct val="0"/>
              </a:spcAft>
              <a:defRPr sz="3200">
                <a:solidFill>
                  <a:srgbClr val="00589F"/>
                </a:solidFill>
                <a:latin typeface="Roboto Black" pitchFamily="2" charset="0"/>
              </a:defRPr>
            </a:lvl5pPr>
            <a:lvl6pPr marL="457200" algn="l" rtl="0" fontAlgn="base">
              <a:spcBef>
                <a:spcPct val="0"/>
              </a:spcBef>
              <a:spcAft>
                <a:spcPct val="0"/>
              </a:spcAft>
              <a:defRPr sz="3200">
                <a:solidFill>
                  <a:srgbClr val="00589F"/>
                </a:solidFill>
                <a:latin typeface="Roboto Black" pitchFamily="2" charset="0"/>
              </a:defRPr>
            </a:lvl6pPr>
            <a:lvl7pPr marL="914400" algn="l" rtl="0" fontAlgn="base">
              <a:spcBef>
                <a:spcPct val="0"/>
              </a:spcBef>
              <a:spcAft>
                <a:spcPct val="0"/>
              </a:spcAft>
              <a:defRPr sz="3200">
                <a:solidFill>
                  <a:srgbClr val="00589F"/>
                </a:solidFill>
                <a:latin typeface="Roboto Black" pitchFamily="2" charset="0"/>
              </a:defRPr>
            </a:lvl7pPr>
            <a:lvl8pPr marL="1371600" algn="l" rtl="0" fontAlgn="base">
              <a:spcBef>
                <a:spcPct val="0"/>
              </a:spcBef>
              <a:spcAft>
                <a:spcPct val="0"/>
              </a:spcAft>
              <a:defRPr sz="3200">
                <a:solidFill>
                  <a:srgbClr val="00589F"/>
                </a:solidFill>
                <a:latin typeface="Roboto Black" pitchFamily="2" charset="0"/>
              </a:defRPr>
            </a:lvl8pPr>
            <a:lvl9pPr marL="1828800" algn="l" rtl="0" fontAlgn="base">
              <a:spcBef>
                <a:spcPct val="0"/>
              </a:spcBef>
              <a:spcAft>
                <a:spcPct val="0"/>
              </a:spcAft>
              <a:defRPr sz="3200">
                <a:solidFill>
                  <a:srgbClr val="00589F"/>
                </a:solidFill>
                <a:latin typeface="Roboto Black" pitchFamily="2" charset="0"/>
              </a:defRPr>
            </a:lvl9pPr>
          </a:lstStyle>
          <a:p>
            <a:pPr algn="ctr">
              <a:spcAft>
                <a:spcPts val="0"/>
              </a:spcAft>
            </a:pP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i="1" kern="0">
                <a:solidFill>
                  <a:srgbClr val="002060"/>
                </a:solidFill>
                <a:latin typeface="Cambria"/>
                <a:ea typeface="Calibri"/>
                <a:cs typeface="Times New Roman"/>
              </a:rPr>
            </a:br>
            <a:br>
              <a:rPr lang="sr-Latn-RS" sz="2000" kern="0">
                <a:solidFill>
                  <a:srgbClr val="002060"/>
                </a:solidFill>
                <a:latin typeface="Cambria"/>
                <a:ea typeface="Calibri"/>
                <a:cs typeface="Times New Roman"/>
              </a:rPr>
            </a:br>
            <a:br>
              <a:rPr lang="sr-Latn-RS" sz="2000" kern="0">
                <a:solidFill>
                  <a:srgbClr val="002060"/>
                </a:solidFill>
                <a:latin typeface="Cambria"/>
                <a:ea typeface="Calibri"/>
                <a:cs typeface="Times New Roman"/>
              </a:rPr>
            </a:br>
            <a:br>
              <a:rPr lang="sr-Latn-RS" sz="2000" kern="0">
                <a:solidFill>
                  <a:srgbClr val="002060"/>
                </a:solidFill>
                <a:latin typeface="Cambria"/>
                <a:ea typeface="Calibri"/>
                <a:cs typeface="Times New Roman"/>
              </a:rPr>
            </a:br>
            <a:br>
              <a:rPr lang="en-US" sz="4000" kern="0"/>
            </a:br>
            <a:endParaRPr lang="en-US" sz="4000" kern="0" dirty="0"/>
          </a:p>
        </p:txBody>
      </p:sp>
      <p:sp>
        <p:nvSpPr>
          <p:cNvPr id="5" name="Inhaltsplatzhalter 4">
            <a:extLst>
              <a:ext uri="{FF2B5EF4-FFF2-40B4-BE49-F238E27FC236}">
                <a16:creationId xmlns:a16="http://schemas.microsoft.com/office/drawing/2014/main" id="{E01DE99A-9571-4451-8DCD-ADD98D595ADE}"/>
              </a:ext>
            </a:extLst>
          </p:cNvPr>
          <p:cNvSpPr>
            <a:spLocks noGrp="1"/>
          </p:cNvSpPr>
          <p:nvPr>
            <p:ph sz="quarter" idx="10"/>
          </p:nvPr>
        </p:nvSpPr>
        <p:spPr>
          <a:xfrm>
            <a:off x="432000" y="2060848"/>
            <a:ext cx="8281230" cy="4247317"/>
          </a:xfrm>
        </p:spPr>
        <p:txBody>
          <a:bodyPr/>
          <a:lstStyle/>
          <a:p>
            <a:r>
              <a:rPr lang="en-US" sz="1800" dirty="0"/>
              <a:t>As a minimum, the working groups will cover the following areas:</a:t>
            </a:r>
          </a:p>
          <a:p>
            <a:pPr lvl="1"/>
            <a:r>
              <a:rPr lang="en-US" sz="1800" dirty="0"/>
              <a:t>Organizational and ownership (re)structuring, infrastructure and asset management, financing and tariffs</a:t>
            </a:r>
          </a:p>
          <a:p>
            <a:pPr lvl="1"/>
            <a:r>
              <a:rPr lang="en-US" sz="1800" dirty="0"/>
              <a:t>Efficiency and quality of services</a:t>
            </a:r>
          </a:p>
          <a:p>
            <a:pPr lvl="1"/>
            <a:r>
              <a:rPr lang="en-US" sz="1800" dirty="0"/>
              <a:t>Communication with customers</a:t>
            </a:r>
          </a:p>
          <a:p>
            <a:pPr lvl="1"/>
            <a:r>
              <a:rPr lang="en-US" sz="1800" dirty="0"/>
              <a:t>Development and modernization of services and submission of projects for fund-raising</a:t>
            </a:r>
          </a:p>
          <a:p>
            <a:pPr lvl="1"/>
            <a:r>
              <a:rPr lang="en-US" sz="1800" dirty="0"/>
              <a:t>Cooperation with national and international associations in the field of communal water management.</a:t>
            </a:r>
          </a:p>
          <a:p>
            <a:r>
              <a:rPr lang="en-US" sz="1800" dirty="0"/>
              <a:t>Working groups identify topics in the areas of their work and, on the principle of sharing knowledge, experiences and good practices, organize thematic workshops and short-term staff exchanges on a half-yearly basis.</a:t>
            </a:r>
            <a:endParaRPr lang="en-US" dirty="0"/>
          </a:p>
        </p:txBody>
      </p:sp>
      <p:sp>
        <p:nvSpPr>
          <p:cNvPr id="6" name="Titel 5">
            <a:extLst>
              <a:ext uri="{FF2B5EF4-FFF2-40B4-BE49-F238E27FC236}">
                <a16:creationId xmlns:a16="http://schemas.microsoft.com/office/drawing/2014/main" id="{C230DB9A-EEA0-4058-B5B7-22D177E49FE5}"/>
              </a:ext>
            </a:extLst>
          </p:cNvPr>
          <p:cNvSpPr>
            <a:spLocks noGrp="1"/>
          </p:cNvSpPr>
          <p:nvPr>
            <p:ph type="title"/>
          </p:nvPr>
        </p:nvSpPr>
        <p:spPr/>
        <p:txBody>
          <a:bodyPr/>
          <a:lstStyle/>
          <a:p>
            <a:r>
              <a:rPr lang="en-US" dirty="0"/>
              <a:t>Partnership agreement</a:t>
            </a:r>
          </a:p>
        </p:txBody>
      </p:sp>
      <p:sp>
        <p:nvSpPr>
          <p:cNvPr id="13" name="Rechteck 12">
            <a:extLst>
              <a:ext uri="{FF2B5EF4-FFF2-40B4-BE49-F238E27FC236}">
                <a16:creationId xmlns:a16="http://schemas.microsoft.com/office/drawing/2014/main" id="{F4658CC5-3CA7-4562-A1AD-2B44F92E8AF7}"/>
              </a:ext>
            </a:extLst>
          </p:cNvPr>
          <p:cNvSpPr/>
          <p:nvPr/>
        </p:nvSpPr>
        <p:spPr>
          <a:xfrm>
            <a:off x="359532" y="1506531"/>
            <a:ext cx="8352468" cy="461665"/>
          </a:xfrm>
          <a:prstGeom prst="rect">
            <a:avLst/>
          </a:prstGeom>
        </p:spPr>
        <p:txBody>
          <a:bodyPr wrap="square">
            <a:spAutoFit/>
          </a:bodyPr>
          <a:lstStyle/>
          <a:p>
            <a:pPr algn="ctr">
              <a:spcAft>
                <a:spcPts val="0"/>
              </a:spcAft>
            </a:pPr>
            <a:r>
              <a:rPr lang="en-US" sz="2400" b="1" kern="0" dirty="0">
                <a:solidFill>
                  <a:srgbClr val="0070C0"/>
                </a:solidFill>
                <a:latin typeface="Arial" panose="020B0604020202020204" pitchFamily="34" charset="0"/>
                <a:ea typeface="Calibri"/>
              </a:rPr>
              <a:t>IV </a:t>
            </a:r>
            <a:r>
              <a:rPr lang="en-US" sz="2400" b="1" kern="0" cap="all" dirty="0">
                <a:solidFill>
                  <a:srgbClr val="0070C0"/>
                </a:solidFill>
                <a:latin typeface="Arial" panose="020B0604020202020204" pitchFamily="34" charset="0"/>
                <a:ea typeface="Calibri"/>
              </a:rPr>
              <a:t>The working groups</a:t>
            </a:r>
          </a:p>
        </p:txBody>
      </p:sp>
    </p:spTree>
    <p:extLst>
      <p:ext uri="{BB962C8B-B14F-4D97-AF65-F5344CB8AC3E}">
        <p14:creationId xmlns:p14="http://schemas.microsoft.com/office/powerpoint/2010/main" val="37377235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Default Design">
  <a:themeElements>
    <a:clrScheme name="DWP">
      <a:dk1>
        <a:srgbClr val="000000"/>
      </a:dk1>
      <a:lt1>
        <a:srgbClr val="FFFFFF"/>
      </a:lt1>
      <a:dk2>
        <a:srgbClr val="004F90"/>
      </a:dk2>
      <a:lt2>
        <a:srgbClr val="CDF2FF"/>
      </a:lt2>
      <a:accent1>
        <a:srgbClr val="00AEEF"/>
      </a:accent1>
      <a:accent2>
        <a:srgbClr val="00396C"/>
      </a:accent2>
      <a:accent3>
        <a:srgbClr val="FFFFFF"/>
      </a:accent3>
      <a:accent4>
        <a:srgbClr val="000000"/>
      </a:accent4>
      <a:accent5>
        <a:srgbClr val="8FE2FF"/>
      </a:accent5>
      <a:accent6>
        <a:srgbClr val="006ED2"/>
      </a:accent6>
      <a:hlink>
        <a:srgbClr val="00AEEF"/>
      </a:hlink>
      <a:folHlink>
        <a:srgbClr val="006C92"/>
      </a:folHlink>
    </a:clrScheme>
    <a:fontScheme name="Default Design">
      <a:majorFont>
        <a:latin typeface="Roboto Black"/>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xt Slides">
  <a:themeElements>
    <a:clrScheme name="World Bank Water">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826</Words>
  <Application>Microsoft Office PowerPoint</Application>
  <PresentationFormat>Bildschirmpräsentation (4:3)</PresentationFormat>
  <Paragraphs>78</Paragraphs>
  <Slides>11</Slides>
  <Notes>11</Notes>
  <HiddenSlides>0</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11</vt:i4>
      </vt:variant>
    </vt:vector>
  </HeadingPairs>
  <TitlesOfParts>
    <vt:vector size="21" baseType="lpstr">
      <vt:lpstr>Arial</vt:lpstr>
      <vt:lpstr>Arial Black</vt:lpstr>
      <vt:lpstr>Calibri</vt:lpstr>
      <vt:lpstr>Cambria</vt:lpstr>
      <vt:lpstr>Roboto Black</vt:lpstr>
      <vt:lpstr>Trebuchet MS</vt:lpstr>
      <vt:lpstr>Wingdings 3</vt:lpstr>
      <vt:lpstr>Default Design</vt:lpstr>
      <vt:lpstr>Text Slides</vt:lpstr>
      <vt:lpstr>Image</vt:lpstr>
      <vt:lpstr>         </vt:lpstr>
      <vt:lpstr>SUBOTICA - OPEN CITY</vt:lpstr>
      <vt:lpstr>JKP „VODOVOD I KANALIZACIJA“ SUBOTICA </vt:lpstr>
      <vt:lpstr>JKP „VODOVOD I KANALIZACIJA“ SUBOTICA </vt:lpstr>
      <vt:lpstr>Partnership agreement</vt:lpstr>
      <vt:lpstr>Partnership agreement</vt:lpstr>
      <vt:lpstr>Partnership agreement</vt:lpstr>
      <vt:lpstr>Partnership agreement</vt:lpstr>
      <vt:lpstr>Partnership agreement</vt:lpstr>
      <vt:lpstr>Partnership agreement</vt:lpstr>
      <vt:lpstr>           </vt:lpstr>
    </vt:vector>
  </TitlesOfParts>
  <Company>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dc:creator>
  <cp:lastModifiedBy>Katerina Schilling</cp:lastModifiedBy>
  <cp:revision>291</cp:revision>
  <cp:lastPrinted>2019-05-13T09:25:36Z</cp:lastPrinted>
  <dcterms:created xsi:type="dcterms:W3CDTF">2014-09-29T13:56:39Z</dcterms:created>
  <dcterms:modified xsi:type="dcterms:W3CDTF">2019-05-15T08:00:06Z</dcterms:modified>
</cp:coreProperties>
</file>