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"/>
  </p:notes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53FC1-224F-402C-A660-0497D9F8F86E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4611A-65C0-4621-89CD-77DF723C0E0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82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1C8A69-918B-4577-B720-163A87E071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74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9" name="Object 13"/>
          <p:cNvGraphicFramePr>
            <a:graphicFrameLocks noChangeAspect="1"/>
          </p:cNvGraphicFramePr>
          <p:nvPr userDrawn="1"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Image" r:id="rId3" imgW="9143244" imgH="6857433" progId="Photoshop.Image.10">
                  <p:embed/>
                </p:oleObj>
              </mc:Choice>
              <mc:Fallback>
                <p:oleObj name="Image" r:id="rId3" imgW="9143244" imgH="6857433" progId="Photoshop.Image.10">
                  <p:embed/>
                  <p:pic>
                    <p:nvPicPr>
                      <p:cNvPr id="2458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0000" y="2888940"/>
            <a:ext cx="8064000" cy="2555884"/>
          </a:xfrm>
        </p:spPr>
        <p:txBody>
          <a:bodyPr wrap="square" lIns="0" tIns="0" rIns="0" bIns="0" anchor="b"/>
          <a:lstStyle>
            <a:lvl1pPr algn="r">
              <a:lnSpc>
                <a:spcPct val="70000"/>
              </a:lnSpc>
              <a:defRPr sz="7400">
                <a:gradFill flip="none" rotWithShape="1">
                  <a:gsLst>
                    <a:gs pos="0">
                      <a:srgbClr val="00589F"/>
                    </a:gs>
                    <a:gs pos="100000">
                      <a:srgbClr val="00AEEF"/>
                    </a:gs>
                  </a:gsLst>
                  <a:lin ang="19800000" scaled="0"/>
                  <a:tileRect/>
                </a:gradFill>
                <a:latin typeface="Arial Black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</a:t>
            </a:r>
            <a:br>
              <a:rPr lang="en-US" noProof="0" dirty="0"/>
            </a:br>
            <a:r>
              <a:rPr lang="en-US" noProof="0" dirty="0"/>
              <a:t>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0000" y="5733256"/>
            <a:ext cx="8064000" cy="432000"/>
          </a:xfrm>
        </p:spPr>
        <p:txBody>
          <a:bodyPr wrap="square" lIns="0" tIns="0" rIns="0" bIns="0"/>
          <a:lstStyle>
            <a:lvl1pPr marL="0" indent="0" algn="r">
              <a:buFont typeface="Wingdings 3" pitchFamily="18" charset="2"/>
              <a:buNone/>
              <a:defRPr sz="2300" cap="all" baseline="0">
                <a:solidFill>
                  <a:srgbClr val="00589F"/>
                </a:solidFill>
                <a:latin typeface="Arial" pitchFamily="34" charset="0"/>
                <a:ea typeface="Roboto Medium" pitchFamily="2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 userDrawn="1">
            <p:extLst/>
          </p:nvPr>
        </p:nvGraphicFramePr>
        <p:xfrm>
          <a:off x="6145214" y="728665"/>
          <a:ext cx="227965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Image" r:id="rId5" imgW="2279330" imgH="731212" progId="Photoshop.Image.10">
                  <p:embed/>
                </p:oleObj>
              </mc:Choice>
              <mc:Fallback>
                <p:oleObj name="Image" r:id="rId5" imgW="2279330" imgH="731212" progId="Photoshop.Image.10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214" y="728665"/>
                        <a:ext cx="2279650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8775" y="1988840"/>
            <a:ext cx="8066088" cy="936104"/>
          </a:xfrm>
        </p:spPr>
        <p:txBody>
          <a:bodyPr/>
          <a:lstStyle>
            <a:lvl1pPr marL="0" indent="0" algn="r">
              <a:lnSpc>
                <a:spcPct val="70000"/>
              </a:lnSpc>
              <a:spcAft>
                <a:spcPts val="600"/>
              </a:spcAft>
              <a:buFontTx/>
              <a:buNone/>
              <a:defRPr sz="4600" b="1" cap="all" baseline="0">
                <a:solidFill>
                  <a:srgbClr val="00589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80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31800" y="1658628"/>
            <a:ext cx="7992200" cy="1050292"/>
          </a:xfrm>
        </p:spPr>
        <p:txBody>
          <a:bodyPr wrap="square" lIns="0" tIns="0" rIns="0" bIns="0" anchor="b"/>
          <a:lstStyle>
            <a:lvl1pPr algn="r">
              <a:lnSpc>
                <a:spcPct val="70000"/>
              </a:lnSpc>
              <a:defRPr sz="6300" baseline="0">
                <a:gradFill flip="none" rotWithShape="1">
                  <a:gsLst>
                    <a:gs pos="0">
                      <a:srgbClr val="00589F"/>
                    </a:gs>
                    <a:gs pos="100000">
                      <a:srgbClr val="00AEEF"/>
                    </a:gs>
                  </a:gsLst>
                  <a:lin ang="19800000" scaled="0"/>
                  <a:tileRect/>
                </a:gradFill>
                <a:latin typeface="Arial Black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 userDrawn="1">
            <p:extLst/>
          </p:nvPr>
        </p:nvGraphicFramePr>
        <p:xfrm>
          <a:off x="6145214" y="728665"/>
          <a:ext cx="227965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Image" r:id="rId4" imgW="2279330" imgH="731212" progId="Photoshop.Image.10">
                  <p:embed/>
                </p:oleObj>
              </mc:Choice>
              <mc:Fallback>
                <p:oleObj name="Image" r:id="rId4" imgW="2279330" imgH="731212" progId="Photoshop.Image.10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214" y="728665"/>
                        <a:ext cx="2279650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1800" y="2996952"/>
            <a:ext cx="7993063" cy="2556284"/>
          </a:xfrm>
        </p:spPr>
        <p:txBody>
          <a:bodyPr/>
          <a:lstStyle>
            <a:lvl1pPr marL="0" indent="0" algn="r">
              <a:lnSpc>
                <a:spcPct val="70000"/>
              </a:lnSpc>
              <a:spcAft>
                <a:spcPts val="600"/>
              </a:spcAft>
              <a:buFontTx/>
              <a:buNone/>
              <a:defRPr sz="1400" b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38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32000" y="1656000"/>
            <a:ext cx="8281230" cy="465332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87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BFB1DD60-78CE-478B-B6B5-1A37B2F1A672}" type="datetimeFigureOut">
              <a:rPr lang="en-US" smtClean="0"/>
              <a:t>4/30/2018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344A4650-1D65-4049-BEBB-AFB063295D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30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1542" y="1656000"/>
            <a:ext cx="8280920" cy="4320000"/>
          </a:xfrm>
        </p:spPr>
        <p:txBody>
          <a:bodyPr anchor="ctr" anchorCtr="0"/>
          <a:lstStyle>
            <a:lvl1pPr marL="0" indent="0">
              <a:lnSpc>
                <a:spcPct val="70000"/>
              </a:lnSpc>
              <a:spcAft>
                <a:spcPts val="0"/>
              </a:spcAft>
              <a:buFontTx/>
              <a:buNone/>
              <a:defRPr sz="4800" b="1" i="0" cap="all" baseline="0">
                <a:gradFill>
                  <a:gsLst>
                    <a:gs pos="0">
                      <a:srgbClr val="00589F"/>
                    </a:gs>
                    <a:gs pos="100000">
                      <a:srgbClr val="00AEEF"/>
                    </a:gs>
                  </a:gsLst>
                  <a:lin ang="19800000" scaled="0"/>
                </a:gradFill>
                <a:latin typeface="Arial Black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2000" y="648000"/>
            <a:ext cx="8280000" cy="756000"/>
          </a:xfrm>
        </p:spPr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054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 - One Column -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32000" y="1656000"/>
            <a:ext cx="8281230" cy="2385268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102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.1 - Two Column - Mediu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56000"/>
            <a:ext cx="4032000" cy="4608000"/>
          </a:xfrm>
        </p:spPr>
        <p:txBody>
          <a:bodyPr/>
          <a:lstStyle>
            <a:lvl1pPr>
              <a:lnSpc>
                <a:spcPct val="100000"/>
              </a:lnSpc>
              <a:spcAft>
                <a:spcPts val="1800"/>
              </a:spcAft>
              <a:defRPr sz="2800"/>
            </a:lvl1pPr>
            <a:lvl2pPr>
              <a:spcAft>
                <a:spcPts val="1400"/>
              </a:spcAft>
              <a:defRPr sz="2400"/>
            </a:lvl2pPr>
            <a:lvl3pPr>
              <a:defRPr sz="2000"/>
            </a:lvl3pPr>
            <a:lvl4pPr>
              <a:spcAft>
                <a:spcPts val="1000"/>
              </a:spcAft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656000"/>
            <a:ext cx="4032000" cy="46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360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Left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31800" y="1665288"/>
            <a:ext cx="5219960" cy="4500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5024" y="1656002"/>
            <a:ext cx="2818656" cy="4708525"/>
          </a:xfrm>
        </p:spPr>
        <p:txBody>
          <a:bodyPr/>
          <a:lstStyle>
            <a:lvl1pPr>
              <a:spcAft>
                <a:spcPts val="1000"/>
              </a:spcAft>
              <a:defRPr sz="2300"/>
            </a:lvl1pPr>
            <a:lvl2pPr>
              <a:spcAft>
                <a:spcPts val="1000"/>
              </a:spcAft>
              <a:defRPr sz="1800"/>
            </a:lvl2pPr>
            <a:lvl3pPr>
              <a:spcAft>
                <a:spcPts val="800"/>
              </a:spcAft>
              <a:defRPr sz="1400"/>
            </a:lvl3pPr>
            <a:lvl4pPr>
              <a:spcAft>
                <a:spcPts val="600"/>
              </a:spcAft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0197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p + Pic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6001"/>
            <a:ext cx="8255260" cy="1773000"/>
          </a:xfrm>
        </p:spPr>
        <p:txBody>
          <a:bodyPr/>
          <a:lstStyle>
            <a:lvl1pPr>
              <a:defRPr sz="2800"/>
            </a:lvl1pPr>
            <a:lvl2pPr>
              <a:spcAft>
                <a:spcPts val="1000"/>
              </a:spcAft>
              <a:defRPr sz="23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600"/>
              </a:spcAft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7544" y="3573016"/>
            <a:ext cx="8244916" cy="259283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5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656000"/>
            <a:ext cx="4040188" cy="648000"/>
          </a:xfrm>
        </p:spPr>
        <p:txBody>
          <a:bodyPr anchor="t" anchorCtr="0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" y="2268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56000"/>
            <a:ext cx="4041775" cy="648000"/>
          </a:xfrm>
        </p:spPr>
        <p:txBody>
          <a:bodyPr anchor="t" anchorCtr="0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68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2000" y="648000"/>
            <a:ext cx="8280000" cy="75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78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000" y="1656000"/>
            <a:ext cx="4032000" cy="460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80012" y="1656000"/>
            <a:ext cx="4032000" cy="460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1541" y="5841516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79753" y="5841516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5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000" y="1656000"/>
            <a:ext cx="4032000" cy="219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80012" y="1656000"/>
            <a:ext cx="4032000" cy="2196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31540" y="4068000"/>
            <a:ext cx="4032000" cy="219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79552" y="4068000"/>
            <a:ext cx="4032000" cy="2196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1801" y="3429000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680012" y="3429000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1541" y="5841516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79753" y="5841516"/>
            <a:ext cx="4032250" cy="431800"/>
          </a:xfrm>
          <a:solidFill>
            <a:srgbClr val="FFFFFF">
              <a:alpha val="70000"/>
            </a:srgbClr>
          </a:solidFill>
        </p:spPr>
        <p:txBody>
          <a:bodyPr lIns="72000" rIns="72000" anchor="ctr" anchorCtr="0"/>
          <a:lstStyle>
            <a:lvl1pPr marL="0" indent="0">
              <a:buFontTx/>
              <a:buNone/>
              <a:defRPr sz="1400" cap="all" baseline="0"/>
            </a:lvl1pPr>
            <a:lvl2pPr marL="432000" indent="0">
              <a:buFontTx/>
              <a:buNone/>
              <a:defRPr/>
            </a:lvl2pPr>
            <a:lvl3pPr marL="819000" indent="0">
              <a:buFontTx/>
              <a:buNone/>
              <a:defRPr/>
            </a:lvl3pPr>
            <a:lvl4pPr marL="0" indent="0" algn="l">
              <a:lnSpc>
                <a:spcPct val="70000"/>
              </a:lnSpc>
              <a:spcAft>
                <a:spcPts val="0"/>
              </a:spcAft>
              <a:buFontTx/>
              <a:buNone/>
              <a:defRPr sz="1600" cap="all" baseline="0"/>
            </a:lvl4pPr>
            <a:lvl5pPr marL="14400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5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2000" y="648000"/>
            <a:ext cx="8280000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00" y="1656002"/>
            <a:ext cx="82800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432000" y="6551999"/>
            <a:ext cx="82800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cap="all" baseline="0" dirty="0">
                <a:solidFill>
                  <a:schemeClr val="tx1"/>
                </a:solidFill>
                <a:latin typeface="+mn-lt"/>
                <a:cs typeface="Arial" pitchFamily="34" charset="0"/>
              </a:rPr>
              <a:t>The 2018 Danube Water CONFERENCE | </a:t>
            </a:r>
            <a:r>
              <a:rPr lang="en-US" sz="900" cap="all" baseline="0" dirty="0">
                <a:solidFill>
                  <a:srgbClr val="00AEEF"/>
                </a:solidFill>
                <a:latin typeface="+mn-lt"/>
                <a:cs typeface="Arial" pitchFamily="34" charset="0"/>
              </a:rPr>
              <a:t>MAY 2 – 3 2018 </a:t>
            </a:r>
            <a:r>
              <a:rPr lang="en-US" sz="900" cap="all" baseline="0" dirty="0">
                <a:solidFill>
                  <a:schemeClr val="tx1"/>
                </a:solidFill>
                <a:latin typeface="+mn-lt"/>
                <a:cs typeface="Arial" pitchFamily="34" charset="0"/>
              </a:rPr>
              <a:t>| VIENNA |</a:t>
            </a:r>
            <a:endParaRPr lang="en-US" sz="900" cap="all" baseline="0" dirty="0">
              <a:solidFill>
                <a:srgbClr val="00AEEF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432000" y="6480000"/>
            <a:ext cx="8280000" cy="0"/>
          </a:xfrm>
          <a:prstGeom prst="line">
            <a:avLst/>
          </a:prstGeom>
          <a:noFill/>
          <a:ln w="12700">
            <a:solidFill>
              <a:srgbClr val="00AEE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5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2800" b="1" cap="all" baseline="0">
          <a:solidFill>
            <a:srgbClr val="004F90"/>
          </a:solidFill>
          <a:latin typeface="+mn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589F"/>
          </a:solidFill>
          <a:latin typeface="Roboto Black" pitchFamily="2" charset="0"/>
        </a:defRPr>
      </a:lvl9pPr>
    </p:titleStyle>
    <p:bodyStyle>
      <a:lvl1pPr marL="432000" indent="-432000" algn="l" rtl="0" fontAlgn="base">
        <a:spcBef>
          <a:spcPct val="0"/>
        </a:spcBef>
        <a:spcAft>
          <a:spcPts val="1200"/>
        </a:spcAft>
        <a:buClr>
          <a:srgbClr val="00AEEF"/>
        </a:buClr>
        <a:buFont typeface="Wingdings 3" pitchFamily="18" charset="2"/>
        <a:buChar char=""/>
        <a:defRPr sz="3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828000" indent="-396000" algn="l" rtl="0" fontAlgn="base">
        <a:spcBef>
          <a:spcPct val="0"/>
        </a:spcBef>
        <a:spcAft>
          <a:spcPts val="1200"/>
        </a:spcAft>
        <a:buClr>
          <a:srgbClr val="00589F"/>
        </a:buClr>
        <a:buFont typeface="Wingdings 3" pitchFamily="18" charset="2"/>
        <a:buChar char=""/>
        <a:defRPr sz="2800">
          <a:solidFill>
            <a:schemeClr val="tx1"/>
          </a:solidFill>
          <a:latin typeface="+mn-lt"/>
          <a:cs typeface="Arial" pitchFamily="34" charset="0"/>
        </a:defRPr>
      </a:lvl2pPr>
      <a:lvl3pPr marL="1143000" indent="-324000" algn="l" rtl="0" fontAlgn="base">
        <a:spcBef>
          <a:spcPct val="0"/>
        </a:spcBef>
        <a:spcAft>
          <a:spcPts val="1200"/>
        </a:spcAft>
        <a:buClr>
          <a:srgbClr val="00AEEF"/>
        </a:buClr>
        <a:buFont typeface="Wingdings 3" pitchFamily="18" charset="2"/>
        <a:buChar char=""/>
        <a:defRPr sz="2300">
          <a:solidFill>
            <a:schemeClr val="tx1"/>
          </a:solidFill>
          <a:latin typeface="+mn-lt"/>
          <a:cs typeface="Arial" pitchFamily="34" charset="0"/>
        </a:defRPr>
      </a:lvl3pPr>
      <a:lvl4pPr marL="1440000" indent="-252000" algn="l" rtl="0" fontAlgn="base">
        <a:spcBef>
          <a:spcPct val="0"/>
        </a:spcBef>
        <a:spcAft>
          <a:spcPts val="1200"/>
        </a:spcAft>
        <a:buClr>
          <a:srgbClr val="00589F"/>
        </a:buClr>
        <a:buFont typeface="Wingdings 3" pitchFamily="18" charset="2"/>
        <a:buChar char=""/>
        <a:defRPr sz="1800">
          <a:solidFill>
            <a:schemeClr val="tx1"/>
          </a:solidFill>
          <a:latin typeface="+mn-lt"/>
          <a:cs typeface="Arial" pitchFamily="34" charset="0"/>
        </a:defRPr>
      </a:lvl4pPr>
      <a:lvl5pPr marL="1620000" indent="-180000" algn="l" rtl="0" fontAlgn="base">
        <a:spcBef>
          <a:spcPct val="0"/>
        </a:spcBef>
        <a:spcAft>
          <a:spcPts val="1200"/>
        </a:spcAft>
        <a:buClr>
          <a:srgbClr val="00AEEF"/>
        </a:buClr>
        <a:buFont typeface="Wingdings 3" pitchFamily="18" charset="2"/>
        <a:buChar char=""/>
        <a:defRPr sz="1400">
          <a:solidFill>
            <a:schemeClr val="tx1"/>
          </a:solidFill>
          <a:latin typeface="+mn-lt"/>
          <a:cs typeface="Arial" pitchFamily="34" charset="0"/>
        </a:defRPr>
      </a:lvl5pPr>
      <a:lvl6pPr marL="2514600" indent="-228600" algn="l" rtl="0" fontAlgn="base">
        <a:spcBef>
          <a:spcPct val="0"/>
        </a:spcBef>
        <a:spcAft>
          <a:spcPct val="40000"/>
        </a:spcAft>
        <a:buClr>
          <a:srgbClr val="00AEEF"/>
        </a:buClr>
        <a:buFont typeface="Wingdings 3" pitchFamily="18" charset="2"/>
        <a:buChar char="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40000"/>
        </a:spcAft>
        <a:buClr>
          <a:srgbClr val="00AEEF"/>
        </a:buClr>
        <a:buFont typeface="Wingdings 3" pitchFamily="18" charset="2"/>
        <a:buChar char="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40000"/>
        </a:spcAft>
        <a:buClr>
          <a:srgbClr val="00AEEF"/>
        </a:buClr>
        <a:buFont typeface="Wingdings 3" pitchFamily="18" charset="2"/>
        <a:buChar char="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40000"/>
        </a:spcAft>
        <a:buClr>
          <a:srgbClr val="00AEEF"/>
        </a:buClr>
        <a:buFont typeface="Wingdings 3" pitchFamily="18" charset="2"/>
        <a:buChar char="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PanelistS</a:t>
            </a:r>
            <a:endParaRPr lang="de-AT" dirty="0"/>
          </a:p>
        </p:txBody>
      </p:sp>
      <p:sp>
        <p:nvSpPr>
          <p:cNvPr id="3" name="Subtitle 2"/>
          <p:cNvSpPr>
            <a:spLocks noGrp="1"/>
          </p:cNvSpPr>
          <p:nvPr>
            <p:ph sz="quarter" idx="10"/>
          </p:nvPr>
        </p:nvSpPr>
        <p:spPr>
          <a:xfrm>
            <a:off x="432000" y="1656000"/>
            <a:ext cx="8280000" cy="4653320"/>
          </a:xfrm>
        </p:spPr>
        <p:txBody>
          <a:bodyPr/>
          <a:lstStyle/>
          <a:p>
            <a:r>
              <a:rPr lang="en-US" sz="2800" b="1" dirty="0"/>
              <a:t>Mr. Joerg Krampe</a:t>
            </a:r>
            <a:r>
              <a:rPr lang="en-US" sz="2800" dirty="0"/>
              <a:t>, Head of Institute for Water Quality and Resource Management at TU Wien, Austria</a:t>
            </a:r>
          </a:p>
          <a:p>
            <a:r>
              <a:rPr lang="en-US" sz="2800" b="1" dirty="0"/>
              <a:t>Ms. Maja Medenica</a:t>
            </a:r>
            <a:r>
              <a:rPr lang="en-US" sz="2800" dirty="0"/>
              <a:t>, Head of Asset Management Center, Belgrade Waterworks and Sewerage, Serbia</a:t>
            </a:r>
          </a:p>
          <a:p>
            <a:r>
              <a:rPr lang="en-US" sz="2800" b="1" dirty="0"/>
              <a:t>Mr. Goran </a:t>
            </a:r>
            <a:r>
              <a:rPr lang="en-US" sz="2800" b="1" dirty="0" err="1"/>
              <a:t>Jevric</a:t>
            </a:r>
            <a:r>
              <a:rPr lang="en-US" sz="2800" dirty="0"/>
              <a:t>, Director, Regional Water Supply System of the Montenegrin Coast, Montenegro</a:t>
            </a:r>
          </a:p>
          <a:p>
            <a:r>
              <a:rPr lang="en-US" sz="2800" b="1" dirty="0"/>
              <a:t>Mr. Juergen Wummel</a:t>
            </a:r>
            <a:r>
              <a:rPr lang="en-US" sz="2800" dirty="0"/>
              <a:t>, Managing Director, Sachsen Wasser GmbH, Germany</a:t>
            </a:r>
          </a:p>
        </p:txBody>
      </p:sp>
    </p:spTree>
    <p:extLst>
      <p:ext uri="{BB962C8B-B14F-4D97-AF65-F5344CB8AC3E}">
        <p14:creationId xmlns:p14="http://schemas.microsoft.com/office/powerpoint/2010/main" val="358507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Default Design">
  <a:themeElements>
    <a:clrScheme name="DWP">
      <a:dk1>
        <a:srgbClr val="000000"/>
      </a:dk1>
      <a:lt1>
        <a:srgbClr val="FFFFFF"/>
      </a:lt1>
      <a:dk2>
        <a:srgbClr val="004F90"/>
      </a:dk2>
      <a:lt2>
        <a:srgbClr val="CDF2FF"/>
      </a:lt2>
      <a:accent1>
        <a:srgbClr val="00AEEF"/>
      </a:accent1>
      <a:accent2>
        <a:srgbClr val="00396C"/>
      </a:accent2>
      <a:accent3>
        <a:srgbClr val="FFFFFF"/>
      </a:accent3>
      <a:accent4>
        <a:srgbClr val="000000"/>
      </a:accent4>
      <a:accent5>
        <a:srgbClr val="8FE2FF"/>
      </a:accent5>
      <a:accent6>
        <a:srgbClr val="006ED2"/>
      </a:accent6>
      <a:hlink>
        <a:srgbClr val="00AEEF"/>
      </a:hlink>
      <a:folHlink>
        <a:srgbClr val="006C92"/>
      </a:folHlink>
    </a:clrScheme>
    <a:fontScheme name="Default Design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Bildschirmpräsentation (4:3)</PresentationFormat>
  <Paragraphs>7</Paragraphs>
  <Slides>1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10" baseType="lpstr">
      <vt:lpstr>Arial</vt:lpstr>
      <vt:lpstr>Arial Black</vt:lpstr>
      <vt:lpstr>Calibri</vt:lpstr>
      <vt:lpstr>Roboto</vt:lpstr>
      <vt:lpstr>Roboto Black</vt:lpstr>
      <vt:lpstr>Roboto Medium</vt:lpstr>
      <vt:lpstr>Wingdings 3</vt:lpstr>
      <vt:lpstr>1_Default Design</vt:lpstr>
      <vt:lpstr>Image</vt:lpstr>
      <vt:lpstr>PanelistS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Words of Welcome</dc:title>
  <dc:creator>Katerina Schilling</dc:creator>
  <cp:lastModifiedBy>Katerina Schilling</cp:lastModifiedBy>
  <cp:revision>7</cp:revision>
  <dcterms:created xsi:type="dcterms:W3CDTF">2018-04-30T13:31:05Z</dcterms:created>
  <dcterms:modified xsi:type="dcterms:W3CDTF">2018-04-30T14:10:25Z</dcterms:modified>
</cp:coreProperties>
</file>