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84" r:id="rId1"/>
  </p:sldMasterIdLst>
  <p:notesMasterIdLst>
    <p:notesMasterId r:id="rId19"/>
  </p:notesMasterIdLst>
  <p:sldIdLst>
    <p:sldId id="257" r:id="rId2"/>
    <p:sldId id="374" r:id="rId3"/>
    <p:sldId id="373" r:id="rId4"/>
    <p:sldId id="351" r:id="rId5"/>
    <p:sldId id="371" r:id="rId6"/>
    <p:sldId id="372" r:id="rId7"/>
    <p:sldId id="369" r:id="rId8"/>
    <p:sldId id="363" r:id="rId9"/>
    <p:sldId id="368" r:id="rId10"/>
    <p:sldId id="365" r:id="rId11"/>
    <p:sldId id="364" r:id="rId12"/>
    <p:sldId id="352" r:id="rId13"/>
    <p:sldId id="356" r:id="rId14"/>
    <p:sldId id="304" r:id="rId15"/>
    <p:sldId id="361" r:id="rId16"/>
    <p:sldId id="362" r:id="rId17"/>
    <p:sldId id="3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E33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075" autoAdjust="0"/>
  </p:normalViewPr>
  <p:slideViewPr>
    <p:cSldViewPr snapToGrid="0">
      <p:cViewPr varScale="1">
        <p:scale>
          <a:sx n="64" d="100"/>
          <a:sy n="64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2D7B2-B802-4D6E-B6F3-AD5AC8FF983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6E7333-6D88-46D2-8E78-E90E0B1E5E2A}">
      <dgm:prSet phldrT="[Text]"/>
      <dgm:spPr/>
      <dgm:t>
        <a:bodyPr/>
        <a:lstStyle/>
        <a:p>
          <a:r>
            <a:rPr lang="nl-NL" b="1" dirty="0" err="1"/>
            <a:t>Vision</a:t>
          </a:r>
          <a:r>
            <a:rPr lang="nl-NL" b="1" dirty="0"/>
            <a:t> </a:t>
          </a:r>
          <a:r>
            <a:rPr lang="nl-NL" b="1" dirty="0" err="1"/>
            <a:t>and</a:t>
          </a:r>
          <a:r>
            <a:rPr lang="nl-NL" b="1" dirty="0"/>
            <a:t> Mission</a:t>
          </a:r>
          <a:endParaRPr lang="en-US" b="1" dirty="0"/>
        </a:p>
      </dgm:t>
    </dgm:pt>
    <dgm:pt modelId="{D5E876C3-C370-41C7-B5EC-7FC2BB04A053}" type="parTrans" cxnId="{EB23FA87-6BA2-447E-8403-D8BDA6098A1B}">
      <dgm:prSet/>
      <dgm:spPr/>
      <dgm:t>
        <a:bodyPr/>
        <a:lstStyle/>
        <a:p>
          <a:endParaRPr lang="en-US"/>
        </a:p>
      </dgm:t>
    </dgm:pt>
    <dgm:pt modelId="{4704E6F0-04F8-4E88-A2B0-6487B2199B9D}" type="sibTrans" cxnId="{EB23FA87-6BA2-447E-8403-D8BDA6098A1B}">
      <dgm:prSet/>
      <dgm:spPr/>
      <dgm:t>
        <a:bodyPr/>
        <a:lstStyle/>
        <a:p>
          <a:endParaRPr lang="en-US"/>
        </a:p>
      </dgm:t>
    </dgm:pt>
    <dgm:pt modelId="{80E7DD89-21A1-4E58-8502-99C3BA28EEBE}">
      <dgm:prSet phldrT="[Text]" custT="1"/>
      <dgm:spPr/>
      <dgm:t>
        <a:bodyPr/>
        <a:lstStyle/>
        <a:p>
          <a:r>
            <a:rPr lang="nl-NL" sz="1600" dirty="0" err="1"/>
            <a:t>Where</a:t>
          </a:r>
          <a:r>
            <a:rPr lang="nl-NL" sz="1600" dirty="0"/>
            <a:t> we want </a:t>
          </a:r>
          <a:r>
            <a:rPr lang="nl-NL" sz="1600" dirty="0" err="1"/>
            <a:t>to</a:t>
          </a:r>
          <a:r>
            <a:rPr lang="nl-NL" sz="1600" dirty="0"/>
            <a:t> </a:t>
          </a:r>
          <a:r>
            <a:rPr lang="nl-NL" sz="1600" dirty="0" err="1"/>
            <a:t>be</a:t>
          </a:r>
          <a:r>
            <a:rPr lang="nl-NL" sz="1600" dirty="0"/>
            <a:t>, </a:t>
          </a:r>
          <a:r>
            <a:rPr lang="nl-NL" sz="1600" dirty="0" err="1"/>
            <a:t>ambitions</a:t>
          </a:r>
          <a:endParaRPr lang="en-US" sz="1600" dirty="0"/>
        </a:p>
      </dgm:t>
    </dgm:pt>
    <dgm:pt modelId="{09E841F0-4874-4BBF-87A7-36B4784BB664}" type="parTrans" cxnId="{4F704A3B-151E-466C-B027-458A3567649C}">
      <dgm:prSet/>
      <dgm:spPr/>
      <dgm:t>
        <a:bodyPr/>
        <a:lstStyle/>
        <a:p>
          <a:endParaRPr lang="en-US"/>
        </a:p>
      </dgm:t>
    </dgm:pt>
    <dgm:pt modelId="{4F7EBECA-77D9-4797-AD36-906AF210B781}" type="sibTrans" cxnId="{4F704A3B-151E-466C-B027-458A3567649C}">
      <dgm:prSet/>
      <dgm:spPr/>
      <dgm:t>
        <a:bodyPr/>
        <a:lstStyle/>
        <a:p>
          <a:endParaRPr lang="en-US"/>
        </a:p>
      </dgm:t>
    </dgm:pt>
    <dgm:pt modelId="{ADF60A5B-F303-403B-A63B-99E1605E9651}">
      <dgm:prSet phldrT="[Text]" custT="1"/>
      <dgm:spPr/>
      <dgm:t>
        <a:bodyPr/>
        <a:lstStyle/>
        <a:p>
          <a:r>
            <a:rPr lang="nl-NL" sz="1600" dirty="0"/>
            <a:t>How we want </a:t>
          </a:r>
          <a:r>
            <a:rPr lang="nl-NL" sz="1600" dirty="0" err="1"/>
            <a:t>to</a:t>
          </a:r>
          <a:r>
            <a:rPr lang="nl-NL" sz="1600" dirty="0"/>
            <a:t> </a:t>
          </a:r>
          <a:r>
            <a:rPr lang="nl-NL" sz="1600" dirty="0" err="1"/>
            <a:t>work</a:t>
          </a:r>
          <a:r>
            <a:rPr lang="nl-NL" sz="1600" dirty="0"/>
            <a:t>, </a:t>
          </a:r>
          <a:r>
            <a:rPr lang="nl-NL" sz="1600" dirty="0" err="1"/>
            <a:t>our</a:t>
          </a:r>
          <a:r>
            <a:rPr lang="nl-NL" sz="1600" dirty="0"/>
            <a:t> </a:t>
          </a:r>
          <a:r>
            <a:rPr lang="nl-NL" sz="1600" dirty="0" err="1"/>
            <a:t>values</a:t>
          </a:r>
          <a:endParaRPr lang="en-US" sz="1600" dirty="0"/>
        </a:p>
      </dgm:t>
    </dgm:pt>
    <dgm:pt modelId="{346BBF9A-1D8D-4AB4-B462-7A0AA6668F44}" type="parTrans" cxnId="{3FEF99B9-51DD-4804-98EB-6E789B0B97EC}">
      <dgm:prSet/>
      <dgm:spPr/>
      <dgm:t>
        <a:bodyPr/>
        <a:lstStyle/>
        <a:p>
          <a:endParaRPr lang="en-US"/>
        </a:p>
      </dgm:t>
    </dgm:pt>
    <dgm:pt modelId="{CF45776F-FF6B-4624-BCA1-6C7D991C2F24}" type="sibTrans" cxnId="{3FEF99B9-51DD-4804-98EB-6E789B0B97EC}">
      <dgm:prSet/>
      <dgm:spPr/>
      <dgm:t>
        <a:bodyPr/>
        <a:lstStyle/>
        <a:p>
          <a:endParaRPr lang="en-US"/>
        </a:p>
      </dgm:t>
    </dgm:pt>
    <dgm:pt modelId="{E3AA03CF-9BAA-4646-9C69-EC4C0BBF3C10}">
      <dgm:prSet phldrT="[Text]"/>
      <dgm:spPr/>
      <dgm:t>
        <a:bodyPr/>
        <a:lstStyle/>
        <a:p>
          <a:r>
            <a:rPr lang="nl-NL" b="1" dirty="0" err="1"/>
            <a:t>Objectives</a:t>
          </a:r>
          <a:r>
            <a:rPr lang="nl-NL" b="1" dirty="0"/>
            <a:t> </a:t>
          </a:r>
          <a:r>
            <a:rPr lang="nl-NL" b="1" dirty="0" err="1"/>
            <a:t>and</a:t>
          </a:r>
          <a:r>
            <a:rPr lang="nl-NL" b="1" dirty="0"/>
            <a:t> </a:t>
          </a:r>
          <a:r>
            <a:rPr lang="nl-NL" b="1" dirty="0" err="1"/>
            <a:t>Strategies</a:t>
          </a:r>
          <a:endParaRPr lang="en-US" b="1" dirty="0"/>
        </a:p>
      </dgm:t>
    </dgm:pt>
    <dgm:pt modelId="{6F651AE8-E1AE-4162-B0AC-3756B2F4128F}" type="parTrans" cxnId="{DD2D335C-5127-46A5-BDD9-FADEDCCA64D6}">
      <dgm:prSet/>
      <dgm:spPr/>
      <dgm:t>
        <a:bodyPr/>
        <a:lstStyle/>
        <a:p>
          <a:endParaRPr lang="en-US"/>
        </a:p>
      </dgm:t>
    </dgm:pt>
    <dgm:pt modelId="{BCF592F3-7E66-4BBD-8D9D-2F71D1DF5F23}" type="sibTrans" cxnId="{DD2D335C-5127-46A5-BDD9-FADEDCCA64D6}">
      <dgm:prSet/>
      <dgm:spPr/>
      <dgm:t>
        <a:bodyPr/>
        <a:lstStyle/>
        <a:p>
          <a:endParaRPr lang="en-US"/>
        </a:p>
      </dgm:t>
    </dgm:pt>
    <dgm:pt modelId="{E8905734-64D5-4FC7-89C0-E28825BE439C}">
      <dgm:prSet phldrT="[Text]" custT="1"/>
      <dgm:spPr/>
      <dgm:t>
        <a:bodyPr/>
        <a:lstStyle/>
        <a:p>
          <a:r>
            <a:rPr lang="nl-NL" sz="1600" dirty="0" err="1"/>
            <a:t>Planned</a:t>
          </a:r>
          <a:r>
            <a:rPr lang="nl-NL" sz="1600" dirty="0"/>
            <a:t> </a:t>
          </a:r>
          <a:r>
            <a:rPr lang="nl-NL" sz="1600" dirty="0" err="1"/>
            <a:t>results</a:t>
          </a:r>
          <a:r>
            <a:rPr lang="nl-NL" sz="1600" dirty="0"/>
            <a:t>, </a:t>
          </a:r>
          <a:r>
            <a:rPr lang="nl-NL" sz="1600" dirty="0" err="1"/>
            <a:t>ways</a:t>
          </a:r>
          <a:r>
            <a:rPr lang="nl-NL" sz="1600" dirty="0"/>
            <a:t> </a:t>
          </a:r>
          <a:r>
            <a:rPr lang="nl-NL" sz="1600" dirty="0" err="1"/>
            <a:t>to</a:t>
          </a:r>
          <a:r>
            <a:rPr lang="nl-NL" sz="1600" dirty="0"/>
            <a:t> </a:t>
          </a:r>
          <a:r>
            <a:rPr lang="nl-NL" sz="1600" dirty="0" err="1"/>
            <a:t>achieve</a:t>
          </a:r>
          <a:r>
            <a:rPr lang="nl-NL" sz="1600" dirty="0"/>
            <a:t> </a:t>
          </a:r>
          <a:r>
            <a:rPr lang="nl-NL" sz="1600" dirty="0" err="1"/>
            <a:t>them</a:t>
          </a:r>
          <a:endParaRPr lang="en-US" sz="1600" dirty="0"/>
        </a:p>
      </dgm:t>
    </dgm:pt>
    <dgm:pt modelId="{06403D43-7B3D-4994-B484-A91172427FEE}" type="parTrans" cxnId="{7923B8C6-FA74-47E1-A5EC-B6BCC8920CC8}">
      <dgm:prSet/>
      <dgm:spPr/>
      <dgm:t>
        <a:bodyPr/>
        <a:lstStyle/>
        <a:p>
          <a:endParaRPr lang="en-US"/>
        </a:p>
      </dgm:t>
    </dgm:pt>
    <dgm:pt modelId="{57DA94EA-5E1E-4EE4-94EC-9315F6D070CE}" type="sibTrans" cxnId="{7923B8C6-FA74-47E1-A5EC-B6BCC8920CC8}">
      <dgm:prSet/>
      <dgm:spPr/>
      <dgm:t>
        <a:bodyPr/>
        <a:lstStyle/>
        <a:p>
          <a:endParaRPr lang="en-US"/>
        </a:p>
      </dgm:t>
    </dgm:pt>
    <dgm:pt modelId="{A57BC347-962E-450B-AC5D-C837612323AF}">
      <dgm:prSet phldrT="[Text]" custT="1"/>
      <dgm:spPr/>
      <dgm:t>
        <a:bodyPr/>
        <a:lstStyle/>
        <a:p>
          <a:r>
            <a:rPr lang="nl-NL" sz="1600" dirty="0" err="1"/>
            <a:t>Key</a:t>
          </a:r>
          <a:r>
            <a:rPr lang="nl-NL" sz="1600" dirty="0"/>
            <a:t> indicators of </a:t>
          </a:r>
          <a:r>
            <a:rPr lang="nl-NL" sz="1600" dirty="0" err="1"/>
            <a:t>success</a:t>
          </a:r>
          <a:endParaRPr lang="en-US" sz="1600" dirty="0"/>
        </a:p>
      </dgm:t>
    </dgm:pt>
    <dgm:pt modelId="{98656530-1CE0-4B7F-8111-280D5DACB061}" type="parTrans" cxnId="{B8EEF15C-45EE-4F7F-B8DE-8B8A856C57C5}">
      <dgm:prSet/>
      <dgm:spPr/>
      <dgm:t>
        <a:bodyPr/>
        <a:lstStyle/>
        <a:p>
          <a:endParaRPr lang="en-US"/>
        </a:p>
      </dgm:t>
    </dgm:pt>
    <dgm:pt modelId="{758D8ABB-F9CA-4A36-9F7E-7007586B4621}" type="sibTrans" cxnId="{B8EEF15C-45EE-4F7F-B8DE-8B8A856C57C5}">
      <dgm:prSet/>
      <dgm:spPr/>
      <dgm:t>
        <a:bodyPr/>
        <a:lstStyle/>
        <a:p>
          <a:endParaRPr lang="en-US"/>
        </a:p>
      </dgm:t>
    </dgm:pt>
    <dgm:pt modelId="{90A7E262-41BF-4270-99C5-3ACE7A163845}">
      <dgm:prSet phldrT="[Text]"/>
      <dgm:spPr/>
      <dgm:t>
        <a:bodyPr/>
        <a:lstStyle/>
        <a:p>
          <a:r>
            <a:rPr lang="nl-NL" b="1" dirty="0"/>
            <a:t>Financial Plan</a:t>
          </a:r>
          <a:endParaRPr lang="en-US" b="1" dirty="0"/>
        </a:p>
      </dgm:t>
    </dgm:pt>
    <dgm:pt modelId="{9C60E729-D799-4347-A66E-4002D19D0A23}" type="parTrans" cxnId="{9F5E1A4B-9007-4E2F-9C66-B4125644DD03}">
      <dgm:prSet/>
      <dgm:spPr/>
      <dgm:t>
        <a:bodyPr/>
        <a:lstStyle/>
        <a:p>
          <a:endParaRPr lang="en-US"/>
        </a:p>
      </dgm:t>
    </dgm:pt>
    <dgm:pt modelId="{485ED433-5E0F-41EC-9B73-9700FC681C0D}" type="sibTrans" cxnId="{9F5E1A4B-9007-4E2F-9C66-B4125644DD03}">
      <dgm:prSet/>
      <dgm:spPr/>
      <dgm:t>
        <a:bodyPr/>
        <a:lstStyle/>
        <a:p>
          <a:endParaRPr lang="en-US"/>
        </a:p>
      </dgm:t>
    </dgm:pt>
    <dgm:pt modelId="{1457F32B-758C-40AF-944E-D7611A97C8B6}">
      <dgm:prSet phldrT="[Text]" custT="1"/>
      <dgm:spPr/>
      <dgm:t>
        <a:bodyPr/>
        <a:lstStyle/>
        <a:p>
          <a:r>
            <a:rPr lang="nl-NL" sz="1600" dirty="0" err="1"/>
            <a:t>Investments</a:t>
          </a:r>
          <a:endParaRPr lang="en-US" sz="1600" dirty="0"/>
        </a:p>
      </dgm:t>
    </dgm:pt>
    <dgm:pt modelId="{6270F3EF-6190-4BD2-BB32-886D084AE2BC}" type="parTrans" cxnId="{8F39B340-02AF-4E5F-A479-806C2EE91691}">
      <dgm:prSet/>
      <dgm:spPr/>
      <dgm:t>
        <a:bodyPr/>
        <a:lstStyle/>
        <a:p>
          <a:endParaRPr lang="en-US"/>
        </a:p>
      </dgm:t>
    </dgm:pt>
    <dgm:pt modelId="{8898AA36-A048-4764-8490-154EDCFBE21F}" type="sibTrans" cxnId="{8F39B340-02AF-4E5F-A479-806C2EE91691}">
      <dgm:prSet/>
      <dgm:spPr/>
      <dgm:t>
        <a:bodyPr/>
        <a:lstStyle/>
        <a:p>
          <a:endParaRPr lang="en-US"/>
        </a:p>
      </dgm:t>
    </dgm:pt>
    <dgm:pt modelId="{500D97B8-807D-4A2C-9914-01F0CDB5843C}">
      <dgm:prSet phldrT="[Text]" custT="1"/>
      <dgm:spPr/>
      <dgm:t>
        <a:bodyPr/>
        <a:lstStyle/>
        <a:p>
          <a:r>
            <a:rPr lang="nl-NL" sz="1600" dirty="0"/>
            <a:t>Financial </a:t>
          </a:r>
          <a:r>
            <a:rPr lang="nl-NL" sz="1600" dirty="0" err="1"/>
            <a:t>projection</a:t>
          </a:r>
          <a:endParaRPr lang="en-US" sz="1600" dirty="0"/>
        </a:p>
      </dgm:t>
    </dgm:pt>
    <dgm:pt modelId="{48D542DD-6E7C-44C1-8DCB-10F0E5DED2C6}" type="parTrans" cxnId="{CA167755-8C8B-4D91-979C-783FFAF51445}">
      <dgm:prSet/>
      <dgm:spPr/>
      <dgm:t>
        <a:bodyPr/>
        <a:lstStyle/>
        <a:p>
          <a:endParaRPr lang="en-US"/>
        </a:p>
      </dgm:t>
    </dgm:pt>
    <dgm:pt modelId="{76B48F93-3B74-4FE2-AE57-15A8C5181BFF}" type="sibTrans" cxnId="{CA167755-8C8B-4D91-979C-783FFAF51445}">
      <dgm:prSet/>
      <dgm:spPr/>
      <dgm:t>
        <a:bodyPr/>
        <a:lstStyle/>
        <a:p>
          <a:endParaRPr lang="en-US"/>
        </a:p>
      </dgm:t>
    </dgm:pt>
    <dgm:pt modelId="{4A18858A-DE55-4EEA-83AF-213494ADC7F7}">
      <dgm:prSet phldrT="[Text]"/>
      <dgm:spPr/>
      <dgm:t>
        <a:bodyPr/>
        <a:lstStyle/>
        <a:p>
          <a:r>
            <a:rPr lang="nl-NL" b="1" dirty="0"/>
            <a:t>Action </a:t>
          </a:r>
          <a:r>
            <a:rPr lang="nl-NL" b="1" dirty="0" err="1"/>
            <a:t>Plans</a:t>
          </a:r>
          <a:endParaRPr lang="en-US" b="1" dirty="0"/>
        </a:p>
      </dgm:t>
    </dgm:pt>
    <dgm:pt modelId="{C5473472-B9BC-406A-A86E-0FE1C2E5287B}" type="parTrans" cxnId="{80DB7DEA-CD27-4124-B762-04A33753A7A9}">
      <dgm:prSet/>
      <dgm:spPr/>
      <dgm:t>
        <a:bodyPr/>
        <a:lstStyle/>
        <a:p>
          <a:endParaRPr lang="en-US"/>
        </a:p>
      </dgm:t>
    </dgm:pt>
    <dgm:pt modelId="{D3D9E0E4-41A3-41CD-BAA3-F651382B1014}" type="sibTrans" cxnId="{80DB7DEA-CD27-4124-B762-04A33753A7A9}">
      <dgm:prSet/>
      <dgm:spPr/>
      <dgm:t>
        <a:bodyPr/>
        <a:lstStyle/>
        <a:p>
          <a:endParaRPr lang="en-US"/>
        </a:p>
      </dgm:t>
    </dgm:pt>
    <dgm:pt modelId="{68B49A10-E8AF-4603-AE39-70A969C91403}">
      <dgm:prSet phldrT="[Text]" custT="1"/>
      <dgm:spPr/>
      <dgm:t>
        <a:bodyPr/>
        <a:lstStyle/>
        <a:p>
          <a:r>
            <a:rPr lang="nl-NL" sz="1600" dirty="0"/>
            <a:t>Operations</a:t>
          </a:r>
          <a:endParaRPr lang="en-US" sz="1600" dirty="0"/>
        </a:p>
      </dgm:t>
    </dgm:pt>
    <dgm:pt modelId="{55A68652-3004-4F6D-9387-9D7AE9A4A422}" type="parTrans" cxnId="{87B71A60-47D4-4E37-8E3A-E17C8B2F92EA}">
      <dgm:prSet/>
      <dgm:spPr/>
      <dgm:t>
        <a:bodyPr/>
        <a:lstStyle/>
        <a:p>
          <a:endParaRPr lang="en-US"/>
        </a:p>
      </dgm:t>
    </dgm:pt>
    <dgm:pt modelId="{7028B9FF-4C68-46B5-9486-DD39B1CE6BA8}" type="sibTrans" cxnId="{87B71A60-47D4-4E37-8E3A-E17C8B2F92EA}">
      <dgm:prSet/>
      <dgm:spPr/>
      <dgm:t>
        <a:bodyPr/>
        <a:lstStyle/>
        <a:p>
          <a:endParaRPr lang="en-US"/>
        </a:p>
      </dgm:t>
    </dgm:pt>
    <dgm:pt modelId="{6AE7D66C-197F-4B67-81AD-1F9AA8768B65}">
      <dgm:prSet phldrT="[Text]" custT="1"/>
      <dgm:spPr/>
      <dgm:t>
        <a:bodyPr/>
        <a:lstStyle/>
        <a:p>
          <a:r>
            <a:rPr lang="nl-NL" sz="1600" dirty="0"/>
            <a:t>Prices</a:t>
          </a:r>
          <a:endParaRPr lang="en-US" sz="1600" dirty="0"/>
        </a:p>
      </dgm:t>
    </dgm:pt>
    <dgm:pt modelId="{B99E63D6-8CFE-4C90-BC34-079AB44DC568}" type="parTrans" cxnId="{BDA5F044-AB27-4383-BA89-D5C6954C74FB}">
      <dgm:prSet/>
      <dgm:spPr/>
      <dgm:t>
        <a:bodyPr/>
        <a:lstStyle/>
        <a:p>
          <a:endParaRPr lang="en-US"/>
        </a:p>
      </dgm:t>
    </dgm:pt>
    <dgm:pt modelId="{9224C943-84AF-42B4-8682-62E745B8162A}" type="sibTrans" cxnId="{BDA5F044-AB27-4383-BA89-D5C6954C74FB}">
      <dgm:prSet/>
      <dgm:spPr/>
      <dgm:t>
        <a:bodyPr/>
        <a:lstStyle/>
        <a:p>
          <a:endParaRPr lang="en-US"/>
        </a:p>
      </dgm:t>
    </dgm:pt>
    <dgm:pt modelId="{AC95CB9C-257A-4696-AAD7-7F821443E59C}">
      <dgm:prSet phldrT="[Text]" custT="1"/>
      <dgm:spPr/>
      <dgm:t>
        <a:bodyPr/>
        <a:lstStyle/>
        <a:p>
          <a:r>
            <a:rPr lang="nl-NL" sz="1600" dirty="0"/>
            <a:t>Commercial</a:t>
          </a:r>
          <a:endParaRPr lang="en-US" sz="1600" dirty="0"/>
        </a:p>
      </dgm:t>
    </dgm:pt>
    <dgm:pt modelId="{913F8BD2-E5B9-47BF-8221-50C840DEB13A}" type="parTrans" cxnId="{F4E0C2C2-D5DB-4692-9995-E38417352FBE}">
      <dgm:prSet/>
      <dgm:spPr/>
      <dgm:t>
        <a:bodyPr/>
        <a:lstStyle/>
        <a:p>
          <a:endParaRPr lang="en-US"/>
        </a:p>
      </dgm:t>
    </dgm:pt>
    <dgm:pt modelId="{B6E9999C-FE5C-47CC-8BAF-A36E0A67B686}" type="sibTrans" cxnId="{F4E0C2C2-D5DB-4692-9995-E38417352FBE}">
      <dgm:prSet/>
      <dgm:spPr/>
      <dgm:t>
        <a:bodyPr/>
        <a:lstStyle/>
        <a:p>
          <a:endParaRPr lang="en-US"/>
        </a:p>
      </dgm:t>
    </dgm:pt>
    <dgm:pt modelId="{7067AB2C-4BBA-4C72-AB47-19620D7247BE}">
      <dgm:prSet phldrT="[Text]" custT="1"/>
      <dgm:spPr/>
      <dgm:t>
        <a:bodyPr/>
        <a:lstStyle/>
        <a:p>
          <a:r>
            <a:rPr lang="nl-NL" sz="1600" dirty="0" err="1"/>
            <a:t>Staff</a:t>
          </a:r>
          <a:r>
            <a:rPr lang="nl-NL" sz="1600" dirty="0"/>
            <a:t> </a:t>
          </a:r>
          <a:r>
            <a:rPr lang="nl-NL" sz="1600" dirty="0" err="1"/>
            <a:t>and</a:t>
          </a:r>
          <a:r>
            <a:rPr lang="nl-NL" sz="1600" dirty="0"/>
            <a:t> </a:t>
          </a:r>
          <a:r>
            <a:rPr lang="nl-NL" sz="1600" dirty="0" err="1"/>
            <a:t>organization</a:t>
          </a:r>
          <a:endParaRPr lang="en-US" sz="1600" dirty="0"/>
        </a:p>
      </dgm:t>
    </dgm:pt>
    <dgm:pt modelId="{61310D40-E3B5-4790-A818-D1AB2DC6B7FC}" type="parTrans" cxnId="{5AE769F2-E70A-400A-999F-0ACBB82C6A35}">
      <dgm:prSet/>
      <dgm:spPr/>
      <dgm:t>
        <a:bodyPr/>
        <a:lstStyle/>
        <a:p>
          <a:endParaRPr lang="en-US"/>
        </a:p>
      </dgm:t>
    </dgm:pt>
    <dgm:pt modelId="{80204D5B-1877-4C4F-B660-84414F1EA24A}" type="sibTrans" cxnId="{5AE769F2-E70A-400A-999F-0ACBB82C6A35}">
      <dgm:prSet/>
      <dgm:spPr/>
      <dgm:t>
        <a:bodyPr/>
        <a:lstStyle/>
        <a:p>
          <a:endParaRPr lang="en-US"/>
        </a:p>
      </dgm:t>
    </dgm:pt>
    <dgm:pt modelId="{D0891FD7-2FE1-4019-B1A9-1C03EFEFB4C2}">
      <dgm:prSet phldrT="[Text]" custT="1"/>
      <dgm:spPr/>
      <dgm:t>
        <a:bodyPr/>
        <a:lstStyle/>
        <a:p>
          <a:r>
            <a:rPr lang="nl-NL" sz="1600" dirty="0"/>
            <a:t>System </a:t>
          </a:r>
          <a:r>
            <a:rPr lang="nl-NL" sz="1600" dirty="0" err="1"/>
            <a:t>description</a:t>
          </a:r>
          <a:endParaRPr lang="en-US" sz="1600" dirty="0"/>
        </a:p>
      </dgm:t>
    </dgm:pt>
    <dgm:pt modelId="{5860619F-9B4D-436D-9A67-B2C5DA223F0B}" type="parTrans" cxnId="{5BCFE55A-F09D-41A9-96A9-C15EF272EE39}">
      <dgm:prSet/>
      <dgm:spPr/>
      <dgm:t>
        <a:bodyPr/>
        <a:lstStyle/>
        <a:p>
          <a:endParaRPr lang="en-US"/>
        </a:p>
      </dgm:t>
    </dgm:pt>
    <dgm:pt modelId="{6110EEC6-7097-4C48-90D9-D38670850A75}" type="sibTrans" cxnId="{5BCFE55A-F09D-41A9-96A9-C15EF272EE39}">
      <dgm:prSet/>
      <dgm:spPr/>
      <dgm:t>
        <a:bodyPr/>
        <a:lstStyle/>
        <a:p>
          <a:endParaRPr lang="en-US"/>
        </a:p>
      </dgm:t>
    </dgm:pt>
    <dgm:pt modelId="{19CA602F-C700-4C4D-BF03-6DCE3DB74337}">
      <dgm:prSet phldrT="[Text]"/>
      <dgm:spPr/>
      <dgm:t>
        <a:bodyPr/>
        <a:lstStyle/>
        <a:p>
          <a:r>
            <a:rPr lang="nl-NL" b="1" dirty="0" err="1"/>
            <a:t>Existing</a:t>
          </a:r>
          <a:r>
            <a:rPr lang="nl-NL" b="1" dirty="0"/>
            <a:t> </a:t>
          </a:r>
          <a:r>
            <a:rPr lang="nl-NL" b="1" dirty="0" err="1"/>
            <a:t>situation</a:t>
          </a:r>
          <a:endParaRPr lang="en-US" b="1" dirty="0"/>
        </a:p>
      </dgm:t>
    </dgm:pt>
    <dgm:pt modelId="{B298E57E-EDF1-42E4-B2BA-8B5CDF4CCC94}" type="parTrans" cxnId="{602EE862-E4C9-4661-B201-1CD6AE8CD68F}">
      <dgm:prSet/>
      <dgm:spPr/>
      <dgm:t>
        <a:bodyPr/>
        <a:lstStyle/>
        <a:p>
          <a:endParaRPr lang="en-US"/>
        </a:p>
      </dgm:t>
    </dgm:pt>
    <dgm:pt modelId="{6821C68A-7811-4DB3-841A-BA896D06196D}" type="sibTrans" cxnId="{602EE862-E4C9-4661-B201-1CD6AE8CD68F}">
      <dgm:prSet/>
      <dgm:spPr/>
      <dgm:t>
        <a:bodyPr/>
        <a:lstStyle/>
        <a:p>
          <a:endParaRPr lang="en-US"/>
        </a:p>
      </dgm:t>
    </dgm:pt>
    <dgm:pt modelId="{0FFD7626-D18F-4462-A265-64405B7DA7ED}">
      <dgm:prSet phldrT="[Text]" custT="1"/>
      <dgm:spPr/>
      <dgm:t>
        <a:bodyPr/>
        <a:lstStyle/>
        <a:p>
          <a:r>
            <a:rPr lang="nl-NL" sz="1600" dirty="0"/>
            <a:t>Operations, Finance, </a:t>
          </a:r>
          <a:r>
            <a:rPr lang="nl-NL" sz="1600" dirty="0" err="1"/>
            <a:t>Organization</a:t>
          </a:r>
          <a:endParaRPr lang="en-US" sz="1600" dirty="0"/>
        </a:p>
      </dgm:t>
    </dgm:pt>
    <dgm:pt modelId="{AE3B36A0-ACEE-4C65-913C-5F620A344C0B}" type="parTrans" cxnId="{9FFEAEEF-0086-47D5-A740-73F70F488300}">
      <dgm:prSet/>
      <dgm:spPr/>
      <dgm:t>
        <a:bodyPr/>
        <a:lstStyle/>
        <a:p>
          <a:endParaRPr lang="en-US"/>
        </a:p>
      </dgm:t>
    </dgm:pt>
    <dgm:pt modelId="{B099CD2C-170C-4377-B222-38141AB4FF70}" type="sibTrans" cxnId="{9FFEAEEF-0086-47D5-A740-73F70F488300}">
      <dgm:prSet/>
      <dgm:spPr/>
      <dgm:t>
        <a:bodyPr/>
        <a:lstStyle/>
        <a:p>
          <a:endParaRPr lang="en-US"/>
        </a:p>
      </dgm:t>
    </dgm:pt>
    <dgm:pt modelId="{93D1A506-7D14-4DD0-9D04-18E2FE25C5B7}">
      <dgm:prSet phldrT="[Text]" custT="1"/>
      <dgm:spPr/>
      <dgm:t>
        <a:bodyPr/>
        <a:lstStyle/>
        <a:p>
          <a:r>
            <a:rPr lang="nl-NL" sz="1600" dirty="0" err="1"/>
            <a:t>Main</a:t>
          </a:r>
          <a:r>
            <a:rPr lang="nl-NL" sz="1600" dirty="0"/>
            <a:t> issues </a:t>
          </a:r>
          <a:r>
            <a:rPr lang="nl-NL" sz="1600" dirty="0" err="1"/>
            <a:t>and</a:t>
          </a:r>
          <a:r>
            <a:rPr lang="nl-NL" sz="1600" dirty="0"/>
            <a:t> bottlenecks</a:t>
          </a:r>
          <a:endParaRPr lang="en-US" sz="1600" dirty="0"/>
        </a:p>
      </dgm:t>
    </dgm:pt>
    <dgm:pt modelId="{818A1AC2-581D-42F4-A8D6-085C227A80D6}" type="parTrans" cxnId="{CF50BA52-939A-42C1-9B31-382D2039D11B}">
      <dgm:prSet/>
      <dgm:spPr/>
      <dgm:t>
        <a:bodyPr/>
        <a:lstStyle/>
        <a:p>
          <a:endParaRPr lang="en-US"/>
        </a:p>
      </dgm:t>
    </dgm:pt>
    <dgm:pt modelId="{03EDC3C8-D8D2-4372-B4AA-A0304D9B9829}" type="sibTrans" cxnId="{CF50BA52-939A-42C1-9B31-382D2039D11B}">
      <dgm:prSet/>
      <dgm:spPr/>
      <dgm:t>
        <a:bodyPr/>
        <a:lstStyle/>
        <a:p>
          <a:endParaRPr lang="en-US"/>
        </a:p>
      </dgm:t>
    </dgm:pt>
    <dgm:pt modelId="{4DE24B28-604F-476C-A56D-64BB14B17DCE}" type="pres">
      <dgm:prSet presAssocID="{03D2D7B2-B802-4D6E-B6F3-AD5AC8FF9830}" presName="Name0" presStyleCnt="0">
        <dgm:presLayoutVars>
          <dgm:dir/>
          <dgm:animLvl val="lvl"/>
          <dgm:resizeHandles val="exact"/>
        </dgm:presLayoutVars>
      </dgm:prSet>
      <dgm:spPr/>
    </dgm:pt>
    <dgm:pt modelId="{1E3E593B-0D54-4F2D-9A87-1B3095FC4694}" type="pres">
      <dgm:prSet presAssocID="{19CA602F-C700-4C4D-BF03-6DCE3DB74337}" presName="linNode" presStyleCnt="0"/>
      <dgm:spPr/>
    </dgm:pt>
    <dgm:pt modelId="{4A8D0273-35FB-4101-B4F5-24F7C0821460}" type="pres">
      <dgm:prSet presAssocID="{19CA602F-C700-4C4D-BF03-6DCE3DB7433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DB38CFA-D4BC-41C9-B863-A0C81F5B6637}" type="pres">
      <dgm:prSet presAssocID="{19CA602F-C700-4C4D-BF03-6DCE3DB74337}" presName="descendantText" presStyleLbl="alignAccFollowNode1" presStyleIdx="0" presStyleCnt="5">
        <dgm:presLayoutVars>
          <dgm:bulletEnabled val="1"/>
        </dgm:presLayoutVars>
      </dgm:prSet>
      <dgm:spPr/>
    </dgm:pt>
    <dgm:pt modelId="{60C33A44-76E3-4306-B393-CCAA15A56C95}" type="pres">
      <dgm:prSet presAssocID="{6821C68A-7811-4DB3-841A-BA896D06196D}" presName="sp" presStyleCnt="0"/>
      <dgm:spPr/>
    </dgm:pt>
    <dgm:pt modelId="{C2C89AC5-20DC-4CE5-BF89-A2A929B2A4B1}" type="pres">
      <dgm:prSet presAssocID="{606E7333-6D88-46D2-8E78-E90E0B1E5E2A}" presName="linNode" presStyleCnt="0"/>
      <dgm:spPr/>
    </dgm:pt>
    <dgm:pt modelId="{084FC9A1-31DB-4E07-B9D9-C26D0EAEA141}" type="pres">
      <dgm:prSet presAssocID="{606E7333-6D88-46D2-8E78-E90E0B1E5E2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4761366-B1D7-43FF-AC9A-F19B571CCBA2}" type="pres">
      <dgm:prSet presAssocID="{606E7333-6D88-46D2-8E78-E90E0B1E5E2A}" presName="descendantText" presStyleLbl="alignAccFollowNode1" presStyleIdx="1" presStyleCnt="5">
        <dgm:presLayoutVars>
          <dgm:bulletEnabled val="1"/>
        </dgm:presLayoutVars>
      </dgm:prSet>
      <dgm:spPr/>
    </dgm:pt>
    <dgm:pt modelId="{579E3791-978D-4841-8197-DC23F4DD71DD}" type="pres">
      <dgm:prSet presAssocID="{4704E6F0-04F8-4E88-A2B0-6487B2199B9D}" presName="sp" presStyleCnt="0"/>
      <dgm:spPr/>
    </dgm:pt>
    <dgm:pt modelId="{F0E5A311-8B03-4ABD-BFC1-629A0E6474FE}" type="pres">
      <dgm:prSet presAssocID="{E3AA03CF-9BAA-4646-9C69-EC4C0BBF3C10}" presName="linNode" presStyleCnt="0"/>
      <dgm:spPr/>
    </dgm:pt>
    <dgm:pt modelId="{5486DB1A-F370-400B-9A9C-67548626F3A4}" type="pres">
      <dgm:prSet presAssocID="{E3AA03CF-9BAA-4646-9C69-EC4C0BBF3C1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17D35F5-B6C6-461D-9B2B-2B119FDB3D8E}" type="pres">
      <dgm:prSet presAssocID="{E3AA03CF-9BAA-4646-9C69-EC4C0BBF3C10}" presName="descendantText" presStyleLbl="alignAccFollowNode1" presStyleIdx="2" presStyleCnt="5">
        <dgm:presLayoutVars>
          <dgm:bulletEnabled val="1"/>
        </dgm:presLayoutVars>
      </dgm:prSet>
      <dgm:spPr/>
    </dgm:pt>
    <dgm:pt modelId="{320AA351-608F-47FE-AC76-9532645D0F1E}" type="pres">
      <dgm:prSet presAssocID="{BCF592F3-7E66-4BBD-8D9D-2F71D1DF5F23}" presName="sp" presStyleCnt="0"/>
      <dgm:spPr/>
    </dgm:pt>
    <dgm:pt modelId="{E85112CE-4B61-40B6-A3C3-5FAC60EA61B2}" type="pres">
      <dgm:prSet presAssocID="{4A18858A-DE55-4EEA-83AF-213494ADC7F7}" presName="linNode" presStyleCnt="0"/>
      <dgm:spPr/>
    </dgm:pt>
    <dgm:pt modelId="{26B7E66F-828A-40CE-B298-4FC935D129AF}" type="pres">
      <dgm:prSet presAssocID="{4A18858A-DE55-4EEA-83AF-213494ADC7F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DEC69A6-9DDD-414C-B4FC-A72814214E0B}" type="pres">
      <dgm:prSet presAssocID="{4A18858A-DE55-4EEA-83AF-213494ADC7F7}" presName="descendantText" presStyleLbl="alignAccFollowNode1" presStyleIdx="3" presStyleCnt="5">
        <dgm:presLayoutVars>
          <dgm:bulletEnabled val="1"/>
        </dgm:presLayoutVars>
      </dgm:prSet>
      <dgm:spPr/>
    </dgm:pt>
    <dgm:pt modelId="{308800F4-2B00-4C3A-9567-C2878E8E33C8}" type="pres">
      <dgm:prSet presAssocID="{D3D9E0E4-41A3-41CD-BAA3-F651382B1014}" presName="sp" presStyleCnt="0"/>
      <dgm:spPr/>
    </dgm:pt>
    <dgm:pt modelId="{04D46E26-88AF-4DF8-B468-9281180C9EFE}" type="pres">
      <dgm:prSet presAssocID="{90A7E262-41BF-4270-99C5-3ACE7A163845}" presName="linNode" presStyleCnt="0"/>
      <dgm:spPr/>
    </dgm:pt>
    <dgm:pt modelId="{CAFDC81C-1CDA-4AF6-AC02-2BE2B0CE7FDF}" type="pres">
      <dgm:prSet presAssocID="{90A7E262-41BF-4270-99C5-3ACE7A16384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ED2A42A0-8830-48E5-9F13-90506EE2D232}" type="pres">
      <dgm:prSet presAssocID="{90A7E262-41BF-4270-99C5-3ACE7A163845}" presName="descendantText" presStyleLbl="alignAccFollowNode1" presStyleIdx="4" presStyleCnt="5" custLinFactNeighborY="0">
        <dgm:presLayoutVars>
          <dgm:bulletEnabled val="1"/>
        </dgm:presLayoutVars>
      </dgm:prSet>
      <dgm:spPr/>
    </dgm:pt>
  </dgm:ptLst>
  <dgm:cxnLst>
    <dgm:cxn modelId="{A39BDD14-A00E-45DD-B160-63D5C57CF0CF}" type="presOf" srcId="{19CA602F-C700-4C4D-BF03-6DCE3DB74337}" destId="{4A8D0273-35FB-4101-B4F5-24F7C0821460}" srcOrd="0" destOrd="0" presId="urn:microsoft.com/office/officeart/2005/8/layout/vList5"/>
    <dgm:cxn modelId="{4F704A3B-151E-466C-B027-458A3567649C}" srcId="{606E7333-6D88-46D2-8E78-E90E0B1E5E2A}" destId="{80E7DD89-21A1-4E58-8502-99C3BA28EEBE}" srcOrd="0" destOrd="0" parTransId="{09E841F0-4874-4BBF-87A7-36B4784BB664}" sibTransId="{4F7EBECA-77D9-4797-AD36-906AF210B781}"/>
    <dgm:cxn modelId="{8F39B340-02AF-4E5F-A479-806C2EE91691}" srcId="{90A7E262-41BF-4270-99C5-3ACE7A163845}" destId="{1457F32B-758C-40AF-944E-D7611A97C8B6}" srcOrd="0" destOrd="0" parTransId="{6270F3EF-6190-4BD2-BB32-886D084AE2BC}" sibTransId="{8898AA36-A048-4764-8490-154EDCFBE21F}"/>
    <dgm:cxn modelId="{DD2D335C-5127-46A5-BDD9-FADEDCCA64D6}" srcId="{03D2D7B2-B802-4D6E-B6F3-AD5AC8FF9830}" destId="{E3AA03CF-9BAA-4646-9C69-EC4C0BBF3C10}" srcOrd="2" destOrd="0" parTransId="{6F651AE8-E1AE-4162-B0AC-3756B2F4128F}" sibTransId="{BCF592F3-7E66-4BBD-8D9D-2F71D1DF5F23}"/>
    <dgm:cxn modelId="{B8EEF15C-45EE-4F7F-B8DE-8B8A856C57C5}" srcId="{E3AA03CF-9BAA-4646-9C69-EC4C0BBF3C10}" destId="{A57BC347-962E-450B-AC5D-C837612323AF}" srcOrd="1" destOrd="0" parTransId="{98656530-1CE0-4B7F-8111-280D5DACB061}" sibTransId="{758D8ABB-F9CA-4A36-9F7E-7007586B4621}"/>
    <dgm:cxn modelId="{92EF0C5E-EDE6-4198-913B-ACA778FF892F}" type="presOf" srcId="{6AE7D66C-197F-4B67-81AD-1F9AA8768B65}" destId="{ED2A42A0-8830-48E5-9F13-90506EE2D232}" srcOrd="0" destOrd="2" presId="urn:microsoft.com/office/officeart/2005/8/layout/vList5"/>
    <dgm:cxn modelId="{87B71A60-47D4-4E37-8E3A-E17C8B2F92EA}" srcId="{4A18858A-DE55-4EEA-83AF-213494ADC7F7}" destId="{68B49A10-E8AF-4603-AE39-70A969C91403}" srcOrd="0" destOrd="0" parTransId="{55A68652-3004-4F6D-9387-9D7AE9A4A422}" sibTransId="{7028B9FF-4C68-46B5-9486-DD39B1CE6BA8}"/>
    <dgm:cxn modelId="{602EE862-E4C9-4661-B201-1CD6AE8CD68F}" srcId="{03D2D7B2-B802-4D6E-B6F3-AD5AC8FF9830}" destId="{19CA602F-C700-4C4D-BF03-6DCE3DB74337}" srcOrd="0" destOrd="0" parTransId="{B298E57E-EDF1-42E4-B2BA-8B5CDF4CCC94}" sibTransId="{6821C68A-7811-4DB3-841A-BA896D06196D}"/>
    <dgm:cxn modelId="{BDA5F044-AB27-4383-BA89-D5C6954C74FB}" srcId="{90A7E262-41BF-4270-99C5-3ACE7A163845}" destId="{6AE7D66C-197F-4B67-81AD-1F9AA8768B65}" srcOrd="2" destOrd="0" parTransId="{B99E63D6-8CFE-4C90-BC34-079AB44DC568}" sibTransId="{9224C943-84AF-42B4-8682-62E745B8162A}"/>
    <dgm:cxn modelId="{9F5E1A4B-9007-4E2F-9C66-B4125644DD03}" srcId="{03D2D7B2-B802-4D6E-B6F3-AD5AC8FF9830}" destId="{90A7E262-41BF-4270-99C5-3ACE7A163845}" srcOrd="4" destOrd="0" parTransId="{9C60E729-D799-4347-A66E-4002D19D0A23}" sibTransId="{485ED433-5E0F-41EC-9B73-9700FC681C0D}"/>
    <dgm:cxn modelId="{1279306B-8B34-4261-B2F5-CDF01537E89A}" type="presOf" srcId="{A57BC347-962E-450B-AC5D-C837612323AF}" destId="{817D35F5-B6C6-461D-9B2B-2B119FDB3D8E}" srcOrd="0" destOrd="1" presId="urn:microsoft.com/office/officeart/2005/8/layout/vList5"/>
    <dgm:cxn modelId="{44511652-6070-4579-BDB2-3A449166AD84}" type="presOf" srcId="{90A7E262-41BF-4270-99C5-3ACE7A163845}" destId="{CAFDC81C-1CDA-4AF6-AC02-2BE2B0CE7FDF}" srcOrd="0" destOrd="0" presId="urn:microsoft.com/office/officeart/2005/8/layout/vList5"/>
    <dgm:cxn modelId="{CF50BA52-939A-42C1-9B31-382D2039D11B}" srcId="{19CA602F-C700-4C4D-BF03-6DCE3DB74337}" destId="{93D1A506-7D14-4DD0-9D04-18E2FE25C5B7}" srcOrd="2" destOrd="0" parTransId="{818A1AC2-581D-42F4-A8D6-085C227A80D6}" sibTransId="{03EDC3C8-D8D2-4372-B4AA-A0304D9B9829}"/>
    <dgm:cxn modelId="{CA167755-8C8B-4D91-979C-783FFAF51445}" srcId="{90A7E262-41BF-4270-99C5-3ACE7A163845}" destId="{500D97B8-807D-4A2C-9914-01F0CDB5843C}" srcOrd="1" destOrd="0" parTransId="{48D542DD-6E7C-44C1-8DCB-10F0E5DED2C6}" sibTransId="{76B48F93-3B74-4FE2-AE57-15A8C5181BFF}"/>
    <dgm:cxn modelId="{E8CE7D55-99FF-4714-B2BE-B5577554DFBC}" type="presOf" srcId="{0FFD7626-D18F-4462-A265-64405B7DA7ED}" destId="{BDB38CFA-D4BC-41C9-B863-A0C81F5B6637}" srcOrd="0" destOrd="1" presId="urn:microsoft.com/office/officeart/2005/8/layout/vList5"/>
    <dgm:cxn modelId="{35E99E76-4032-4E3F-9ABF-67BBED770409}" type="presOf" srcId="{7067AB2C-4BBA-4C72-AB47-19620D7247BE}" destId="{BDEC69A6-9DDD-414C-B4FC-A72814214E0B}" srcOrd="0" destOrd="2" presId="urn:microsoft.com/office/officeart/2005/8/layout/vList5"/>
    <dgm:cxn modelId="{5BCFE55A-F09D-41A9-96A9-C15EF272EE39}" srcId="{19CA602F-C700-4C4D-BF03-6DCE3DB74337}" destId="{D0891FD7-2FE1-4019-B1A9-1C03EFEFB4C2}" srcOrd="0" destOrd="0" parTransId="{5860619F-9B4D-436D-9A67-B2C5DA223F0B}" sibTransId="{6110EEC6-7097-4C48-90D9-D38670850A75}"/>
    <dgm:cxn modelId="{204B2885-E8FC-45BB-8C64-E8D972FE9940}" type="presOf" srcId="{1457F32B-758C-40AF-944E-D7611A97C8B6}" destId="{ED2A42A0-8830-48E5-9F13-90506EE2D232}" srcOrd="0" destOrd="0" presId="urn:microsoft.com/office/officeart/2005/8/layout/vList5"/>
    <dgm:cxn modelId="{EB23FA87-6BA2-447E-8403-D8BDA6098A1B}" srcId="{03D2D7B2-B802-4D6E-B6F3-AD5AC8FF9830}" destId="{606E7333-6D88-46D2-8E78-E90E0B1E5E2A}" srcOrd="1" destOrd="0" parTransId="{D5E876C3-C370-41C7-B5EC-7FC2BB04A053}" sibTransId="{4704E6F0-04F8-4E88-A2B0-6487B2199B9D}"/>
    <dgm:cxn modelId="{8D9E2688-E54A-4D04-863F-3A1E2C7A3124}" type="presOf" srcId="{03D2D7B2-B802-4D6E-B6F3-AD5AC8FF9830}" destId="{4DE24B28-604F-476C-A56D-64BB14B17DCE}" srcOrd="0" destOrd="0" presId="urn:microsoft.com/office/officeart/2005/8/layout/vList5"/>
    <dgm:cxn modelId="{76AAB590-7427-4241-B014-4606B9371C49}" type="presOf" srcId="{D0891FD7-2FE1-4019-B1A9-1C03EFEFB4C2}" destId="{BDB38CFA-D4BC-41C9-B863-A0C81F5B6637}" srcOrd="0" destOrd="0" presId="urn:microsoft.com/office/officeart/2005/8/layout/vList5"/>
    <dgm:cxn modelId="{332A3C96-BF1C-439D-8ADF-C518EFB7D9C1}" type="presOf" srcId="{606E7333-6D88-46D2-8E78-E90E0B1E5E2A}" destId="{084FC9A1-31DB-4E07-B9D9-C26D0EAEA141}" srcOrd="0" destOrd="0" presId="urn:microsoft.com/office/officeart/2005/8/layout/vList5"/>
    <dgm:cxn modelId="{27FCCA9C-1678-4431-8740-F177598785D6}" type="presOf" srcId="{4A18858A-DE55-4EEA-83AF-213494ADC7F7}" destId="{26B7E66F-828A-40CE-B298-4FC935D129AF}" srcOrd="0" destOrd="0" presId="urn:microsoft.com/office/officeart/2005/8/layout/vList5"/>
    <dgm:cxn modelId="{358090A1-182F-482A-A96D-698779BA576B}" type="presOf" srcId="{500D97B8-807D-4A2C-9914-01F0CDB5843C}" destId="{ED2A42A0-8830-48E5-9F13-90506EE2D232}" srcOrd="0" destOrd="1" presId="urn:microsoft.com/office/officeart/2005/8/layout/vList5"/>
    <dgm:cxn modelId="{BA0411AB-6520-49A4-996E-462A724D3D95}" type="presOf" srcId="{ADF60A5B-F303-403B-A63B-99E1605E9651}" destId="{94761366-B1D7-43FF-AC9A-F19B571CCBA2}" srcOrd="0" destOrd="1" presId="urn:microsoft.com/office/officeart/2005/8/layout/vList5"/>
    <dgm:cxn modelId="{2A920AAC-8880-4BEB-A7B6-29661F11F323}" type="presOf" srcId="{80E7DD89-21A1-4E58-8502-99C3BA28EEBE}" destId="{94761366-B1D7-43FF-AC9A-F19B571CCBA2}" srcOrd="0" destOrd="0" presId="urn:microsoft.com/office/officeart/2005/8/layout/vList5"/>
    <dgm:cxn modelId="{04974EB1-40AF-4C1A-A7A0-E11358C008C9}" type="presOf" srcId="{AC95CB9C-257A-4696-AAD7-7F821443E59C}" destId="{BDEC69A6-9DDD-414C-B4FC-A72814214E0B}" srcOrd="0" destOrd="1" presId="urn:microsoft.com/office/officeart/2005/8/layout/vList5"/>
    <dgm:cxn modelId="{78B233B4-6D93-4F11-A9BC-1CA9F900ABA2}" type="presOf" srcId="{93D1A506-7D14-4DD0-9D04-18E2FE25C5B7}" destId="{BDB38CFA-D4BC-41C9-B863-A0C81F5B6637}" srcOrd="0" destOrd="2" presId="urn:microsoft.com/office/officeart/2005/8/layout/vList5"/>
    <dgm:cxn modelId="{3FEF99B9-51DD-4804-98EB-6E789B0B97EC}" srcId="{606E7333-6D88-46D2-8E78-E90E0B1E5E2A}" destId="{ADF60A5B-F303-403B-A63B-99E1605E9651}" srcOrd="1" destOrd="0" parTransId="{346BBF9A-1D8D-4AB4-B462-7A0AA6668F44}" sibTransId="{CF45776F-FF6B-4624-BCA1-6C7D991C2F24}"/>
    <dgm:cxn modelId="{F4E0C2C2-D5DB-4692-9995-E38417352FBE}" srcId="{4A18858A-DE55-4EEA-83AF-213494ADC7F7}" destId="{AC95CB9C-257A-4696-AAD7-7F821443E59C}" srcOrd="1" destOrd="0" parTransId="{913F8BD2-E5B9-47BF-8221-50C840DEB13A}" sibTransId="{B6E9999C-FE5C-47CC-8BAF-A36E0A67B686}"/>
    <dgm:cxn modelId="{7923B8C6-FA74-47E1-A5EC-B6BCC8920CC8}" srcId="{E3AA03CF-9BAA-4646-9C69-EC4C0BBF3C10}" destId="{E8905734-64D5-4FC7-89C0-E28825BE439C}" srcOrd="0" destOrd="0" parTransId="{06403D43-7B3D-4994-B484-A91172427FEE}" sibTransId="{57DA94EA-5E1E-4EE4-94EC-9315F6D070CE}"/>
    <dgm:cxn modelId="{D0019FCB-80CB-487F-833C-EADFF0D85EE7}" type="presOf" srcId="{68B49A10-E8AF-4603-AE39-70A969C91403}" destId="{BDEC69A6-9DDD-414C-B4FC-A72814214E0B}" srcOrd="0" destOrd="0" presId="urn:microsoft.com/office/officeart/2005/8/layout/vList5"/>
    <dgm:cxn modelId="{5D23F8CE-0349-4935-A36B-3D9A8CCDA573}" type="presOf" srcId="{E8905734-64D5-4FC7-89C0-E28825BE439C}" destId="{817D35F5-B6C6-461D-9B2B-2B119FDB3D8E}" srcOrd="0" destOrd="0" presId="urn:microsoft.com/office/officeart/2005/8/layout/vList5"/>
    <dgm:cxn modelId="{A9A65FEA-2071-4953-B5C1-38971CC62305}" type="presOf" srcId="{E3AA03CF-9BAA-4646-9C69-EC4C0BBF3C10}" destId="{5486DB1A-F370-400B-9A9C-67548626F3A4}" srcOrd="0" destOrd="0" presId="urn:microsoft.com/office/officeart/2005/8/layout/vList5"/>
    <dgm:cxn modelId="{80DB7DEA-CD27-4124-B762-04A33753A7A9}" srcId="{03D2D7B2-B802-4D6E-B6F3-AD5AC8FF9830}" destId="{4A18858A-DE55-4EEA-83AF-213494ADC7F7}" srcOrd="3" destOrd="0" parTransId="{C5473472-B9BC-406A-A86E-0FE1C2E5287B}" sibTransId="{D3D9E0E4-41A3-41CD-BAA3-F651382B1014}"/>
    <dgm:cxn modelId="{9FFEAEEF-0086-47D5-A740-73F70F488300}" srcId="{19CA602F-C700-4C4D-BF03-6DCE3DB74337}" destId="{0FFD7626-D18F-4462-A265-64405B7DA7ED}" srcOrd="1" destOrd="0" parTransId="{AE3B36A0-ACEE-4C65-913C-5F620A344C0B}" sibTransId="{B099CD2C-170C-4377-B222-38141AB4FF70}"/>
    <dgm:cxn modelId="{5AE769F2-E70A-400A-999F-0ACBB82C6A35}" srcId="{4A18858A-DE55-4EEA-83AF-213494ADC7F7}" destId="{7067AB2C-4BBA-4C72-AB47-19620D7247BE}" srcOrd="2" destOrd="0" parTransId="{61310D40-E3B5-4790-A818-D1AB2DC6B7FC}" sibTransId="{80204D5B-1877-4C4F-B660-84414F1EA24A}"/>
    <dgm:cxn modelId="{194CD513-2EE6-410A-A9FD-D981A1543D14}" type="presParOf" srcId="{4DE24B28-604F-476C-A56D-64BB14B17DCE}" destId="{1E3E593B-0D54-4F2D-9A87-1B3095FC4694}" srcOrd="0" destOrd="0" presId="urn:microsoft.com/office/officeart/2005/8/layout/vList5"/>
    <dgm:cxn modelId="{1A7E810F-60DB-4145-BF6E-FB2AEC5691FF}" type="presParOf" srcId="{1E3E593B-0D54-4F2D-9A87-1B3095FC4694}" destId="{4A8D0273-35FB-4101-B4F5-24F7C0821460}" srcOrd="0" destOrd="0" presId="urn:microsoft.com/office/officeart/2005/8/layout/vList5"/>
    <dgm:cxn modelId="{C364B471-D4FA-4594-8478-20EBDC957E3D}" type="presParOf" srcId="{1E3E593B-0D54-4F2D-9A87-1B3095FC4694}" destId="{BDB38CFA-D4BC-41C9-B863-A0C81F5B6637}" srcOrd="1" destOrd="0" presId="urn:microsoft.com/office/officeart/2005/8/layout/vList5"/>
    <dgm:cxn modelId="{68C5FAAC-0CD7-4527-AC50-BB0104E8D871}" type="presParOf" srcId="{4DE24B28-604F-476C-A56D-64BB14B17DCE}" destId="{60C33A44-76E3-4306-B393-CCAA15A56C95}" srcOrd="1" destOrd="0" presId="urn:microsoft.com/office/officeart/2005/8/layout/vList5"/>
    <dgm:cxn modelId="{4E88126E-3CB7-40AE-A0E1-C3A9496BE35A}" type="presParOf" srcId="{4DE24B28-604F-476C-A56D-64BB14B17DCE}" destId="{C2C89AC5-20DC-4CE5-BF89-A2A929B2A4B1}" srcOrd="2" destOrd="0" presId="urn:microsoft.com/office/officeart/2005/8/layout/vList5"/>
    <dgm:cxn modelId="{14623BAF-7C06-4914-9BDD-A587813F8AB3}" type="presParOf" srcId="{C2C89AC5-20DC-4CE5-BF89-A2A929B2A4B1}" destId="{084FC9A1-31DB-4E07-B9D9-C26D0EAEA141}" srcOrd="0" destOrd="0" presId="urn:microsoft.com/office/officeart/2005/8/layout/vList5"/>
    <dgm:cxn modelId="{40B94AE1-4062-4834-873E-106D48AAA38F}" type="presParOf" srcId="{C2C89AC5-20DC-4CE5-BF89-A2A929B2A4B1}" destId="{94761366-B1D7-43FF-AC9A-F19B571CCBA2}" srcOrd="1" destOrd="0" presId="urn:microsoft.com/office/officeart/2005/8/layout/vList5"/>
    <dgm:cxn modelId="{9495AA13-A37C-42E8-AD5F-F7F6E9BC1C33}" type="presParOf" srcId="{4DE24B28-604F-476C-A56D-64BB14B17DCE}" destId="{579E3791-978D-4841-8197-DC23F4DD71DD}" srcOrd="3" destOrd="0" presId="urn:microsoft.com/office/officeart/2005/8/layout/vList5"/>
    <dgm:cxn modelId="{2F662B8C-C4D9-4AA4-AFDF-62BE74E7A2A7}" type="presParOf" srcId="{4DE24B28-604F-476C-A56D-64BB14B17DCE}" destId="{F0E5A311-8B03-4ABD-BFC1-629A0E6474FE}" srcOrd="4" destOrd="0" presId="urn:microsoft.com/office/officeart/2005/8/layout/vList5"/>
    <dgm:cxn modelId="{6633A940-AD01-4208-AF9D-082A99F127F3}" type="presParOf" srcId="{F0E5A311-8B03-4ABD-BFC1-629A0E6474FE}" destId="{5486DB1A-F370-400B-9A9C-67548626F3A4}" srcOrd="0" destOrd="0" presId="urn:microsoft.com/office/officeart/2005/8/layout/vList5"/>
    <dgm:cxn modelId="{D01B6F17-10C1-450B-98A4-2464ED7F2BB7}" type="presParOf" srcId="{F0E5A311-8B03-4ABD-BFC1-629A0E6474FE}" destId="{817D35F5-B6C6-461D-9B2B-2B119FDB3D8E}" srcOrd="1" destOrd="0" presId="urn:microsoft.com/office/officeart/2005/8/layout/vList5"/>
    <dgm:cxn modelId="{66615A35-3182-4BE6-B2F0-1139A293A3B8}" type="presParOf" srcId="{4DE24B28-604F-476C-A56D-64BB14B17DCE}" destId="{320AA351-608F-47FE-AC76-9532645D0F1E}" srcOrd="5" destOrd="0" presId="urn:microsoft.com/office/officeart/2005/8/layout/vList5"/>
    <dgm:cxn modelId="{ED708520-F7C2-4530-ADF9-4643450272C7}" type="presParOf" srcId="{4DE24B28-604F-476C-A56D-64BB14B17DCE}" destId="{E85112CE-4B61-40B6-A3C3-5FAC60EA61B2}" srcOrd="6" destOrd="0" presId="urn:microsoft.com/office/officeart/2005/8/layout/vList5"/>
    <dgm:cxn modelId="{32BF447B-7B07-438A-9BAB-F6B0E7F22B8D}" type="presParOf" srcId="{E85112CE-4B61-40B6-A3C3-5FAC60EA61B2}" destId="{26B7E66F-828A-40CE-B298-4FC935D129AF}" srcOrd="0" destOrd="0" presId="urn:microsoft.com/office/officeart/2005/8/layout/vList5"/>
    <dgm:cxn modelId="{EA1E5B0A-D614-436B-9C0C-931D436C022B}" type="presParOf" srcId="{E85112CE-4B61-40B6-A3C3-5FAC60EA61B2}" destId="{BDEC69A6-9DDD-414C-B4FC-A72814214E0B}" srcOrd="1" destOrd="0" presId="urn:microsoft.com/office/officeart/2005/8/layout/vList5"/>
    <dgm:cxn modelId="{364868CC-BB53-488A-BE01-585FA884611C}" type="presParOf" srcId="{4DE24B28-604F-476C-A56D-64BB14B17DCE}" destId="{308800F4-2B00-4C3A-9567-C2878E8E33C8}" srcOrd="7" destOrd="0" presId="urn:microsoft.com/office/officeart/2005/8/layout/vList5"/>
    <dgm:cxn modelId="{A6DBCCE2-11A4-45C3-B20C-7860A2A87CD9}" type="presParOf" srcId="{4DE24B28-604F-476C-A56D-64BB14B17DCE}" destId="{04D46E26-88AF-4DF8-B468-9281180C9EFE}" srcOrd="8" destOrd="0" presId="urn:microsoft.com/office/officeart/2005/8/layout/vList5"/>
    <dgm:cxn modelId="{26E64732-B585-4373-A4C9-446EC150D708}" type="presParOf" srcId="{04D46E26-88AF-4DF8-B468-9281180C9EFE}" destId="{CAFDC81C-1CDA-4AF6-AC02-2BE2B0CE7FDF}" srcOrd="0" destOrd="0" presId="urn:microsoft.com/office/officeart/2005/8/layout/vList5"/>
    <dgm:cxn modelId="{34B0B257-ADA5-45C7-BA39-A1E4B3E03E9E}" type="presParOf" srcId="{04D46E26-88AF-4DF8-B468-9281180C9EFE}" destId="{ED2A42A0-8830-48E5-9F13-90506EE2D2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32F869-09C8-4C85-BD24-4043223BEEC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5FB899C-3AE2-4C30-B63F-10D6416EB86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nl-NL" sz="4300" dirty="0"/>
            <a:t>BP </a:t>
          </a:r>
        </a:p>
        <a:p>
          <a:pPr>
            <a:spcAft>
              <a:spcPts val="0"/>
            </a:spcAft>
          </a:pPr>
          <a:r>
            <a:rPr lang="nl-NL" sz="2000" dirty="0"/>
            <a:t>Level 1</a:t>
          </a:r>
          <a:endParaRPr lang="en-US" sz="2000" dirty="0"/>
        </a:p>
      </dgm:t>
    </dgm:pt>
    <dgm:pt modelId="{31B960BA-A500-471D-B6A8-9D2793DAD62B}" type="parTrans" cxnId="{D3D2BE05-448A-4031-8546-9DC197C7D31B}">
      <dgm:prSet/>
      <dgm:spPr/>
      <dgm:t>
        <a:bodyPr/>
        <a:lstStyle/>
        <a:p>
          <a:endParaRPr lang="en-US"/>
        </a:p>
      </dgm:t>
    </dgm:pt>
    <dgm:pt modelId="{2EF06E86-F9EC-4B76-ACCD-F0F6B53300EF}" type="sibTrans" cxnId="{D3D2BE05-448A-4031-8546-9DC197C7D31B}">
      <dgm:prSet/>
      <dgm:spPr/>
      <dgm:t>
        <a:bodyPr/>
        <a:lstStyle/>
        <a:p>
          <a:endParaRPr lang="en-US"/>
        </a:p>
      </dgm:t>
    </dgm:pt>
    <dgm:pt modelId="{3DE63F5F-236D-4DA7-9861-767A44D980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nl-NL" sz="5500" dirty="0"/>
            <a:t>BP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nl-NL" sz="2000" dirty="0"/>
            <a:t>Level 2</a:t>
          </a:r>
          <a:endParaRPr lang="en-US" sz="2000" dirty="0"/>
        </a:p>
      </dgm:t>
    </dgm:pt>
    <dgm:pt modelId="{6F4B3EBB-1AA0-40F7-AA61-3EB4C4FA41A4}" type="parTrans" cxnId="{9A04ECBD-5C06-4304-B0CA-B71D2F52174F}">
      <dgm:prSet/>
      <dgm:spPr/>
      <dgm:t>
        <a:bodyPr/>
        <a:lstStyle/>
        <a:p>
          <a:endParaRPr lang="en-US"/>
        </a:p>
      </dgm:t>
    </dgm:pt>
    <dgm:pt modelId="{5A6ADB94-1AF3-487E-8B40-C1C0CA0050FF}" type="sibTrans" cxnId="{9A04ECBD-5C06-4304-B0CA-B71D2F52174F}">
      <dgm:prSet/>
      <dgm:spPr/>
      <dgm:t>
        <a:bodyPr/>
        <a:lstStyle/>
        <a:p>
          <a:endParaRPr lang="en-US"/>
        </a:p>
      </dgm:t>
    </dgm:pt>
    <dgm:pt modelId="{D73828E0-1FF4-4456-A912-CFBE8DE1156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nl-NL" sz="5500" dirty="0"/>
            <a:t>BP </a:t>
          </a:r>
        </a:p>
        <a:p>
          <a:pPr>
            <a:spcAft>
              <a:spcPts val="0"/>
            </a:spcAft>
          </a:pPr>
          <a:r>
            <a:rPr lang="nl-NL" sz="2000" dirty="0"/>
            <a:t>Level 3</a:t>
          </a:r>
          <a:endParaRPr lang="en-US" sz="2000" dirty="0"/>
        </a:p>
      </dgm:t>
    </dgm:pt>
    <dgm:pt modelId="{D5C6F12D-ECE7-4044-84C0-529A2B69781D}" type="parTrans" cxnId="{1622D7EB-7EFC-43A0-8FB4-7DFA73B486BA}">
      <dgm:prSet/>
      <dgm:spPr/>
      <dgm:t>
        <a:bodyPr/>
        <a:lstStyle/>
        <a:p>
          <a:endParaRPr lang="en-US"/>
        </a:p>
      </dgm:t>
    </dgm:pt>
    <dgm:pt modelId="{B67C6154-3C0B-483A-BE2D-C6D033BED599}" type="sibTrans" cxnId="{1622D7EB-7EFC-43A0-8FB4-7DFA73B486BA}">
      <dgm:prSet/>
      <dgm:spPr/>
      <dgm:t>
        <a:bodyPr/>
        <a:lstStyle/>
        <a:p>
          <a:endParaRPr lang="en-US"/>
        </a:p>
      </dgm:t>
    </dgm:pt>
    <dgm:pt modelId="{38FD9AA6-D63F-4CAA-9EC9-3D77DC49938B}" type="pres">
      <dgm:prSet presAssocID="{4032F869-09C8-4C85-BD24-4043223BEECC}" presName="arrowDiagram" presStyleCnt="0">
        <dgm:presLayoutVars>
          <dgm:chMax val="5"/>
          <dgm:dir/>
          <dgm:resizeHandles val="exact"/>
        </dgm:presLayoutVars>
      </dgm:prSet>
      <dgm:spPr/>
    </dgm:pt>
    <dgm:pt modelId="{D339C0FE-CF4C-4BC9-916E-8297E0F5562C}" type="pres">
      <dgm:prSet presAssocID="{4032F869-09C8-4C85-BD24-4043223BEECC}" presName="arrow" presStyleLbl="bgShp" presStyleIdx="0" presStyleCnt="1" custLinFactNeighborX="420" custLinFactNeighborY="-37059"/>
      <dgm:spPr>
        <a:solidFill>
          <a:schemeClr val="accent2"/>
        </a:solidFill>
      </dgm:spPr>
    </dgm:pt>
    <dgm:pt modelId="{16E03BED-8E56-4B79-9324-EE456A12203D}" type="pres">
      <dgm:prSet presAssocID="{4032F869-09C8-4C85-BD24-4043223BEECC}" presName="arrowDiagram3" presStyleCnt="0"/>
      <dgm:spPr/>
    </dgm:pt>
    <dgm:pt modelId="{38F66B8D-A3D7-4711-BBB1-6AB2F1F6C4CA}" type="pres">
      <dgm:prSet presAssocID="{A5FB899C-3AE2-4C30-B63F-10D6416EB869}" presName="bullet3a" presStyleLbl="node1" presStyleIdx="0" presStyleCnt="3"/>
      <dgm:spPr>
        <a:solidFill>
          <a:schemeClr val="tx2">
            <a:lumMod val="50000"/>
          </a:schemeClr>
        </a:solidFill>
      </dgm:spPr>
    </dgm:pt>
    <dgm:pt modelId="{76AB3A07-00C8-43D8-884D-E593A8B70607}" type="pres">
      <dgm:prSet presAssocID="{A5FB899C-3AE2-4C30-B63F-10D6416EB869}" presName="textBox3a" presStyleLbl="revTx" presStyleIdx="0" presStyleCnt="3">
        <dgm:presLayoutVars>
          <dgm:bulletEnabled val="1"/>
        </dgm:presLayoutVars>
      </dgm:prSet>
      <dgm:spPr/>
    </dgm:pt>
    <dgm:pt modelId="{CFA30BF8-409D-43AB-AA9E-508DDE822E32}" type="pres">
      <dgm:prSet presAssocID="{3DE63F5F-236D-4DA7-9861-767A44D98083}" presName="bullet3b" presStyleLbl="node1" presStyleIdx="1" presStyleCnt="3"/>
      <dgm:spPr>
        <a:solidFill>
          <a:schemeClr val="tx2">
            <a:lumMod val="50000"/>
          </a:schemeClr>
        </a:solidFill>
      </dgm:spPr>
    </dgm:pt>
    <dgm:pt modelId="{77976872-21DD-4A90-BB6F-7CEC722C7331}" type="pres">
      <dgm:prSet presAssocID="{3DE63F5F-236D-4DA7-9861-767A44D98083}" presName="textBox3b" presStyleLbl="revTx" presStyleIdx="1" presStyleCnt="3">
        <dgm:presLayoutVars>
          <dgm:bulletEnabled val="1"/>
        </dgm:presLayoutVars>
      </dgm:prSet>
      <dgm:spPr/>
    </dgm:pt>
    <dgm:pt modelId="{BB2E0437-7403-4398-BBBD-9E94DD0C488C}" type="pres">
      <dgm:prSet presAssocID="{D73828E0-1FF4-4456-A912-CFBE8DE1156C}" presName="bullet3c" presStyleLbl="node1" presStyleIdx="2" presStyleCnt="3"/>
      <dgm:spPr>
        <a:solidFill>
          <a:schemeClr val="tx2">
            <a:lumMod val="50000"/>
          </a:schemeClr>
        </a:solidFill>
      </dgm:spPr>
    </dgm:pt>
    <dgm:pt modelId="{361DF585-0E2B-4B0C-A9E9-3E48D7B68CD0}" type="pres">
      <dgm:prSet presAssocID="{D73828E0-1FF4-4456-A912-CFBE8DE1156C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D3D2BE05-448A-4031-8546-9DC197C7D31B}" srcId="{4032F869-09C8-4C85-BD24-4043223BEECC}" destId="{A5FB899C-3AE2-4C30-B63F-10D6416EB869}" srcOrd="0" destOrd="0" parTransId="{31B960BA-A500-471D-B6A8-9D2793DAD62B}" sibTransId="{2EF06E86-F9EC-4B76-ACCD-F0F6B53300EF}"/>
    <dgm:cxn modelId="{EAE20722-466A-480C-9BAB-857A9D1A0F66}" type="presOf" srcId="{D73828E0-1FF4-4456-A912-CFBE8DE1156C}" destId="{361DF585-0E2B-4B0C-A9E9-3E48D7B68CD0}" srcOrd="0" destOrd="0" presId="urn:microsoft.com/office/officeart/2005/8/layout/arrow2"/>
    <dgm:cxn modelId="{AE58B323-DA38-4DB3-BC78-F4BDB74FD4CC}" type="presOf" srcId="{A5FB899C-3AE2-4C30-B63F-10D6416EB869}" destId="{76AB3A07-00C8-43D8-884D-E593A8B70607}" srcOrd="0" destOrd="0" presId="urn:microsoft.com/office/officeart/2005/8/layout/arrow2"/>
    <dgm:cxn modelId="{D77DCBBA-5E11-4CBB-82BC-768C87F470DE}" type="presOf" srcId="{3DE63F5F-236D-4DA7-9861-767A44D98083}" destId="{77976872-21DD-4A90-BB6F-7CEC722C7331}" srcOrd="0" destOrd="0" presId="urn:microsoft.com/office/officeart/2005/8/layout/arrow2"/>
    <dgm:cxn modelId="{9A04ECBD-5C06-4304-B0CA-B71D2F52174F}" srcId="{4032F869-09C8-4C85-BD24-4043223BEECC}" destId="{3DE63F5F-236D-4DA7-9861-767A44D98083}" srcOrd="1" destOrd="0" parTransId="{6F4B3EBB-1AA0-40F7-AA61-3EB4C4FA41A4}" sibTransId="{5A6ADB94-1AF3-487E-8B40-C1C0CA0050FF}"/>
    <dgm:cxn modelId="{D857BEC4-C4BA-4426-AFB0-FD4916532FDA}" type="presOf" srcId="{4032F869-09C8-4C85-BD24-4043223BEECC}" destId="{38FD9AA6-D63F-4CAA-9EC9-3D77DC49938B}" srcOrd="0" destOrd="0" presId="urn:microsoft.com/office/officeart/2005/8/layout/arrow2"/>
    <dgm:cxn modelId="{1622D7EB-7EFC-43A0-8FB4-7DFA73B486BA}" srcId="{4032F869-09C8-4C85-BD24-4043223BEECC}" destId="{D73828E0-1FF4-4456-A912-CFBE8DE1156C}" srcOrd="2" destOrd="0" parTransId="{D5C6F12D-ECE7-4044-84C0-529A2B69781D}" sibTransId="{B67C6154-3C0B-483A-BE2D-C6D033BED599}"/>
    <dgm:cxn modelId="{897754BE-5DE3-4C50-8DBE-BA875C86B1C1}" type="presParOf" srcId="{38FD9AA6-D63F-4CAA-9EC9-3D77DC49938B}" destId="{D339C0FE-CF4C-4BC9-916E-8297E0F5562C}" srcOrd="0" destOrd="0" presId="urn:microsoft.com/office/officeart/2005/8/layout/arrow2"/>
    <dgm:cxn modelId="{F0C336FC-E4CF-4A52-968E-A816957D608C}" type="presParOf" srcId="{38FD9AA6-D63F-4CAA-9EC9-3D77DC49938B}" destId="{16E03BED-8E56-4B79-9324-EE456A12203D}" srcOrd="1" destOrd="0" presId="urn:microsoft.com/office/officeart/2005/8/layout/arrow2"/>
    <dgm:cxn modelId="{59892E52-EA30-4F90-BEE1-8BD3BB619100}" type="presParOf" srcId="{16E03BED-8E56-4B79-9324-EE456A12203D}" destId="{38F66B8D-A3D7-4711-BBB1-6AB2F1F6C4CA}" srcOrd="0" destOrd="0" presId="urn:microsoft.com/office/officeart/2005/8/layout/arrow2"/>
    <dgm:cxn modelId="{F0B3F6BC-42CE-4765-AD39-DECDB78CA44D}" type="presParOf" srcId="{16E03BED-8E56-4B79-9324-EE456A12203D}" destId="{76AB3A07-00C8-43D8-884D-E593A8B70607}" srcOrd="1" destOrd="0" presId="urn:microsoft.com/office/officeart/2005/8/layout/arrow2"/>
    <dgm:cxn modelId="{04B3AE6C-7D91-463A-AC80-31BC7E603F55}" type="presParOf" srcId="{16E03BED-8E56-4B79-9324-EE456A12203D}" destId="{CFA30BF8-409D-43AB-AA9E-508DDE822E32}" srcOrd="2" destOrd="0" presId="urn:microsoft.com/office/officeart/2005/8/layout/arrow2"/>
    <dgm:cxn modelId="{8D931A0D-7301-46FD-BEA5-0AE0B8FF5C3C}" type="presParOf" srcId="{16E03BED-8E56-4B79-9324-EE456A12203D}" destId="{77976872-21DD-4A90-BB6F-7CEC722C7331}" srcOrd="3" destOrd="0" presId="urn:microsoft.com/office/officeart/2005/8/layout/arrow2"/>
    <dgm:cxn modelId="{ABA953FC-D2F4-474B-AF7F-1794E117EB71}" type="presParOf" srcId="{16E03BED-8E56-4B79-9324-EE456A12203D}" destId="{BB2E0437-7403-4398-BBBD-9E94DD0C488C}" srcOrd="4" destOrd="0" presId="urn:microsoft.com/office/officeart/2005/8/layout/arrow2"/>
    <dgm:cxn modelId="{0805D5D8-DE63-40BE-83B7-224B132A8E94}" type="presParOf" srcId="{16E03BED-8E56-4B79-9324-EE456A12203D}" destId="{361DF585-0E2B-4B0C-A9E9-3E48D7B68CD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38CFA-D4BC-41C9-B863-A0C81F5B6637}">
      <dsp:nvSpPr>
        <dsp:cNvPr id="0" name=""/>
        <dsp:cNvSpPr/>
      </dsp:nvSpPr>
      <dsp:spPr>
        <a:xfrm rot="5400000">
          <a:off x="4304790" y="-1740128"/>
          <a:ext cx="727664" cy="439399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System </a:t>
          </a:r>
          <a:r>
            <a:rPr lang="nl-NL" sz="1600" kern="1200" dirty="0" err="1"/>
            <a:t>description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Operations, Finance, </a:t>
          </a:r>
          <a:r>
            <a:rPr lang="nl-NL" sz="1600" kern="1200" dirty="0" err="1"/>
            <a:t>Organization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/>
            <a:t>Main</a:t>
          </a:r>
          <a:r>
            <a:rPr lang="nl-NL" sz="1600" kern="1200" dirty="0"/>
            <a:t> issues </a:t>
          </a:r>
          <a:r>
            <a:rPr lang="nl-NL" sz="1600" kern="1200" dirty="0" err="1"/>
            <a:t>and</a:t>
          </a:r>
          <a:r>
            <a:rPr lang="nl-NL" sz="1600" kern="1200" dirty="0"/>
            <a:t> bottlenecks</a:t>
          </a:r>
          <a:endParaRPr lang="en-US" sz="1600" kern="1200" dirty="0"/>
        </a:p>
      </dsp:txBody>
      <dsp:txXfrm rot="-5400000">
        <a:off x="2471623" y="128561"/>
        <a:ext cx="4358476" cy="656620"/>
      </dsp:txXfrm>
    </dsp:sp>
    <dsp:sp modelId="{4A8D0273-35FB-4101-B4F5-24F7C0821460}">
      <dsp:nvSpPr>
        <dsp:cNvPr id="0" name=""/>
        <dsp:cNvSpPr/>
      </dsp:nvSpPr>
      <dsp:spPr>
        <a:xfrm>
          <a:off x="0" y="2080"/>
          <a:ext cx="2471623" cy="909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 err="1"/>
            <a:t>Existing</a:t>
          </a:r>
          <a:r>
            <a:rPr lang="nl-NL" sz="2500" b="1" kern="1200" dirty="0"/>
            <a:t> </a:t>
          </a:r>
          <a:r>
            <a:rPr lang="nl-NL" sz="2500" b="1" kern="1200" dirty="0" err="1"/>
            <a:t>situation</a:t>
          </a:r>
          <a:endParaRPr lang="en-US" sz="2500" b="1" kern="1200" dirty="0"/>
        </a:p>
      </dsp:txBody>
      <dsp:txXfrm>
        <a:off x="44402" y="46482"/>
        <a:ext cx="2382819" cy="820776"/>
      </dsp:txXfrm>
    </dsp:sp>
    <dsp:sp modelId="{94761366-B1D7-43FF-AC9A-F19B571CCBA2}">
      <dsp:nvSpPr>
        <dsp:cNvPr id="0" name=""/>
        <dsp:cNvSpPr/>
      </dsp:nvSpPr>
      <dsp:spPr>
        <a:xfrm rot="5400000">
          <a:off x="4304790" y="-785069"/>
          <a:ext cx="727664" cy="439399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/>
            <a:t>Where</a:t>
          </a:r>
          <a:r>
            <a:rPr lang="nl-NL" sz="1600" kern="1200" dirty="0"/>
            <a:t> we want </a:t>
          </a:r>
          <a:r>
            <a:rPr lang="nl-NL" sz="1600" kern="1200" dirty="0" err="1"/>
            <a:t>to</a:t>
          </a:r>
          <a:r>
            <a:rPr lang="nl-NL" sz="1600" kern="1200" dirty="0"/>
            <a:t> </a:t>
          </a:r>
          <a:r>
            <a:rPr lang="nl-NL" sz="1600" kern="1200" dirty="0" err="1"/>
            <a:t>be</a:t>
          </a:r>
          <a:r>
            <a:rPr lang="nl-NL" sz="1600" kern="1200" dirty="0"/>
            <a:t>, </a:t>
          </a:r>
          <a:r>
            <a:rPr lang="nl-NL" sz="1600" kern="1200" dirty="0" err="1"/>
            <a:t>ambitions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How we want </a:t>
          </a:r>
          <a:r>
            <a:rPr lang="nl-NL" sz="1600" kern="1200" dirty="0" err="1"/>
            <a:t>to</a:t>
          </a:r>
          <a:r>
            <a:rPr lang="nl-NL" sz="1600" kern="1200" dirty="0"/>
            <a:t> </a:t>
          </a:r>
          <a:r>
            <a:rPr lang="nl-NL" sz="1600" kern="1200" dirty="0" err="1"/>
            <a:t>work</a:t>
          </a:r>
          <a:r>
            <a:rPr lang="nl-NL" sz="1600" kern="1200" dirty="0"/>
            <a:t>, </a:t>
          </a:r>
          <a:r>
            <a:rPr lang="nl-NL" sz="1600" kern="1200" dirty="0" err="1"/>
            <a:t>our</a:t>
          </a:r>
          <a:r>
            <a:rPr lang="nl-NL" sz="1600" kern="1200" dirty="0"/>
            <a:t> </a:t>
          </a:r>
          <a:r>
            <a:rPr lang="nl-NL" sz="1600" kern="1200" dirty="0" err="1"/>
            <a:t>values</a:t>
          </a:r>
          <a:endParaRPr lang="en-US" sz="1600" kern="1200" dirty="0"/>
        </a:p>
      </dsp:txBody>
      <dsp:txXfrm rot="-5400000">
        <a:off x="2471623" y="1083620"/>
        <a:ext cx="4358476" cy="656620"/>
      </dsp:txXfrm>
    </dsp:sp>
    <dsp:sp modelId="{084FC9A1-31DB-4E07-B9D9-C26D0EAEA141}">
      <dsp:nvSpPr>
        <dsp:cNvPr id="0" name=""/>
        <dsp:cNvSpPr/>
      </dsp:nvSpPr>
      <dsp:spPr>
        <a:xfrm>
          <a:off x="0" y="957139"/>
          <a:ext cx="2471623" cy="909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 err="1"/>
            <a:t>Vision</a:t>
          </a:r>
          <a:r>
            <a:rPr lang="nl-NL" sz="2500" b="1" kern="1200" dirty="0"/>
            <a:t> </a:t>
          </a:r>
          <a:r>
            <a:rPr lang="nl-NL" sz="2500" b="1" kern="1200" dirty="0" err="1"/>
            <a:t>and</a:t>
          </a:r>
          <a:r>
            <a:rPr lang="nl-NL" sz="2500" b="1" kern="1200" dirty="0"/>
            <a:t> Mission</a:t>
          </a:r>
          <a:endParaRPr lang="en-US" sz="2500" b="1" kern="1200" dirty="0"/>
        </a:p>
      </dsp:txBody>
      <dsp:txXfrm>
        <a:off x="44402" y="1001541"/>
        <a:ext cx="2382819" cy="820776"/>
      </dsp:txXfrm>
    </dsp:sp>
    <dsp:sp modelId="{817D35F5-B6C6-461D-9B2B-2B119FDB3D8E}">
      <dsp:nvSpPr>
        <dsp:cNvPr id="0" name=""/>
        <dsp:cNvSpPr/>
      </dsp:nvSpPr>
      <dsp:spPr>
        <a:xfrm rot="5400000">
          <a:off x="4304790" y="169989"/>
          <a:ext cx="727664" cy="439399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/>
            <a:t>Planned</a:t>
          </a:r>
          <a:r>
            <a:rPr lang="nl-NL" sz="1600" kern="1200" dirty="0"/>
            <a:t> </a:t>
          </a:r>
          <a:r>
            <a:rPr lang="nl-NL" sz="1600" kern="1200" dirty="0" err="1"/>
            <a:t>results</a:t>
          </a:r>
          <a:r>
            <a:rPr lang="nl-NL" sz="1600" kern="1200" dirty="0"/>
            <a:t>, </a:t>
          </a:r>
          <a:r>
            <a:rPr lang="nl-NL" sz="1600" kern="1200" dirty="0" err="1"/>
            <a:t>ways</a:t>
          </a:r>
          <a:r>
            <a:rPr lang="nl-NL" sz="1600" kern="1200" dirty="0"/>
            <a:t> </a:t>
          </a:r>
          <a:r>
            <a:rPr lang="nl-NL" sz="1600" kern="1200" dirty="0" err="1"/>
            <a:t>to</a:t>
          </a:r>
          <a:r>
            <a:rPr lang="nl-NL" sz="1600" kern="1200" dirty="0"/>
            <a:t> </a:t>
          </a:r>
          <a:r>
            <a:rPr lang="nl-NL" sz="1600" kern="1200" dirty="0" err="1"/>
            <a:t>achieve</a:t>
          </a:r>
          <a:r>
            <a:rPr lang="nl-NL" sz="1600" kern="1200" dirty="0"/>
            <a:t> </a:t>
          </a:r>
          <a:r>
            <a:rPr lang="nl-NL" sz="1600" kern="1200" dirty="0" err="1"/>
            <a:t>them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/>
            <a:t>Key</a:t>
          </a:r>
          <a:r>
            <a:rPr lang="nl-NL" sz="1600" kern="1200" dirty="0"/>
            <a:t> indicators of </a:t>
          </a:r>
          <a:r>
            <a:rPr lang="nl-NL" sz="1600" kern="1200" dirty="0" err="1"/>
            <a:t>success</a:t>
          </a:r>
          <a:endParaRPr lang="en-US" sz="1600" kern="1200" dirty="0"/>
        </a:p>
      </dsp:txBody>
      <dsp:txXfrm rot="-5400000">
        <a:off x="2471623" y="2038678"/>
        <a:ext cx="4358476" cy="656620"/>
      </dsp:txXfrm>
    </dsp:sp>
    <dsp:sp modelId="{5486DB1A-F370-400B-9A9C-67548626F3A4}">
      <dsp:nvSpPr>
        <dsp:cNvPr id="0" name=""/>
        <dsp:cNvSpPr/>
      </dsp:nvSpPr>
      <dsp:spPr>
        <a:xfrm>
          <a:off x="0" y="1912198"/>
          <a:ext cx="2471623" cy="909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 err="1"/>
            <a:t>Objectives</a:t>
          </a:r>
          <a:r>
            <a:rPr lang="nl-NL" sz="2500" b="1" kern="1200" dirty="0"/>
            <a:t> </a:t>
          </a:r>
          <a:r>
            <a:rPr lang="nl-NL" sz="2500" b="1" kern="1200" dirty="0" err="1"/>
            <a:t>and</a:t>
          </a:r>
          <a:r>
            <a:rPr lang="nl-NL" sz="2500" b="1" kern="1200" dirty="0"/>
            <a:t> </a:t>
          </a:r>
          <a:r>
            <a:rPr lang="nl-NL" sz="2500" b="1" kern="1200" dirty="0" err="1"/>
            <a:t>Strategies</a:t>
          </a:r>
          <a:endParaRPr lang="en-US" sz="2500" b="1" kern="1200" dirty="0"/>
        </a:p>
      </dsp:txBody>
      <dsp:txXfrm>
        <a:off x="44402" y="1956600"/>
        <a:ext cx="2382819" cy="820776"/>
      </dsp:txXfrm>
    </dsp:sp>
    <dsp:sp modelId="{BDEC69A6-9DDD-414C-B4FC-A72814214E0B}">
      <dsp:nvSpPr>
        <dsp:cNvPr id="0" name=""/>
        <dsp:cNvSpPr/>
      </dsp:nvSpPr>
      <dsp:spPr>
        <a:xfrm rot="5400000">
          <a:off x="4304790" y="1125049"/>
          <a:ext cx="727664" cy="439399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Operations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Commercial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/>
            <a:t>Staff</a:t>
          </a:r>
          <a:r>
            <a:rPr lang="nl-NL" sz="1600" kern="1200" dirty="0"/>
            <a:t> </a:t>
          </a:r>
          <a:r>
            <a:rPr lang="nl-NL" sz="1600" kern="1200" dirty="0" err="1"/>
            <a:t>and</a:t>
          </a:r>
          <a:r>
            <a:rPr lang="nl-NL" sz="1600" kern="1200" dirty="0"/>
            <a:t> </a:t>
          </a:r>
          <a:r>
            <a:rPr lang="nl-NL" sz="1600" kern="1200" dirty="0" err="1"/>
            <a:t>organization</a:t>
          </a:r>
          <a:endParaRPr lang="en-US" sz="1600" kern="1200" dirty="0"/>
        </a:p>
      </dsp:txBody>
      <dsp:txXfrm rot="-5400000">
        <a:off x="2471623" y="2993738"/>
        <a:ext cx="4358476" cy="656620"/>
      </dsp:txXfrm>
    </dsp:sp>
    <dsp:sp modelId="{26B7E66F-828A-40CE-B298-4FC935D129AF}">
      <dsp:nvSpPr>
        <dsp:cNvPr id="0" name=""/>
        <dsp:cNvSpPr/>
      </dsp:nvSpPr>
      <dsp:spPr>
        <a:xfrm>
          <a:off x="0" y="2867258"/>
          <a:ext cx="2471623" cy="909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Action </a:t>
          </a:r>
          <a:r>
            <a:rPr lang="nl-NL" sz="2500" b="1" kern="1200" dirty="0" err="1"/>
            <a:t>Plans</a:t>
          </a:r>
          <a:endParaRPr lang="en-US" sz="2500" b="1" kern="1200" dirty="0"/>
        </a:p>
      </dsp:txBody>
      <dsp:txXfrm>
        <a:off x="44402" y="2911660"/>
        <a:ext cx="2382819" cy="820776"/>
      </dsp:txXfrm>
    </dsp:sp>
    <dsp:sp modelId="{ED2A42A0-8830-48E5-9F13-90506EE2D232}">
      <dsp:nvSpPr>
        <dsp:cNvPr id="0" name=""/>
        <dsp:cNvSpPr/>
      </dsp:nvSpPr>
      <dsp:spPr>
        <a:xfrm rot="5400000">
          <a:off x="4304790" y="2080108"/>
          <a:ext cx="727664" cy="439399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 err="1"/>
            <a:t>Investments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Financial </a:t>
          </a:r>
          <a:r>
            <a:rPr lang="nl-NL" sz="1600" kern="1200" dirty="0" err="1"/>
            <a:t>projection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Prices</a:t>
          </a:r>
          <a:endParaRPr lang="en-US" sz="1600" kern="1200" dirty="0"/>
        </a:p>
      </dsp:txBody>
      <dsp:txXfrm rot="-5400000">
        <a:off x="2471623" y="3948797"/>
        <a:ext cx="4358476" cy="656620"/>
      </dsp:txXfrm>
    </dsp:sp>
    <dsp:sp modelId="{CAFDC81C-1CDA-4AF6-AC02-2BE2B0CE7FDF}">
      <dsp:nvSpPr>
        <dsp:cNvPr id="0" name=""/>
        <dsp:cNvSpPr/>
      </dsp:nvSpPr>
      <dsp:spPr>
        <a:xfrm>
          <a:off x="0" y="3822317"/>
          <a:ext cx="2471623" cy="909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Financial Plan</a:t>
          </a:r>
          <a:endParaRPr lang="en-US" sz="2500" b="1" kern="1200" dirty="0"/>
        </a:p>
      </dsp:txBody>
      <dsp:txXfrm>
        <a:off x="44402" y="3866719"/>
        <a:ext cx="2382819" cy="820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9C0FE-CF4C-4BC9-916E-8297E0F5562C}">
      <dsp:nvSpPr>
        <dsp:cNvPr id="0" name=""/>
        <dsp:cNvSpPr/>
      </dsp:nvSpPr>
      <dsp:spPr>
        <a:xfrm>
          <a:off x="0" y="0"/>
          <a:ext cx="7140315" cy="44626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66B8D-A3D7-4711-BBB1-6AB2F1F6C4CA}">
      <dsp:nvSpPr>
        <dsp:cNvPr id="0" name=""/>
        <dsp:cNvSpPr/>
      </dsp:nvSpPr>
      <dsp:spPr>
        <a:xfrm>
          <a:off x="906820" y="3245774"/>
          <a:ext cx="185648" cy="185648"/>
        </a:xfrm>
        <a:prstGeom prst="ellipse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B3A07-00C8-43D8-884D-E593A8B70607}">
      <dsp:nvSpPr>
        <dsp:cNvPr id="0" name=""/>
        <dsp:cNvSpPr/>
      </dsp:nvSpPr>
      <dsp:spPr>
        <a:xfrm>
          <a:off x="999644" y="3338598"/>
          <a:ext cx="1663693" cy="128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71" tIns="0" rIns="0" bIns="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4300" kern="1200" dirty="0"/>
            <a:t>BP </a:t>
          </a:r>
        </a:p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2000" kern="1200" dirty="0"/>
            <a:t>Level 1</a:t>
          </a:r>
          <a:endParaRPr lang="en-US" sz="2000" kern="1200" dirty="0"/>
        </a:p>
      </dsp:txBody>
      <dsp:txXfrm>
        <a:off x="999644" y="3338598"/>
        <a:ext cx="1663693" cy="1289719"/>
      </dsp:txXfrm>
    </dsp:sp>
    <dsp:sp modelId="{CFA30BF8-409D-43AB-AA9E-508DDE822E32}">
      <dsp:nvSpPr>
        <dsp:cNvPr id="0" name=""/>
        <dsp:cNvSpPr/>
      </dsp:nvSpPr>
      <dsp:spPr>
        <a:xfrm>
          <a:off x="2545522" y="2032813"/>
          <a:ext cx="335594" cy="335594"/>
        </a:xfrm>
        <a:prstGeom prst="ellipse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76872-21DD-4A90-BB6F-7CEC722C7331}">
      <dsp:nvSpPr>
        <dsp:cNvPr id="0" name=""/>
        <dsp:cNvSpPr/>
      </dsp:nvSpPr>
      <dsp:spPr>
        <a:xfrm>
          <a:off x="2713319" y="2200610"/>
          <a:ext cx="1713675" cy="242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25" tIns="0" rIns="0" bIns="0" numCol="1" spcCol="1270" anchor="t" anchorCtr="0">
          <a:noAutofit/>
        </a:bodyPr>
        <a:lstStyle/>
        <a:p>
          <a:pPr marL="0" lvl="0" indent="0" algn="l" defTabSz="24447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NL" sz="5500" kern="1200" dirty="0"/>
            <a:t>BP </a:t>
          </a:r>
        </a:p>
        <a:p>
          <a:pPr marL="0" lvl="0" indent="0" algn="l" defTabSz="24447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nl-NL" sz="2000" kern="1200" dirty="0"/>
            <a:t>Level 2</a:t>
          </a:r>
          <a:endParaRPr lang="en-US" sz="2000" kern="1200" dirty="0"/>
        </a:p>
      </dsp:txBody>
      <dsp:txXfrm>
        <a:off x="2713319" y="2200610"/>
        <a:ext cx="1713675" cy="2427707"/>
      </dsp:txXfrm>
    </dsp:sp>
    <dsp:sp modelId="{BB2E0437-7403-4398-BBBD-9E94DD0C488C}">
      <dsp:nvSpPr>
        <dsp:cNvPr id="0" name=""/>
        <dsp:cNvSpPr/>
      </dsp:nvSpPr>
      <dsp:spPr>
        <a:xfrm>
          <a:off x="4516249" y="1294683"/>
          <a:ext cx="464120" cy="464120"/>
        </a:xfrm>
        <a:prstGeom prst="ellipse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DF585-0E2B-4B0C-A9E9-3E48D7B68CD0}">
      <dsp:nvSpPr>
        <dsp:cNvPr id="0" name=""/>
        <dsp:cNvSpPr/>
      </dsp:nvSpPr>
      <dsp:spPr>
        <a:xfrm>
          <a:off x="4748309" y="1526743"/>
          <a:ext cx="1713675" cy="310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28" tIns="0" rIns="0" bIns="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5500" kern="1200" dirty="0"/>
            <a:t>BP </a:t>
          </a:r>
        </a:p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2000" kern="1200" dirty="0"/>
            <a:t>Level 3</a:t>
          </a:r>
          <a:endParaRPr lang="en-US" sz="2000" kern="1200" dirty="0"/>
        </a:p>
      </dsp:txBody>
      <dsp:txXfrm>
        <a:off x="4748309" y="1526743"/>
        <a:ext cx="1713675" cy="3101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E5C1-461B-42E3-817F-49D411DAE7F1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5ABC4-5FE6-4BB6-B500-CAF5A9151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5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ABC4-5FE6-4BB6-B500-CAF5A9151A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15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89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0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36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004050" cy="5397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304800" y="2230438"/>
            <a:ext cx="7004050" cy="4525962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48402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004050" cy="5397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304800" y="2230438"/>
            <a:ext cx="7004050" cy="4525962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076150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7817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5963" indent="-715963"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400"/>
            </a:lvl1pPr>
            <a:lvl2pPr marL="715963" indent="450850">
              <a:buFont typeface="Courier New" panose="02070309020205020404" pitchFamily="49" charset="0"/>
              <a:buChar char="o"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95606" y="6650971"/>
            <a:ext cx="782584" cy="207029"/>
          </a:xfrm>
        </p:spPr>
        <p:txBody>
          <a:bodyPr/>
          <a:lstStyle>
            <a:lvl1pPr algn="ctr">
              <a:defRPr sz="1000" b="1" i="1"/>
            </a:lvl1pPr>
          </a:lstStyle>
          <a:p>
            <a:r>
              <a:rPr lang="en-US"/>
              <a:t>26.05.2016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3377" y="6440906"/>
            <a:ext cx="2857119" cy="365125"/>
          </a:xfrm>
        </p:spPr>
        <p:txBody>
          <a:bodyPr/>
          <a:lstStyle>
            <a:lvl1pPr>
              <a:defRPr sz="1000" b="1" cap="none" baseline="0"/>
            </a:lvl1pPr>
          </a:lstStyle>
          <a:p>
            <a:r>
              <a:rPr lang="en-GB" dirty="0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5606" y="6416624"/>
            <a:ext cx="782584" cy="231311"/>
          </a:xfrm>
        </p:spPr>
        <p:txBody>
          <a:bodyPr/>
          <a:lstStyle>
            <a:lvl1pPr>
              <a:defRPr sz="1000" b="1" i="1"/>
            </a:lvl1pPr>
          </a:lstStyle>
          <a:p>
            <a:r>
              <a:rPr lang="en-GB" dirty="0"/>
              <a:t>Slide </a:t>
            </a:r>
            <a:fld id="{886C3DE3-2937-4C34-BE44-C674750E073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" y="95853"/>
            <a:ext cx="1049283" cy="7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51" y="6436064"/>
            <a:ext cx="1038023" cy="40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49" y="95853"/>
            <a:ext cx="1156241" cy="7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8"/>
          <p:cNvSpPr txBox="1">
            <a:spLocks noChangeArrowheads="1"/>
          </p:cNvSpPr>
          <p:nvPr userDrawn="1"/>
        </p:nvSpPr>
        <p:spPr bwMode="auto">
          <a:xfrm>
            <a:off x="790007" y="6423414"/>
            <a:ext cx="1410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chemeClr val="bg1"/>
                </a:solidFill>
                <a:latin typeface="+mn-lt"/>
                <a:cs typeface="Arial" charset="0"/>
              </a:rPr>
              <a:t>This Project is funded</a:t>
            </a:r>
          </a:p>
          <a:p>
            <a:pPr>
              <a:defRPr/>
            </a:pPr>
            <a:r>
              <a:rPr lang="en-GB" sz="1000" b="1" dirty="0">
                <a:solidFill>
                  <a:schemeClr val="bg1"/>
                </a:solidFill>
                <a:latin typeface="+mn-lt"/>
                <a:cs typeface="Arial" charset="0"/>
              </a:rPr>
              <a:t>by the European Union</a:t>
            </a:r>
            <a:endParaRPr lang="en-US" sz="1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" y="6355612"/>
            <a:ext cx="762000" cy="4857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1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0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739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7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1" y="1342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6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5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26.05.2016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9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26.05.2016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7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26.05.2016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6C3DE3-2937-4C34-BE44-C674750E073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Calibri" panose="020F050202020403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•"/>
        <a:defRPr sz="1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•"/>
        <a:defRPr sz="1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•"/>
        <a:defRPr sz="1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GB" sz="1400" dirty="0">
                <a:latin typeface="+mn-lt"/>
              </a:rPr>
              <a:t>Reform in the System for Water Supply, Collection and Treatment at Local Level</a:t>
            </a:r>
            <a:br>
              <a:rPr lang="en-GB" sz="4400" dirty="0">
                <a:latin typeface="+mn-lt"/>
              </a:rPr>
            </a:br>
            <a:r>
              <a:rPr lang="en-GB" sz="1400" dirty="0" err="1">
                <a:solidFill>
                  <a:schemeClr val="tx1"/>
                </a:solidFill>
              </a:rPr>
              <a:t>EuropeAid</a:t>
            </a:r>
            <a:r>
              <a:rPr lang="en-GB" sz="1400" dirty="0">
                <a:solidFill>
                  <a:schemeClr val="tx1"/>
                </a:solidFill>
              </a:rPr>
              <a:t>/136063/IH/SER/MK</a:t>
            </a:r>
            <a:br>
              <a:rPr lang="en-GB" sz="4400" b="1" dirty="0">
                <a:solidFill>
                  <a:schemeClr val="tx1"/>
                </a:solidFill>
              </a:rPr>
            </a:br>
            <a:br>
              <a:rPr lang="en-GB" sz="4400" dirty="0">
                <a:latin typeface="+mn-lt"/>
              </a:rPr>
            </a:br>
            <a:br>
              <a:rPr lang="en-GB" sz="4400" dirty="0">
                <a:latin typeface="+mn-lt"/>
              </a:rPr>
            </a:br>
            <a:r>
              <a:rPr lang="en-GB" sz="4400" dirty="0">
                <a:latin typeface="+mn-lt"/>
              </a:rPr>
              <a:t>Conditions for Effective and Productive Water Utility Business Planning</a:t>
            </a:r>
            <a:endParaRPr lang="en-GB" sz="18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292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cap="none" dirty="0">
                <a:latin typeface="+mn-lt"/>
              </a:rPr>
              <a:t>Danube Water Conference 2017, Vienna</a:t>
            </a:r>
          </a:p>
          <a:p>
            <a:pPr algn="ctr"/>
            <a:r>
              <a:rPr lang="en-GB" cap="none" dirty="0">
                <a:latin typeface="+mn-lt"/>
              </a:rPr>
              <a:t>Session on Business Planning, May 18</a:t>
            </a:r>
          </a:p>
          <a:p>
            <a:pPr algn="ctr"/>
            <a:r>
              <a:rPr lang="en-GB" cap="none" dirty="0">
                <a:latin typeface="+mn-lt"/>
              </a:rPr>
              <a:t>Mr. Ad Sannen (</a:t>
            </a:r>
            <a:r>
              <a:rPr lang="en-GB" cap="none" dirty="0" err="1">
                <a:latin typeface="+mn-lt"/>
              </a:rPr>
              <a:t>Eptisa</a:t>
            </a:r>
            <a:r>
              <a:rPr lang="en-GB" cap="none" dirty="0">
                <a:latin typeface="+mn-lt"/>
              </a:rPr>
              <a:t>)</a:t>
            </a:r>
          </a:p>
          <a:p>
            <a:pPr algn="ctr"/>
            <a:r>
              <a:rPr lang="en-GB" sz="1600" b="1" cap="none" dirty="0">
                <a:solidFill>
                  <a:schemeClr val="tx1"/>
                </a:solidFill>
                <a:latin typeface="+mn-lt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5" y="162202"/>
            <a:ext cx="1251614" cy="87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73" y="6424989"/>
            <a:ext cx="100012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939338" y="6420197"/>
            <a:ext cx="1410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chemeClr val="bg1"/>
                </a:solidFill>
                <a:latin typeface="+mn-lt"/>
                <a:cs typeface="Arial" charset="0"/>
              </a:rPr>
              <a:t>This Project is funded</a:t>
            </a:r>
          </a:p>
          <a:p>
            <a:pPr>
              <a:defRPr/>
            </a:pPr>
            <a:r>
              <a:rPr lang="en-GB" sz="1000" b="1" dirty="0">
                <a:solidFill>
                  <a:schemeClr val="bg1"/>
                </a:solidFill>
                <a:latin typeface="+mn-lt"/>
                <a:cs typeface="Arial" charset="0"/>
              </a:rPr>
              <a:t>by the European Union</a:t>
            </a:r>
            <a:endParaRPr lang="en-US" sz="1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12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" y="6352395"/>
            <a:ext cx="762000" cy="4857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00" y="162202"/>
            <a:ext cx="1379197" cy="8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3377" y="6440906"/>
            <a:ext cx="2857119" cy="365125"/>
          </a:xfrm>
        </p:spPr>
        <p:txBody>
          <a:bodyPr/>
          <a:lstStyle/>
          <a:p>
            <a:r>
              <a:rPr lang="en-GB" dirty="0"/>
              <a:t>Reform in the System for Water Supply, Collection and Treatment at Local Level</a:t>
            </a:r>
          </a:p>
        </p:txBody>
      </p:sp>
    </p:spTree>
    <p:extLst>
      <p:ext uri="{BB962C8B-B14F-4D97-AF65-F5344CB8AC3E}">
        <p14:creationId xmlns:p14="http://schemas.microsoft.com/office/powerpoint/2010/main" val="1654750412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117817"/>
            <a:ext cx="7543800" cy="1342015"/>
          </a:xfrm>
        </p:spPr>
        <p:txBody>
          <a:bodyPr/>
          <a:lstStyle/>
          <a:p>
            <a:r>
              <a:rPr lang="nl-NL" dirty="0"/>
              <a:t>The Commercial </a:t>
            </a:r>
            <a:r>
              <a:rPr lang="nl-NL" dirty="0" err="1"/>
              <a:t>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97305" y="1145576"/>
            <a:ext cx="5678905" cy="5271048"/>
            <a:chOff x="1315453" y="263479"/>
            <a:chExt cx="6416842" cy="58781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874" y="263479"/>
              <a:ext cx="6256421" cy="58781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15453" y="417095"/>
              <a:ext cx="850231" cy="1540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76210" y="3430396"/>
            <a:ext cx="28273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Business impact: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Customer knowledge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Increased Revenue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Reduced receivables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Better cashflow</a:t>
            </a:r>
          </a:p>
        </p:txBody>
      </p:sp>
    </p:spTree>
    <p:extLst>
      <p:ext uri="{BB962C8B-B14F-4D97-AF65-F5344CB8AC3E}">
        <p14:creationId xmlns:p14="http://schemas.microsoft.com/office/powerpoint/2010/main" val="391915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7817"/>
            <a:ext cx="7543800" cy="145075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3377" y="6440906"/>
            <a:ext cx="2857119" cy="365125"/>
          </a:xfrm>
        </p:spPr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95606" y="6416624"/>
            <a:ext cx="782584" cy="231311"/>
          </a:xfrm>
        </p:spPr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9525"/>
            <a:ext cx="9153526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43324" y="3635934"/>
            <a:ext cx="6833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C00000"/>
                </a:solidFill>
              </a:rPr>
              <a:t>Data management</a:t>
            </a:r>
          </a:p>
          <a:p>
            <a:pPr algn="ctr"/>
            <a:r>
              <a:rPr lang="nl-NL" sz="4000" dirty="0">
                <a:solidFill>
                  <a:srgbClr val="C00000"/>
                </a:solidFill>
              </a:rPr>
              <a:t>Finance </a:t>
            </a:r>
            <a:r>
              <a:rPr lang="nl-NL" sz="4000" dirty="0" err="1">
                <a:solidFill>
                  <a:srgbClr val="C00000"/>
                </a:solidFill>
              </a:rPr>
              <a:t>and</a:t>
            </a:r>
            <a:r>
              <a:rPr lang="nl-NL" sz="4000" dirty="0">
                <a:solidFill>
                  <a:srgbClr val="C00000"/>
                </a:solidFill>
              </a:rPr>
              <a:t> Accounting</a:t>
            </a:r>
          </a:p>
          <a:p>
            <a:pPr algn="ctr"/>
            <a:r>
              <a:rPr lang="nl-NL" sz="4000" dirty="0" err="1">
                <a:solidFill>
                  <a:srgbClr val="C00000"/>
                </a:solidFill>
              </a:rPr>
              <a:t>Connecting</a:t>
            </a:r>
            <a:r>
              <a:rPr lang="nl-NL" sz="4000" dirty="0">
                <a:solidFill>
                  <a:srgbClr val="C00000"/>
                </a:solidFill>
              </a:rPr>
              <a:t> </a:t>
            </a:r>
            <a:r>
              <a:rPr lang="nl-NL" sz="4000" dirty="0" err="1">
                <a:solidFill>
                  <a:srgbClr val="C00000"/>
                </a:solidFill>
              </a:rPr>
              <a:t>and</a:t>
            </a:r>
            <a:r>
              <a:rPr lang="nl-NL" sz="4000" dirty="0">
                <a:solidFill>
                  <a:srgbClr val="C00000"/>
                </a:solidFill>
              </a:rPr>
              <a:t> </a:t>
            </a:r>
            <a:r>
              <a:rPr lang="nl-NL" sz="4000" dirty="0" err="1">
                <a:solidFill>
                  <a:srgbClr val="C00000"/>
                </a:solidFill>
              </a:rPr>
              <a:t>integrating</a:t>
            </a:r>
            <a:r>
              <a:rPr lang="nl-NL" sz="4000" dirty="0">
                <a:solidFill>
                  <a:srgbClr val="C00000"/>
                </a:solidFill>
              </a:rPr>
              <a:t> business sectors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8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/>
          <p:nvPr/>
        </p:nvCxnSpPr>
        <p:spPr>
          <a:xfrm>
            <a:off x="4533996" y="5543281"/>
            <a:ext cx="0" cy="312459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624" y="169372"/>
            <a:ext cx="6696744" cy="694123"/>
          </a:xfrm>
        </p:spPr>
        <p:txBody>
          <a:bodyPr>
            <a:normAutofit/>
          </a:bodyPr>
          <a:lstStyle/>
          <a:p>
            <a:pPr algn="ctr"/>
            <a:r>
              <a:rPr lang="nl-NL" sz="4400" dirty="0">
                <a:solidFill>
                  <a:schemeClr val="bg2">
                    <a:lumMod val="10000"/>
                  </a:schemeClr>
                </a:solidFill>
              </a:rPr>
              <a:t>Business Planning </a:t>
            </a:r>
            <a:r>
              <a:rPr lang="nl-NL" sz="4400" dirty="0" err="1">
                <a:solidFill>
                  <a:schemeClr val="bg2">
                    <a:lumMod val="10000"/>
                  </a:schemeClr>
                </a:solidFill>
              </a:rPr>
              <a:t>Process</a:t>
            </a:r>
            <a:endParaRPr lang="nl-NL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1BDA4-355E-4594-9360-9E29E74107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89880" y="1187047"/>
            <a:ext cx="2088232" cy="8619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4. Strategic priorities and development needs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9880" y="2361455"/>
            <a:ext cx="2088232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5. Objectives and targets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99307" y="1187047"/>
            <a:ext cx="2088232" cy="6387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10. </a:t>
            </a:r>
            <a:r>
              <a:rPr lang="nl-NL" b="1" dirty="0" err="1"/>
              <a:t>Tariff</a:t>
            </a:r>
            <a:r>
              <a:rPr lang="nl-NL" b="1" dirty="0"/>
              <a:t> </a:t>
            </a:r>
            <a:r>
              <a:rPr lang="nl-NL" b="1" dirty="0" err="1"/>
              <a:t>Projection</a:t>
            </a:r>
            <a:endParaRPr lang="nl-NL" b="1" dirty="0"/>
          </a:p>
        </p:txBody>
      </p:sp>
      <p:sp>
        <p:nvSpPr>
          <p:cNvPr id="20" name="Rectangle 19"/>
          <p:cNvSpPr/>
          <p:nvPr/>
        </p:nvSpPr>
        <p:spPr>
          <a:xfrm>
            <a:off x="3489880" y="4003683"/>
            <a:ext cx="2088232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7. Investment Programming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51913" y="5850039"/>
            <a:ext cx="2088232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9. Financial Forecast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89880" y="3182569"/>
            <a:ext cx="2088232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6. Demand / Services Forecast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20" y="1187047"/>
            <a:ext cx="2088232" cy="8619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1. </a:t>
            </a:r>
            <a:r>
              <a:rPr lang="nl-NL" b="1" dirty="0" err="1"/>
              <a:t>Current</a:t>
            </a:r>
            <a:r>
              <a:rPr lang="nl-NL" b="1" dirty="0"/>
              <a:t> Performance Assessment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459436" y="4826978"/>
            <a:ext cx="2088232" cy="8370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8. Business </a:t>
            </a:r>
            <a:r>
              <a:rPr lang="nl-NL" b="1" dirty="0" err="1"/>
              <a:t>Process</a:t>
            </a:r>
            <a:r>
              <a:rPr lang="nl-NL" b="1" dirty="0"/>
              <a:t> </a:t>
            </a:r>
            <a:r>
              <a:rPr lang="nl-NL" b="1" dirty="0" err="1"/>
              <a:t>Improvement</a:t>
            </a:r>
            <a:r>
              <a:rPr lang="nl-NL" b="1" dirty="0"/>
              <a:t> Activity </a:t>
            </a:r>
            <a:r>
              <a:rPr lang="nl-NL" b="1" dirty="0" err="1"/>
              <a:t>Plans</a:t>
            </a:r>
            <a:endParaRPr lang="nl-NL" b="1" dirty="0"/>
          </a:p>
        </p:txBody>
      </p:sp>
      <p:sp>
        <p:nvSpPr>
          <p:cNvPr id="46" name="Rectangle 45"/>
          <p:cNvSpPr/>
          <p:nvPr/>
        </p:nvSpPr>
        <p:spPr>
          <a:xfrm>
            <a:off x="6591940" y="2191617"/>
            <a:ext cx="2088232" cy="9748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11. Organization and capacity development Plan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91784" y="5429481"/>
            <a:ext cx="2088232" cy="54006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Monitoring performance</a:t>
            </a:r>
          </a:p>
        </p:txBody>
      </p:sp>
      <p:cxnSp>
        <p:nvCxnSpPr>
          <p:cNvPr id="49" name="Straight Arrow Connector 48"/>
          <p:cNvCxnSpPr>
            <a:stCxn id="13" idx="2"/>
            <a:endCxn id="14" idx="0"/>
          </p:cNvCxnSpPr>
          <p:nvPr/>
        </p:nvCxnSpPr>
        <p:spPr>
          <a:xfrm>
            <a:off x="4533996" y="2048996"/>
            <a:ext cx="0" cy="312459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26472" y="2911323"/>
            <a:ext cx="0" cy="312459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33996" y="3722629"/>
            <a:ext cx="0" cy="312459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533996" y="4543743"/>
            <a:ext cx="0" cy="312459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7636056" y="1888052"/>
            <a:ext cx="0" cy="312459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>
            <a:off x="7635900" y="3166430"/>
            <a:ext cx="0" cy="312459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339752" y="1526967"/>
            <a:ext cx="1150128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91784" y="3478889"/>
            <a:ext cx="2088232" cy="5400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12. </a:t>
            </a:r>
            <a:r>
              <a:rPr lang="nl-NL" b="1" dirty="0" err="1"/>
              <a:t>Formalization</a:t>
            </a:r>
            <a:endParaRPr lang="nl-NL" b="1" dirty="0"/>
          </a:p>
        </p:txBody>
      </p:sp>
      <p:cxnSp>
        <p:nvCxnSpPr>
          <p:cNvPr id="28" name="Connector: Elbow 27"/>
          <p:cNvCxnSpPr>
            <a:cxnSpLocks/>
          </p:cNvCxnSpPr>
          <p:nvPr/>
        </p:nvCxnSpPr>
        <p:spPr>
          <a:xfrm flipV="1">
            <a:off x="5547668" y="1526967"/>
            <a:ext cx="1044116" cy="4391324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591784" y="4419049"/>
            <a:ext cx="2088232" cy="540060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Implementation</a:t>
            </a:r>
          </a:p>
        </p:txBody>
      </p:sp>
      <p:cxnSp>
        <p:nvCxnSpPr>
          <p:cNvPr id="43" name="Straight Arrow Connector 42"/>
          <p:cNvCxnSpPr>
            <a:cxnSpLocks/>
            <a:stCxn id="29" idx="2"/>
            <a:endCxn id="42" idx="0"/>
          </p:cNvCxnSpPr>
          <p:nvPr/>
        </p:nvCxnSpPr>
        <p:spPr>
          <a:xfrm>
            <a:off x="7635900" y="4018949"/>
            <a:ext cx="0" cy="40010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stCxn id="42" idx="2"/>
            <a:endCxn id="47" idx="0"/>
          </p:cNvCxnSpPr>
          <p:nvPr/>
        </p:nvCxnSpPr>
        <p:spPr>
          <a:xfrm>
            <a:off x="7635900" y="4959109"/>
            <a:ext cx="0" cy="470372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51520" y="2480348"/>
            <a:ext cx="2088232" cy="8619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2. Mission &amp; </a:t>
            </a:r>
            <a:r>
              <a:rPr lang="nl-NL" b="1" dirty="0" err="1"/>
              <a:t>Vision</a:t>
            </a:r>
            <a:endParaRPr lang="nl-NL" b="1" dirty="0"/>
          </a:p>
        </p:txBody>
      </p:sp>
      <p:sp>
        <p:nvSpPr>
          <p:cNvPr id="31" name="Rectangle 30"/>
          <p:cNvSpPr/>
          <p:nvPr/>
        </p:nvSpPr>
        <p:spPr>
          <a:xfrm>
            <a:off x="251520" y="3748919"/>
            <a:ext cx="2088232" cy="8619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3. SWOT</a:t>
            </a:r>
          </a:p>
        </p:txBody>
      </p:sp>
      <p:cxnSp>
        <p:nvCxnSpPr>
          <p:cNvPr id="9" name="Connector: Elbow 8"/>
          <p:cNvCxnSpPr>
            <a:stCxn id="30" idx="3"/>
          </p:cNvCxnSpPr>
          <p:nvPr/>
        </p:nvCxnSpPr>
        <p:spPr>
          <a:xfrm>
            <a:off x="2339752" y="2911323"/>
            <a:ext cx="12700" cy="1307676"/>
          </a:xfrm>
          <a:prstGeom prst="bentConnector4">
            <a:avLst>
              <a:gd name="adj1" fmla="val 2803283"/>
              <a:gd name="adj2" fmla="val 98576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/>
          <p:cNvCxnSpPr/>
          <p:nvPr/>
        </p:nvCxnSpPr>
        <p:spPr>
          <a:xfrm rot="5400000" flipH="1" flipV="1">
            <a:off x="1943072" y="2292707"/>
            <a:ext cx="1915050" cy="404734"/>
          </a:xfrm>
          <a:prstGeom prst="bentConnector3">
            <a:avLst>
              <a:gd name="adj1" fmla="val -879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3377" y="6440906"/>
            <a:ext cx="2857119" cy="365125"/>
          </a:xfrm>
        </p:spPr>
        <p:txBody>
          <a:bodyPr/>
          <a:lstStyle/>
          <a:p>
            <a:r>
              <a:rPr lang="en-GB" dirty="0"/>
              <a:t>Reform in the System for Water Supply, Collection and Treatment at Local Level</a:t>
            </a:r>
          </a:p>
        </p:txBody>
      </p:sp>
    </p:spTree>
    <p:extLst>
      <p:ext uri="{BB962C8B-B14F-4D97-AF65-F5344CB8AC3E}">
        <p14:creationId xmlns:p14="http://schemas.microsoft.com/office/powerpoint/2010/main" val="336292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970" y="117817"/>
            <a:ext cx="7543800" cy="1450757"/>
          </a:xfrm>
        </p:spPr>
        <p:txBody>
          <a:bodyPr/>
          <a:lstStyle/>
          <a:p>
            <a:r>
              <a:rPr lang="nl-NL" dirty="0"/>
              <a:t>BP </a:t>
            </a:r>
            <a:r>
              <a:rPr lang="nl-NL" dirty="0" err="1"/>
              <a:t>Tailored</a:t>
            </a:r>
            <a:r>
              <a:rPr lang="nl-NL" dirty="0"/>
              <a:t> Approach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31221973"/>
              </p:ext>
            </p:extLst>
          </p:nvPr>
        </p:nvGraphicFramePr>
        <p:xfrm>
          <a:off x="1473881" y="627436"/>
          <a:ext cx="7140315" cy="479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76538" y="4946905"/>
            <a:ext cx="2594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Fully</a:t>
            </a:r>
            <a:r>
              <a:rPr lang="nl-NL" dirty="0"/>
              <a:t> </a:t>
            </a:r>
            <a:r>
              <a:rPr lang="nl-NL" dirty="0" err="1"/>
              <a:t>supported</a:t>
            </a:r>
            <a:endParaRPr lang="nl-NL" dirty="0"/>
          </a:p>
          <a:p>
            <a:r>
              <a:rPr lang="nl-NL" dirty="0" err="1"/>
              <a:t>Externally</a:t>
            </a:r>
            <a:r>
              <a:rPr lang="nl-NL" dirty="0"/>
              <a:t> </a:t>
            </a:r>
            <a:r>
              <a:rPr lang="nl-NL" dirty="0" err="1"/>
              <a:t>financed</a:t>
            </a:r>
            <a:endParaRPr lang="nl-NL" dirty="0"/>
          </a:p>
          <a:p>
            <a:r>
              <a:rPr lang="nl-NL" dirty="0"/>
              <a:t>as part of </a:t>
            </a:r>
            <a:r>
              <a:rPr lang="nl-NL" dirty="0" err="1"/>
              <a:t>broader</a:t>
            </a:r>
            <a:r>
              <a:rPr lang="nl-NL" dirty="0"/>
              <a:t> </a:t>
            </a:r>
            <a:r>
              <a:rPr lang="nl-NL" dirty="0" err="1"/>
              <a:t>capacity</a:t>
            </a:r>
            <a:r>
              <a:rPr lang="nl-NL" dirty="0"/>
              <a:t> development (</a:t>
            </a:r>
            <a:r>
              <a:rPr lang="nl-NL" dirty="0" err="1"/>
              <a:t>simple</a:t>
            </a:r>
            <a:r>
              <a:rPr lang="nl-NL" dirty="0"/>
              <a:t> BP)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5649" y="4184708"/>
            <a:ext cx="2128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Externally</a:t>
            </a:r>
            <a:r>
              <a:rPr lang="nl-NL" dirty="0"/>
              <a:t> </a:t>
            </a:r>
            <a:r>
              <a:rPr lang="nl-NL" dirty="0" err="1"/>
              <a:t>facilitated</a:t>
            </a:r>
            <a:r>
              <a:rPr lang="nl-NL" dirty="0"/>
              <a:t>, </a:t>
            </a:r>
            <a:r>
              <a:rPr lang="nl-NL" dirty="0" err="1"/>
              <a:t>Partly</a:t>
            </a:r>
            <a:r>
              <a:rPr lang="nl-NL" dirty="0"/>
              <a:t> </a:t>
            </a:r>
            <a:r>
              <a:rPr lang="nl-NL" dirty="0" err="1"/>
              <a:t>internally</a:t>
            </a:r>
            <a:r>
              <a:rPr lang="nl-NL" dirty="0"/>
              <a:t> </a:t>
            </a:r>
            <a:r>
              <a:rPr lang="nl-NL" dirty="0" err="1"/>
              <a:t>financed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8393" y="3261378"/>
            <a:ext cx="2278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Fully</a:t>
            </a:r>
            <a:r>
              <a:rPr lang="nl-NL" dirty="0"/>
              <a:t> </a:t>
            </a:r>
            <a:r>
              <a:rPr lang="nl-NL" dirty="0" err="1"/>
              <a:t>independant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autonomous</a:t>
            </a:r>
            <a:r>
              <a:rPr lang="nl-NL" dirty="0"/>
              <a:t> BP </a:t>
            </a:r>
            <a:r>
              <a:rPr lang="nl-NL" dirty="0" err="1"/>
              <a:t>process</a:t>
            </a:r>
            <a:r>
              <a:rPr lang="nl-NL" dirty="0"/>
              <a:t> (full </a:t>
            </a:r>
            <a:r>
              <a:rPr lang="nl-NL" dirty="0" err="1"/>
              <a:t>scale</a:t>
            </a:r>
            <a:r>
              <a:rPr lang="nl-NL" dirty="0"/>
              <a:t> BP)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7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nl-NL" sz="4400" dirty="0"/>
              <a:t>Anchoring Business Planning </a:t>
            </a:r>
            <a:br>
              <a:rPr lang="en-US" altLang="nl-NL" sz="4400" dirty="0"/>
            </a:br>
            <a:r>
              <a:rPr lang="en-US" altLang="nl-NL" sz="4400" dirty="0"/>
              <a:t>in the Annual Planning cycle </a:t>
            </a:r>
          </a:p>
        </p:txBody>
      </p:sp>
      <p:grpSp>
        <p:nvGrpSpPr>
          <p:cNvPr id="2" name="SmartArt Placeholder 116741"/>
          <p:cNvGrpSpPr>
            <a:grpSpLocks noChangeAspect="1"/>
          </p:cNvGrpSpPr>
          <p:nvPr/>
        </p:nvGrpSpPr>
        <p:grpSpPr bwMode="auto">
          <a:xfrm>
            <a:off x="2160587" y="1779582"/>
            <a:ext cx="4202113" cy="3757613"/>
            <a:chOff x="272" y="999"/>
            <a:chExt cx="4317" cy="1584"/>
          </a:xfrm>
        </p:grpSpPr>
        <p:cxnSp>
          <p:nvCxnSpPr>
            <p:cNvPr id="1028" name="_s1028"/>
            <p:cNvCxnSpPr>
              <a:cxnSpLocks noChangeShapeType="1"/>
              <a:stCxn id="13" idx="1"/>
              <a:endCxn id="8" idx="2"/>
            </p:cNvCxnSpPr>
            <p:nvPr/>
          </p:nvCxnSpPr>
          <p:spPr bwMode="auto">
            <a:xfrm rot="10800000">
              <a:off x="2431" y="2151"/>
              <a:ext cx="143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2" idx="1"/>
              <a:endCxn id="9" idx="2"/>
            </p:cNvCxnSpPr>
            <p:nvPr/>
          </p:nvCxnSpPr>
          <p:spPr bwMode="auto">
            <a:xfrm rot="10800000">
              <a:off x="3581" y="2151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1" idx="3"/>
              <a:endCxn id="8" idx="2"/>
            </p:cNvCxnSpPr>
            <p:nvPr/>
          </p:nvCxnSpPr>
          <p:spPr bwMode="auto">
            <a:xfrm flipV="1">
              <a:off x="2286" y="2151"/>
              <a:ext cx="145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10" idx="3"/>
              <a:endCxn id="7" idx="2"/>
            </p:cNvCxnSpPr>
            <p:nvPr/>
          </p:nvCxnSpPr>
          <p:spPr bwMode="auto">
            <a:xfrm flipV="1">
              <a:off x="1135" y="2151"/>
              <a:ext cx="145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16200000">
              <a:off x="3510" y="179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2360" y="179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209" y="179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934" y="784"/>
              <a:ext cx="144" cy="1150"/>
            </a:xfrm>
            <a:prstGeom prst="bentConnector3">
              <a:avLst>
                <a:gd name="adj1" fmla="val 3038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360" y="135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_s1037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84" y="783"/>
              <a:ext cx="144" cy="1151"/>
            </a:xfrm>
            <a:prstGeom prst="bentConnector3">
              <a:avLst>
                <a:gd name="adj1" fmla="val 3038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8"/>
            <p:cNvSpPr>
              <a:spLocks noChangeArrowheads="1"/>
            </p:cNvSpPr>
            <p:nvPr/>
          </p:nvSpPr>
          <p:spPr bwMode="auto">
            <a:xfrm>
              <a:off x="1998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General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Manager</a:t>
              </a:r>
            </a:p>
          </p:txBody>
        </p:sp>
        <p:sp>
          <p:nvSpPr>
            <p:cNvPr id="4" name="_s1039"/>
            <p:cNvSpPr>
              <a:spLocks noChangeArrowheads="1"/>
            </p:cNvSpPr>
            <p:nvPr/>
          </p:nvSpPr>
          <p:spPr bwMode="auto">
            <a:xfrm>
              <a:off x="847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Director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Operations</a:t>
              </a:r>
            </a:p>
          </p:txBody>
        </p:sp>
        <p:sp>
          <p:nvSpPr>
            <p:cNvPr id="5" name="_s1040"/>
            <p:cNvSpPr>
              <a:spLocks noChangeArrowheads="1"/>
            </p:cNvSpPr>
            <p:nvPr/>
          </p:nvSpPr>
          <p:spPr bwMode="auto">
            <a:xfrm>
              <a:off x="1998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Director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Financial</a:t>
              </a:r>
            </a:p>
          </p:txBody>
        </p:sp>
        <p:sp>
          <p:nvSpPr>
            <p:cNvPr id="6" name="_s1041"/>
            <p:cNvSpPr>
              <a:spLocks noChangeArrowheads="1"/>
            </p:cNvSpPr>
            <p:nvPr/>
          </p:nvSpPr>
          <p:spPr bwMode="auto">
            <a:xfrm>
              <a:off x="3149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Director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Projects</a:t>
              </a:r>
            </a:p>
          </p:txBody>
        </p:sp>
        <p:sp>
          <p:nvSpPr>
            <p:cNvPr id="7" name="_s1042"/>
            <p:cNvSpPr>
              <a:spLocks noChangeArrowheads="1"/>
            </p:cNvSpPr>
            <p:nvPr/>
          </p:nvSpPr>
          <p:spPr bwMode="auto">
            <a:xfrm>
              <a:off x="847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Distribution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Dept. </a:t>
              </a:r>
            </a:p>
          </p:txBody>
        </p:sp>
        <p:sp>
          <p:nvSpPr>
            <p:cNvPr id="8" name="_s1043"/>
            <p:cNvSpPr>
              <a:spLocks noChangeArrowheads="1"/>
            </p:cNvSpPr>
            <p:nvPr/>
          </p:nvSpPr>
          <p:spPr bwMode="auto">
            <a:xfrm>
              <a:off x="1998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Revenue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dept</a:t>
              </a:r>
            </a:p>
          </p:txBody>
        </p:sp>
        <p:sp>
          <p:nvSpPr>
            <p:cNvPr id="9" name="_s1044"/>
            <p:cNvSpPr>
              <a:spLocks noChangeArrowheads="1"/>
            </p:cNvSpPr>
            <p:nvPr/>
          </p:nvSpPr>
          <p:spPr bwMode="auto">
            <a:xfrm>
              <a:off x="3149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Contracts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dept</a:t>
              </a:r>
              <a:endParaRPr kumimoji="0" lang="en-US" altLang="nl-N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_s1045"/>
            <p:cNvSpPr>
              <a:spLocks noChangeArrowheads="1"/>
            </p:cNvSpPr>
            <p:nvPr/>
          </p:nvSpPr>
          <p:spPr bwMode="auto">
            <a:xfrm>
              <a:off x="272" y="229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Pumping</a:t>
              </a:r>
            </a:p>
          </p:txBody>
        </p:sp>
        <p:sp>
          <p:nvSpPr>
            <p:cNvPr id="11" name="_s1046"/>
            <p:cNvSpPr>
              <a:spLocks noChangeArrowheads="1"/>
            </p:cNvSpPr>
            <p:nvPr/>
          </p:nvSpPr>
          <p:spPr bwMode="auto">
            <a:xfrm>
              <a:off x="1423" y="229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Collection</a:t>
              </a:r>
            </a:p>
          </p:txBody>
        </p:sp>
        <p:sp>
          <p:nvSpPr>
            <p:cNvPr id="12" name="_s1047"/>
            <p:cNvSpPr>
              <a:spLocks noChangeArrowheads="1"/>
            </p:cNvSpPr>
            <p:nvPr/>
          </p:nvSpPr>
          <p:spPr bwMode="auto">
            <a:xfrm>
              <a:off x="3725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New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Treatment</a:t>
              </a:r>
            </a:p>
          </p:txBody>
        </p:sp>
        <p:sp>
          <p:nvSpPr>
            <p:cNvPr id="13" name="_s1048"/>
            <p:cNvSpPr>
              <a:spLocks noChangeArrowheads="1"/>
            </p:cNvSpPr>
            <p:nvPr/>
          </p:nvSpPr>
          <p:spPr bwMode="auto">
            <a:xfrm>
              <a:off x="2574" y="229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Billing</a:t>
              </a:r>
            </a:p>
          </p:txBody>
        </p:sp>
      </p:grp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5113337" y="2068507"/>
            <a:ext cx="2159000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7272337" y="2068507"/>
            <a:ext cx="0" cy="503238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6192837" y="2693982"/>
            <a:ext cx="22502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l-NL" sz="2000" b="0">
                <a:latin typeface="+mn-lt"/>
              </a:rPr>
              <a:t>Strategic objectives</a:t>
            </a:r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7272337" y="3076570"/>
            <a:ext cx="0" cy="8636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121400" y="4084632"/>
            <a:ext cx="2828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l-NL" sz="2000" b="0">
                <a:latin typeface="+mn-lt"/>
              </a:rPr>
              <a:t>Operational objectives &amp;</a:t>
            </a:r>
          </a:p>
          <a:p>
            <a:r>
              <a:rPr lang="en-US" altLang="nl-NL" sz="2000" b="0">
                <a:latin typeface="+mn-lt"/>
              </a:rPr>
              <a:t>Performance indicators</a:t>
            </a: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7272337" y="4803770"/>
            <a:ext cx="0" cy="72072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6553200" y="5524495"/>
            <a:ext cx="24146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l-NL" sz="2000" b="0">
                <a:latin typeface="+mn-lt"/>
              </a:rPr>
              <a:t>Action Plan, targets</a:t>
            </a:r>
          </a:p>
          <a:p>
            <a:r>
              <a:rPr lang="en-US" altLang="nl-NL" sz="2000" b="0">
                <a:latin typeface="+mn-lt"/>
              </a:rPr>
              <a:t>&amp; budget (resources)</a:t>
            </a:r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H="1">
            <a:off x="1368425" y="5811832"/>
            <a:ext cx="5184775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1368425" y="4803770"/>
            <a:ext cx="0" cy="10080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0" y="4300532"/>
            <a:ext cx="2753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l-NL" sz="2000" b="0">
                <a:latin typeface="+mn-lt"/>
              </a:rPr>
              <a:t>Measuring performance</a:t>
            </a:r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1368425" y="3292470"/>
            <a:ext cx="0" cy="93503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431800" y="2787645"/>
            <a:ext cx="2142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l-NL" sz="2000" b="0">
                <a:latin typeface="+mn-lt"/>
              </a:rPr>
              <a:t>Evaluation, review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368425" y="2068507"/>
            <a:ext cx="2376487" cy="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66" name="Line 43"/>
          <p:cNvSpPr>
            <a:spLocks noChangeShapeType="1"/>
          </p:cNvSpPr>
          <p:nvPr/>
        </p:nvSpPr>
        <p:spPr bwMode="auto">
          <a:xfrm flipV="1">
            <a:off x="1368425" y="2068507"/>
            <a:ext cx="0" cy="719138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67" name="Text Box 44"/>
          <p:cNvSpPr txBox="1">
            <a:spLocks noChangeArrowheads="1"/>
          </p:cNvSpPr>
          <p:nvPr/>
        </p:nvSpPr>
        <p:spPr bwMode="auto">
          <a:xfrm>
            <a:off x="3313112" y="5811832"/>
            <a:ext cx="1902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l-NL" sz="2000" b="0">
                <a:latin typeface="+mn-lt"/>
              </a:rPr>
              <a:t>Implementation</a:t>
            </a:r>
          </a:p>
        </p:txBody>
      </p:sp>
      <p:sp>
        <p:nvSpPr>
          <p:cNvPr id="1068" name="Text Box 45"/>
          <p:cNvSpPr txBox="1">
            <a:spLocks noChangeArrowheads="1"/>
          </p:cNvSpPr>
          <p:nvPr/>
        </p:nvSpPr>
        <p:spPr bwMode="auto">
          <a:xfrm>
            <a:off x="4738037" y="1676638"/>
            <a:ext cx="8194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nl-NL" sz="2000" b="0" dirty="0">
                <a:latin typeface="+mn-lt"/>
              </a:rPr>
              <a:t>Vision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0615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 animBg="1"/>
      <p:bldP spid="1054" grpId="0" animBg="1"/>
      <p:bldP spid="1055" grpId="0"/>
      <p:bldP spid="1056" grpId="0" animBg="1"/>
      <p:bldP spid="1057" grpId="0"/>
      <p:bldP spid="1058" grpId="0" animBg="1"/>
      <p:bldP spid="1059" grpId="0"/>
      <p:bldP spid="1060" grpId="0" animBg="1"/>
      <p:bldP spid="1061" grpId="0" animBg="1"/>
      <p:bldP spid="1062" grpId="0"/>
      <p:bldP spid="1063" grpId="0" animBg="1"/>
      <p:bldP spid="1064" grpId="0"/>
      <p:bldP spid="1065" grpId="0" animBg="1"/>
      <p:bldP spid="1066" grpId="0" animBg="1"/>
      <p:bldP spid="1067" grpId="0"/>
      <p:bldP spid="10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59517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Business planning is </a:t>
            </a:r>
            <a:r>
              <a:rPr lang="nl-NL" dirty="0" err="1"/>
              <a:t>not</a:t>
            </a:r>
            <a:r>
              <a:rPr lang="nl-NL" dirty="0"/>
              <a:t> a </a:t>
            </a:r>
            <a:r>
              <a:rPr lang="nl-NL" dirty="0" err="1"/>
              <a:t>stand-alone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;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a basis of proper (</a:t>
            </a:r>
            <a:r>
              <a:rPr lang="nl-NL" dirty="0" err="1"/>
              <a:t>audited</a:t>
            </a:r>
            <a:r>
              <a:rPr lang="nl-NL" dirty="0"/>
              <a:t>) data, a </a:t>
            </a:r>
            <a:r>
              <a:rPr lang="nl-NL" dirty="0" err="1"/>
              <a:t>dedicated</a:t>
            </a:r>
            <a:r>
              <a:rPr lang="nl-NL" dirty="0"/>
              <a:t> team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inputs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stakeholders</a:t>
            </a:r>
          </a:p>
          <a:p>
            <a:r>
              <a:rPr lang="nl-NL" dirty="0"/>
              <a:t>Business Planning </a:t>
            </a:r>
            <a:r>
              <a:rPr lang="nl-NL" dirty="0" err="1"/>
              <a:t>requires</a:t>
            </a:r>
            <a:r>
              <a:rPr lang="nl-NL" dirty="0"/>
              <a:t> awareness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importance</a:t>
            </a:r>
            <a:r>
              <a:rPr lang="nl-NL" dirty="0"/>
              <a:t> of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utility</a:t>
            </a:r>
            <a:r>
              <a:rPr lang="nl-NL" dirty="0"/>
              <a:t> performance </a:t>
            </a:r>
            <a:r>
              <a:rPr lang="nl-NL" dirty="0" err="1"/>
              <a:t>improvement</a:t>
            </a:r>
            <a:endParaRPr lang="nl-NL" dirty="0"/>
          </a:p>
          <a:p>
            <a:r>
              <a:rPr lang="nl-NL" dirty="0"/>
              <a:t>Business Planning as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external</a:t>
            </a:r>
            <a:r>
              <a:rPr lang="nl-NL" dirty="0"/>
              <a:t> </a:t>
            </a:r>
            <a:r>
              <a:rPr lang="nl-NL" dirty="0" err="1"/>
              <a:t>legal</a:t>
            </a:r>
            <a:r>
              <a:rPr lang="nl-NL" dirty="0"/>
              <a:t>/</a:t>
            </a:r>
            <a:r>
              <a:rPr lang="nl-NL" dirty="0" err="1"/>
              <a:t>regulatory</a:t>
            </a:r>
            <a:r>
              <a:rPr lang="nl-NL" dirty="0"/>
              <a:t> </a:t>
            </a:r>
            <a:r>
              <a:rPr lang="nl-NL" dirty="0" err="1"/>
              <a:t>requirement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important accelerator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of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processes</a:t>
            </a:r>
            <a:endParaRPr lang="nl-NL" dirty="0"/>
          </a:p>
          <a:p>
            <a:r>
              <a:rPr lang="nl-NL" dirty="0"/>
              <a:t>The BP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works</a:t>
            </a:r>
            <a:r>
              <a:rPr lang="nl-NL" dirty="0"/>
              <a:t> best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internalized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embedded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Utility’s</a:t>
            </a:r>
            <a:r>
              <a:rPr lang="nl-NL" dirty="0"/>
              <a:t> planning </a:t>
            </a:r>
            <a:r>
              <a:rPr lang="nl-NL" dirty="0" err="1"/>
              <a:t>cycle</a:t>
            </a:r>
            <a:r>
              <a:rPr lang="nl-NL" dirty="0"/>
              <a:t>. BP is a planning tool, </a:t>
            </a:r>
            <a:r>
              <a:rPr lang="nl-NL" dirty="0" err="1"/>
              <a:t>not</a:t>
            </a:r>
            <a:r>
              <a:rPr lang="nl-NL" dirty="0"/>
              <a:t> a report</a:t>
            </a:r>
          </a:p>
          <a:p>
            <a:r>
              <a:rPr lang="nl-NL" dirty="0"/>
              <a:t>The BP </a:t>
            </a:r>
            <a:r>
              <a:rPr lang="nl-NL" dirty="0" err="1"/>
              <a:t>provides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justification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investments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tariff</a:t>
            </a:r>
            <a:r>
              <a:rPr lang="nl-NL" dirty="0"/>
              <a:t> forecast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61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The BP </a:t>
            </a:r>
            <a:r>
              <a:rPr lang="nl-NL" dirty="0" err="1"/>
              <a:t>provides</a:t>
            </a:r>
            <a:r>
              <a:rPr lang="nl-NL" dirty="0"/>
              <a:t> </a:t>
            </a:r>
            <a:r>
              <a:rPr lang="nl-NL" dirty="0" err="1"/>
              <a:t>essential</a:t>
            </a:r>
            <a:r>
              <a:rPr lang="nl-NL" dirty="0"/>
              <a:t> information </a:t>
            </a:r>
            <a:r>
              <a:rPr lang="nl-NL" dirty="0" err="1"/>
              <a:t>and</a:t>
            </a:r>
            <a:r>
              <a:rPr lang="nl-NL" dirty="0"/>
              <a:t> context </a:t>
            </a:r>
            <a:r>
              <a:rPr lang="nl-NL" dirty="0" err="1"/>
              <a:t>for</a:t>
            </a:r>
            <a:r>
              <a:rPr lang="nl-NL" dirty="0"/>
              <a:t> Technical Feasibility Studies of new </a:t>
            </a:r>
            <a:r>
              <a:rPr lang="nl-NL" dirty="0" err="1"/>
              <a:t>investments</a:t>
            </a:r>
            <a:endParaRPr lang="nl-NL" dirty="0"/>
          </a:p>
          <a:p>
            <a:r>
              <a:rPr lang="nl-NL" dirty="0"/>
              <a:t>The BP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necessarily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complicated</a:t>
            </a:r>
            <a:r>
              <a:rPr lang="nl-NL" dirty="0"/>
              <a:t>: a </a:t>
            </a:r>
            <a:r>
              <a:rPr lang="nl-NL" dirty="0" err="1"/>
              <a:t>simple</a:t>
            </a:r>
            <a:r>
              <a:rPr lang="nl-NL" dirty="0"/>
              <a:t> format of 5 pages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key</a:t>
            </a:r>
            <a:r>
              <a:rPr lang="nl-NL" dirty="0"/>
              <a:t> data in </a:t>
            </a:r>
            <a:r>
              <a:rPr lang="nl-NL" dirty="0" err="1"/>
              <a:t>tables</a:t>
            </a:r>
            <a:r>
              <a:rPr lang="nl-NL" dirty="0"/>
              <a:t> is </a:t>
            </a:r>
            <a:r>
              <a:rPr lang="nl-NL" dirty="0" err="1"/>
              <a:t>sufficient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small </a:t>
            </a:r>
            <a:r>
              <a:rPr lang="nl-NL" dirty="0" err="1"/>
              <a:t>utilities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utilities</a:t>
            </a:r>
            <a:r>
              <a:rPr lang="nl-NL" dirty="0"/>
              <a:t> making a BP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first time</a:t>
            </a:r>
          </a:p>
          <a:p>
            <a:r>
              <a:rPr lang="nl-NL" dirty="0" err="1"/>
              <a:t>Ownership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management commitment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BP </a:t>
            </a:r>
            <a:r>
              <a:rPr lang="nl-NL" dirty="0" err="1"/>
              <a:t>process</a:t>
            </a:r>
            <a:r>
              <a:rPr lang="nl-NL" dirty="0"/>
              <a:t> are </a:t>
            </a:r>
            <a:r>
              <a:rPr lang="nl-NL" dirty="0" err="1"/>
              <a:t>key</a:t>
            </a:r>
            <a:r>
              <a:rPr lang="nl-NL" dirty="0"/>
              <a:t>; </a:t>
            </a:r>
            <a:r>
              <a:rPr lang="nl-NL" dirty="0" err="1"/>
              <a:t>external</a:t>
            </a:r>
            <a:r>
              <a:rPr lang="nl-NL" dirty="0"/>
              <a:t> consultants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take over</a:t>
            </a:r>
          </a:p>
          <a:p>
            <a:r>
              <a:rPr lang="nl-NL" dirty="0"/>
              <a:t>The BP </a:t>
            </a:r>
            <a:r>
              <a:rPr lang="nl-NL" dirty="0" err="1"/>
              <a:t>needs</a:t>
            </a:r>
            <a:r>
              <a:rPr lang="nl-NL" dirty="0"/>
              <a:t> follow up. Utilities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setup project teams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implement</a:t>
            </a:r>
            <a:r>
              <a:rPr lang="nl-NL" dirty="0"/>
              <a:t> </a:t>
            </a:r>
            <a:r>
              <a:rPr lang="nl-NL" dirty="0" err="1"/>
              <a:t>investments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improvements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1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321701"/>
            <a:ext cx="8559384" cy="5706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6687112" cy="1309691"/>
          </a:xfrm>
        </p:spPr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1" y="1928971"/>
            <a:ext cx="7543800" cy="1143000"/>
          </a:xfrm>
        </p:spPr>
        <p:txBody>
          <a:bodyPr/>
          <a:lstStyle/>
          <a:p>
            <a:pPr algn="ctr"/>
            <a:r>
              <a:rPr lang="nl-NL" b="1" cap="none" dirty="0">
                <a:solidFill>
                  <a:schemeClr val="tx2">
                    <a:lumMod val="50000"/>
                  </a:schemeClr>
                </a:solidFill>
              </a:rPr>
              <a:t>adsannen.id.as@gmail.com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0080" y="6459785"/>
            <a:ext cx="984019" cy="365125"/>
          </a:xfrm>
        </p:spPr>
        <p:txBody>
          <a:bodyPr/>
          <a:lstStyle/>
          <a:p>
            <a:fld id="{886C3DE3-2937-4C34-BE44-C674750E07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7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BP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conditions</a:t>
            </a:r>
            <a:endParaRPr lang="nl-NL" dirty="0"/>
          </a:p>
          <a:p>
            <a:r>
              <a:rPr lang="nl-NL" dirty="0"/>
              <a:t>BP </a:t>
            </a:r>
            <a:r>
              <a:rPr lang="nl-NL" dirty="0" err="1"/>
              <a:t>External</a:t>
            </a:r>
            <a:r>
              <a:rPr lang="nl-NL" dirty="0"/>
              <a:t> </a:t>
            </a:r>
            <a:r>
              <a:rPr lang="nl-NL" dirty="0" err="1"/>
              <a:t>conditions</a:t>
            </a:r>
            <a:endParaRPr lang="nl-NL" dirty="0"/>
          </a:p>
          <a:p>
            <a:r>
              <a:rPr lang="nl-NL" dirty="0"/>
              <a:t>BP Focus on </a:t>
            </a:r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utility</a:t>
            </a:r>
            <a:r>
              <a:rPr lang="nl-NL" dirty="0"/>
              <a:t> </a:t>
            </a:r>
            <a:r>
              <a:rPr lang="nl-NL" dirty="0" err="1"/>
              <a:t>processes</a:t>
            </a:r>
            <a:endParaRPr lang="nl-NL" dirty="0"/>
          </a:p>
          <a:p>
            <a:r>
              <a:rPr lang="nl-NL" dirty="0" err="1"/>
              <a:t>Tailored</a:t>
            </a:r>
            <a:r>
              <a:rPr lang="nl-NL" dirty="0"/>
              <a:t> BP </a:t>
            </a:r>
            <a:r>
              <a:rPr lang="nl-NL" dirty="0" err="1"/>
              <a:t>process</a:t>
            </a:r>
            <a:endParaRPr lang="nl-NL" dirty="0"/>
          </a:p>
          <a:p>
            <a:r>
              <a:rPr lang="nl-NL" dirty="0" err="1"/>
              <a:t>Anchoring</a:t>
            </a:r>
            <a:r>
              <a:rPr lang="nl-NL" dirty="0"/>
              <a:t> BP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planning </a:t>
            </a:r>
            <a:r>
              <a:rPr lang="nl-NL" dirty="0" err="1"/>
              <a:t>cycle</a:t>
            </a:r>
            <a:endParaRPr lang="nl-NL" dirty="0"/>
          </a:p>
          <a:p>
            <a:r>
              <a:rPr lang="nl-NL" dirty="0"/>
              <a:t>BP Action </a:t>
            </a:r>
            <a:r>
              <a:rPr lang="nl-NL" dirty="0" err="1"/>
              <a:t>orientation</a:t>
            </a:r>
            <a:endParaRPr lang="nl-NL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98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Utility</a:t>
            </a:r>
            <a:r>
              <a:rPr lang="nl-NL" dirty="0"/>
              <a:t> Business Plan</a:t>
            </a:r>
            <a:br>
              <a:rPr lang="nl-NL" dirty="0"/>
            </a:br>
            <a:r>
              <a:rPr lang="nl-NL" sz="2800" dirty="0"/>
              <a:t>(basic setup)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DE3-2937-4C34-BE44-C674750E0730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523999" y="1396999"/>
          <a:ext cx="6865622" cy="473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08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Utility</a:t>
            </a:r>
            <a:r>
              <a:rPr lang="nl-NL" dirty="0"/>
              <a:t> 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25845"/>
            <a:ext cx="7543801" cy="4050299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Provides</a:t>
            </a:r>
            <a:r>
              <a:rPr lang="nl-NL" dirty="0"/>
              <a:t> a </a:t>
            </a:r>
            <a:r>
              <a:rPr lang="nl-NL" dirty="0" err="1"/>
              <a:t>road</a:t>
            </a:r>
            <a:r>
              <a:rPr lang="nl-NL" dirty="0"/>
              <a:t> map </a:t>
            </a:r>
            <a:r>
              <a:rPr lang="nl-NL" dirty="0" err="1"/>
              <a:t>for</a:t>
            </a:r>
            <a:r>
              <a:rPr lang="nl-NL" dirty="0"/>
              <a:t> action, </a:t>
            </a:r>
            <a:r>
              <a:rPr lang="nl-NL" dirty="0" err="1"/>
              <a:t>milestones</a:t>
            </a:r>
            <a:r>
              <a:rPr lang="nl-NL" dirty="0"/>
              <a:t>, indicators of succes</a:t>
            </a:r>
          </a:p>
          <a:p>
            <a:r>
              <a:rPr lang="nl-NL" dirty="0" err="1"/>
              <a:t>Defines</a:t>
            </a:r>
            <a:r>
              <a:rPr lang="nl-NL" dirty="0"/>
              <a:t> </a:t>
            </a:r>
            <a:r>
              <a:rPr lang="nl-NL" dirty="0" err="1"/>
              <a:t>projects</a:t>
            </a:r>
            <a:r>
              <a:rPr lang="nl-NL" dirty="0"/>
              <a:t>, </a:t>
            </a:r>
            <a:r>
              <a:rPr lang="nl-NL" dirty="0" err="1"/>
              <a:t>investments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sources of funds </a:t>
            </a:r>
          </a:p>
          <a:p>
            <a:r>
              <a:rPr lang="nl-NL" dirty="0" err="1"/>
              <a:t>Defines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of </a:t>
            </a:r>
            <a:r>
              <a:rPr lang="nl-NL" dirty="0" err="1"/>
              <a:t>internal</a:t>
            </a:r>
            <a:r>
              <a:rPr lang="nl-NL" dirty="0"/>
              <a:t> business </a:t>
            </a:r>
            <a:r>
              <a:rPr lang="nl-NL" dirty="0" err="1"/>
              <a:t>processes</a:t>
            </a:r>
            <a:r>
              <a:rPr lang="nl-NL" dirty="0"/>
              <a:t>: </a:t>
            </a:r>
            <a:r>
              <a:rPr lang="nl-NL" dirty="0" err="1"/>
              <a:t>better</a:t>
            </a:r>
            <a:r>
              <a:rPr lang="nl-NL" dirty="0"/>
              <a:t>/more </a:t>
            </a:r>
            <a:r>
              <a:rPr lang="nl-NL" dirty="0" err="1"/>
              <a:t>efficient</a:t>
            </a:r>
            <a:r>
              <a:rPr lang="nl-NL" dirty="0"/>
              <a:t> </a:t>
            </a:r>
            <a:r>
              <a:rPr lang="nl-NL" dirty="0" err="1"/>
              <a:t>ways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the</a:t>
            </a:r>
            <a:r>
              <a:rPr lang="nl-NL" dirty="0"/>
              <a:t> job</a:t>
            </a:r>
          </a:p>
          <a:p>
            <a:r>
              <a:rPr lang="nl-NL" dirty="0" err="1"/>
              <a:t>Creates</a:t>
            </a:r>
            <a:r>
              <a:rPr lang="nl-NL" dirty="0"/>
              <a:t> awareness, </a:t>
            </a:r>
            <a:r>
              <a:rPr lang="nl-NL" dirty="0" err="1"/>
              <a:t>ownership</a:t>
            </a:r>
            <a:r>
              <a:rPr lang="nl-NL" dirty="0"/>
              <a:t>, shared </a:t>
            </a:r>
            <a:r>
              <a:rPr lang="nl-NL" dirty="0" err="1"/>
              <a:t>vision</a:t>
            </a:r>
            <a:r>
              <a:rPr lang="nl-NL" dirty="0"/>
              <a:t>, </a:t>
            </a:r>
            <a:r>
              <a:rPr lang="nl-NL" dirty="0" err="1"/>
              <a:t>acceptance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stakeholders</a:t>
            </a:r>
          </a:p>
          <a:p>
            <a:r>
              <a:rPr lang="nl-NL" dirty="0"/>
              <a:t>Is </a:t>
            </a:r>
            <a:r>
              <a:rPr lang="nl-NL" dirty="0" err="1"/>
              <a:t>anchored</a:t>
            </a:r>
            <a:r>
              <a:rPr lang="nl-NL" dirty="0"/>
              <a:t> in </a:t>
            </a:r>
            <a:r>
              <a:rPr lang="nl-NL" dirty="0" err="1"/>
              <a:t>internal</a:t>
            </a:r>
            <a:r>
              <a:rPr lang="nl-NL" dirty="0"/>
              <a:t> routines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err="1"/>
              <a:t>revision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updating</a:t>
            </a:r>
          </a:p>
          <a:p>
            <a:r>
              <a:rPr lang="nl-NL" dirty="0"/>
              <a:t>Is </a:t>
            </a:r>
            <a:r>
              <a:rPr lang="nl-NL" dirty="0" err="1"/>
              <a:t>communicated</a:t>
            </a:r>
            <a:r>
              <a:rPr lang="nl-NL" dirty="0"/>
              <a:t> </a:t>
            </a:r>
            <a:r>
              <a:rPr lang="nl-NL" dirty="0" err="1"/>
              <a:t>internally</a:t>
            </a:r>
            <a:r>
              <a:rPr lang="nl-NL" dirty="0"/>
              <a:t> &amp; </a:t>
            </a:r>
            <a:r>
              <a:rPr lang="nl-NL" dirty="0" err="1"/>
              <a:t>externally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47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42047"/>
          <a:stretch/>
        </p:blipFill>
        <p:spPr>
          <a:xfrm>
            <a:off x="6510103" y="2161075"/>
            <a:ext cx="2351332" cy="3471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nl-NL" dirty="0"/>
              <a:t>BP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5558782" cy="440516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nl-NL" dirty="0"/>
              <a:t>Management drive, </a:t>
            </a:r>
            <a:r>
              <a:rPr lang="nl-NL" dirty="0" err="1"/>
              <a:t>ownership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leadership</a:t>
            </a:r>
            <a:endParaRPr lang="nl-NL" dirty="0"/>
          </a:p>
          <a:p>
            <a:pPr>
              <a:lnSpc>
                <a:spcPct val="70000"/>
              </a:lnSpc>
            </a:pPr>
            <a:r>
              <a:rPr lang="nl-NL" dirty="0"/>
              <a:t>Basic Business (commercial) awareness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orientation</a:t>
            </a:r>
            <a:r>
              <a:rPr lang="nl-NL" dirty="0"/>
              <a:t> on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processes</a:t>
            </a:r>
            <a:endParaRPr lang="nl-NL" dirty="0"/>
          </a:p>
          <a:p>
            <a:pPr>
              <a:lnSpc>
                <a:spcPct val="70000"/>
              </a:lnSpc>
            </a:pPr>
            <a:r>
              <a:rPr lang="nl-NL" dirty="0"/>
              <a:t>BP Team (taskforce), expertise, time &amp; budget</a:t>
            </a:r>
          </a:p>
          <a:p>
            <a:pPr>
              <a:lnSpc>
                <a:spcPct val="70000"/>
              </a:lnSpc>
            </a:pPr>
            <a:r>
              <a:rPr lang="nl-NL" dirty="0"/>
              <a:t>Access </a:t>
            </a:r>
            <a:r>
              <a:rPr lang="nl-NL" dirty="0" err="1"/>
              <a:t>to</a:t>
            </a:r>
            <a:r>
              <a:rPr lang="nl-NL" dirty="0"/>
              <a:t> data</a:t>
            </a:r>
          </a:p>
          <a:p>
            <a:pPr>
              <a:lnSpc>
                <a:spcPct val="70000"/>
              </a:lnSpc>
            </a:pPr>
            <a:r>
              <a:rPr lang="nl-NL" dirty="0"/>
              <a:t>Performance Indicators, performance monitoring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reporting</a:t>
            </a:r>
            <a:r>
              <a:rPr lang="nl-NL" dirty="0"/>
              <a:t> system</a:t>
            </a:r>
          </a:p>
          <a:p>
            <a:pPr>
              <a:lnSpc>
                <a:spcPct val="70000"/>
              </a:lnSpc>
            </a:pPr>
            <a:r>
              <a:rPr lang="nl-NL" dirty="0" err="1"/>
              <a:t>Sufficient</a:t>
            </a:r>
            <a:r>
              <a:rPr lang="nl-NL" dirty="0"/>
              <a:t>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mass</a:t>
            </a:r>
            <a:r>
              <a:rPr lang="nl-NL" dirty="0"/>
              <a:t> (</a:t>
            </a:r>
            <a:r>
              <a:rPr lang="nl-NL" dirty="0" err="1"/>
              <a:t>scale</a:t>
            </a:r>
            <a:r>
              <a:rPr lang="nl-NL" dirty="0"/>
              <a:t> of operations)</a:t>
            </a:r>
          </a:p>
          <a:p>
            <a:pPr>
              <a:lnSpc>
                <a:spcPct val="70000"/>
              </a:lnSpc>
            </a:pPr>
            <a:r>
              <a:rPr lang="nl-NL" dirty="0"/>
              <a:t>Availability of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supporting</a:t>
            </a:r>
            <a:r>
              <a:rPr lang="nl-NL" dirty="0"/>
              <a:t> systems </a:t>
            </a:r>
            <a:r>
              <a:rPr lang="nl-NL" dirty="0" err="1"/>
              <a:t>and</a:t>
            </a:r>
            <a:r>
              <a:rPr lang="nl-NL" dirty="0"/>
              <a:t> procedures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>
            <a:normAutofit/>
          </a:bodyPr>
          <a:lstStyle/>
          <a:p>
            <a:r>
              <a:rPr lang="en-US"/>
              <a:t>26.05.2016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2901643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900" dirty="0"/>
              <a:t>Reform in the System for Water Supply, Collection and Treatment at Local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9981" y="6449182"/>
            <a:ext cx="984019" cy="365125"/>
          </a:xfrm>
        </p:spPr>
        <p:txBody>
          <a:bodyPr>
            <a:normAutofit/>
          </a:bodyPr>
          <a:lstStyle/>
          <a:p>
            <a:r>
              <a:rPr lang="en-GB" dirty="0"/>
              <a:t>Slide </a:t>
            </a:r>
            <a:fld id="{886C3DE3-2937-4C34-BE44-C674750E073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5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BP </a:t>
            </a:r>
            <a:r>
              <a:rPr lang="nl-NL" dirty="0" err="1"/>
              <a:t>External</a:t>
            </a:r>
            <a:r>
              <a:rPr lang="nl-NL" dirty="0"/>
              <a:t> </a:t>
            </a:r>
            <a:r>
              <a:rPr lang="nl-NL" dirty="0" err="1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017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Compliance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Regulatory</a:t>
            </a:r>
            <a:r>
              <a:rPr lang="nl-NL" dirty="0"/>
              <a:t> Framework</a:t>
            </a:r>
          </a:p>
          <a:p>
            <a:r>
              <a:rPr lang="nl-NL" dirty="0" err="1"/>
              <a:t>Requirements</a:t>
            </a:r>
            <a:r>
              <a:rPr lang="nl-NL" dirty="0"/>
              <a:t> of </a:t>
            </a:r>
            <a:r>
              <a:rPr lang="nl-NL" dirty="0" err="1"/>
              <a:t>investors</a:t>
            </a:r>
            <a:r>
              <a:rPr lang="nl-NL" dirty="0"/>
              <a:t>/</a:t>
            </a:r>
            <a:r>
              <a:rPr lang="nl-NL" dirty="0" err="1"/>
              <a:t>financers</a:t>
            </a:r>
            <a:endParaRPr lang="nl-NL" dirty="0"/>
          </a:p>
          <a:p>
            <a:r>
              <a:rPr lang="nl-NL" dirty="0" err="1"/>
              <a:t>Coordination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asset </a:t>
            </a:r>
            <a:r>
              <a:rPr lang="nl-NL" dirty="0" err="1"/>
              <a:t>owners</a:t>
            </a:r>
            <a:endParaRPr lang="nl-NL" dirty="0"/>
          </a:p>
          <a:p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spatial</a:t>
            </a:r>
            <a:r>
              <a:rPr lang="nl-NL" dirty="0"/>
              <a:t> </a:t>
            </a:r>
            <a:r>
              <a:rPr lang="nl-NL" dirty="0" err="1"/>
              <a:t>developments</a:t>
            </a:r>
            <a:r>
              <a:rPr lang="nl-NL" dirty="0"/>
              <a:t>, </a:t>
            </a:r>
            <a:r>
              <a:rPr lang="nl-NL" dirty="0" err="1"/>
              <a:t>political</a:t>
            </a:r>
            <a:r>
              <a:rPr lang="nl-NL" dirty="0"/>
              <a:t> </a:t>
            </a:r>
            <a:r>
              <a:rPr lang="nl-NL" dirty="0" err="1"/>
              <a:t>interests</a:t>
            </a:r>
            <a:r>
              <a:rPr lang="nl-NL" dirty="0"/>
              <a:t> </a:t>
            </a:r>
          </a:p>
          <a:p>
            <a:r>
              <a:rPr lang="nl-NL" dirty="0"/>
              <a:t>Customer &amp; community </a:t>
            </a:r>
            <a:r>
              <a:rPr lang="nl-NL" dirty="0" err="1"/>
              <a:t>oriented</a:t>
            </a:r>
            <a:endParaRPr lang="nl-NL" dirty="0"/>
          </a:p>
          <a:p>
            <a:r>
              <a:rPr lang="nl-NL" dirty="0" err="1"/>
              <a:t>Tariff</a:t>
            </a:r>
            <a:r>
              <a:rPr lang="nl-NL" dirty="0"/>
              <a:t> </a:t>
            </a:r>
            <a:r>
              <a:rPr lang="nl-NL" dirty="0" err="1"/>
              <a:t>justification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affordability</a:t>
            </a:r>
            <a:endParaRPr lang="nl-NL" dirty="0"/>
          </a:p>
          <a:p>
            <a:r>
              <a:rPr lang="nl-NL" dirty="0" err="1"/>
              <a:t>Environmental</a:t>
            </a:r>
            <a:r>
              <a:rPr lang="nl-NL" dirty="0"/>
              <a:t> </a:t>
            </a:r>
            <a:r>
              <a:rPr lang="nl-NL" dirty="0" err="1"/>
              <a:t>stewardship</a:t>
            </a:r>
            <a:r>
              <a:rPr lang="nl-NL" dirty="0"/>
              <a:t> (water resource </a:t>
            </a:r>
            <a:r>
              <a:rPr lang="nl-NL" dirty="0" err="1"/>
              <a:t>protection</a:t>
            </a:r>
            <a:r>
              <a:rPr lang="nl-NL" dirty="0"/>
              <a:t>)</a:t>
            </a:r>
          </a:p>
          <a:p>
            <a:r>
              <a:rPr lang="nl-NL" dirty="0" err="1"/>
              <a:t>Transparency</a:t>
            </a:r>
            <a:r>
              <a:rPr lang="nl-NL" dirty="0"/>
              <a:t> on </a:t>
            </a:r>
            <a:r>
              <a:rPr lang="nl-NL" dirty="0" err="1"/>
              <a:t>objectives</a:t>
            </a:r>
            <a:r>
              <a:rPr lang="nl-NL" dirty="0"/>
              <a:t>, </a:t>
            </a:r>
            <a:r>
              <a:rPr lang="nl-NL" dirty="0" err="1"/>
              <a:t>strategies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results</a:t>
            </a:r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5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BP </a:t>
            </a:r>
            <a:r>
              <a:rPr lang="nl-NL" dirty="0" err="1"/>
              <a:t>requires</a:t>
            </a:r>
            <a:r>
              <a:rPr lang="nl-NL" dirty="0"/>
              <a:t> focus on </a:t>
            </a:r>
            <a:r>
              <a:rPr lang="nl-NL" dirty="0" err="1"/>
              <a:t>key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Utility</a:t>
            </a:r>
            <a:r>
              <a:rPr lang="nl-NL" dirty="0"/>
              <a:t> </a:t>
            </a:r>
            <a:r>
              <a:rPr lang="nl-NL" dirty="0" err="1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98" y="1855826"/>
            <a:ext cx="8255230" cy="3945368"/>
          </a:xfrm>
        </p:spPr>
        <p:txBody>
          <a:bodyPr>
            <a:normAutofit/>
          </a:bodyPr>
          <a:lstStyle/>
          <a:p>
            <a:r>
              <a:rPr lang="nl-NL" sz="3200" dirty="0"/>
              <a:t>Asset Management</a:t>
            </a:r>
          </a:p>
          <a:p>
            <a:r>
              <a:rPr lang="nl-NL" sz="3200" dirty="0"/>
              <a:t>Distribution </a:t>
            </a:r>
            <a:r>
              <a:rPr lang="nl-NL" sz="3200" dirty="0" err="1"/>
              <a:t>network</a:t>
            </a:r>
            <a:r>
              <a:rPr lang="nl-NL" sz="3200" dirty="0"/>
              <a:t> </a:t>
            </a:r>
            <a:r>
              <a:rPr lang="nl-NL" sz="3200" dirty="0" err="1"/>
              <a:t>operation</a:t>
            </a:r>
            <a:r>
              <a:rPr lang="nl-NL" sz="3200" dirty="0"/>
              <a:t>, NRW </a:t>
            </a:r>
            <a:r>
              <a:rPr lang="nl-NL" sz="3200" dirty="0" err="1"/>
              <a:t>reduction</a:t>
            </a:r>
            <a:endParaRPr lang="nl-NL" sz="3200" dirty="0"/>
          </a:p>
          <a:p>
            <a:r>
              <a:rPr lang="nl-NL" sz="3200" dirty="0"/>
              <a:t>The commercial </a:t>
            </a:r>
            <a:r>
              <a:rPr lang="nl-NL" sz="3200" dirty="0" err="1"/>
              <a:t>process</a:t>
            </a:r>
            <a:r>
              <a:rPr lang="nl-NL" sz="3200" dirty="0"/>
              <a:t> (meter-</a:t>
            </a:r>
            <a:r>
              <a:rPr lang="nl-NL" sz="3200" dirty="0" err="1"/>
              <a:t>to</a:t>
            </a:r>
            <a:r>
              <a:rPr lang="nl-NL" sz="3200" dirty="0"/>
              <a:t>-cash </a:t>
            </a:r>
            <a:r>
              <a:rPr lang="nl-NL" sz="3200" dirty="0" err="1"/>
              <a:t>cycle</a:t>
            </a:r>
            <a:r>
              <a:rPr lang="nl-NL" sz="3200" dirty="0"/>
              <a:t>)</a:t>
            </a:r>
          </a:p>
          <a:p>
            <a:r>
              <a:rPr lang="nl-NL" sz="3200" dirty="0" err="1"/>
              <a:t>Internal</a:t>
            </a:r>
            <a:r>
              <a:rPr lang="nl-NL" sz="3200" dirty="0"/>
              <a:t> information </a:t>
            </a:r>
            <a:r>
              <a:rPr lang="nl-NL" sz="3200" dirty="0" err="1"/>
              <a:t>and</a:t>
            </a:r>
            <a:r>
              <a:rPr lang="nl-NL" sz="3200" dirty="0"/>
              <a:t> data management</a:t>
            </a:r>
          </a:p>
          <a:p>
            <a:pPr lvl="1"/>
            <a:endParaRPr lang="nl-NL" sz="2800" dirty="0"/>
          </a:p>
          <a:p>
            <a:pPr lvl="1" indent="0">
              <a:buNone/>
            </a:pPr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Asset Management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02"/>
          <a:stretch/>
        </p:blipFill>
        <p:spPr>
          <a:xfrm>
            <a:off x="36448" y="1812759"/>
            <a:ext cx="9162696" cy="4199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696" y="4275352"/>
            <a:ext cx="3006977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Business impact: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Assets data and value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Investment Planning</a:t>
            </a:r>
          </a:p>
          <a:p>
            <a:r>
              <a:rPr lang="en-US" sz="2400" dirty="0">
                <a:solidFill>
                  <a:srgbClr val="C00000"/>
                </a:solidFill>
              </a:rPr>
              <a:t>Extension of assets life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Reduced assets failure</a:t>
            </a:r>
          </a:p>
        </p:txBody>
      </p:sp>
    </p:spTree>
    <p:extLst>
      <p:ext uri="{BB962C8B-B14F-4D97-AF65-F5344CB8AC3E}">
        <p14:creationId xmlns:p14="http://schemas.microsoft.com/office/powerpoint/2010/main" val="425011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of NRW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Reform in the System for Water Supply, Collection and Treatment at Local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6C3DE3-2937-4C34-BE44-C674750E073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805" y="1324458"/>
            <a:ext cx="7521801" cy="4899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9787" y="1304864"/>
            <a:ext cx="299962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Business impact: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Lower operating costs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Saved investments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Satisfied customers </a:t>
            </a:r>
          </a:p>
        </p:txBody>
      </p:sp>
    </p:spTree>
    <p:extLst>
      <p:ext uri="{BB962C8B-B14F-4D97-AF65-F5344CB8AC3E}">
        <p14:creationId xmlns:p14="http://schemas.microsoft.com/office/powerpoint/2010/main" val="24858636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2587</TotalTime>
  <Words>1002</Words>
  <Application>Microsoft Office PowerPoint</Application>
  <PresentationFormat>On-screen Show (4:3)</PresentationFormat>
  <Paragraphs>188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Retrospect</vt:lpstr>
      <vt:lpstr>Reform in the System for Water Supply, Collection and Treatment at Local Level EuropeAid/136063/IH/SER/MK   Conditions for Effective and Productive Water Utility Business Planning</vt:lpstr>
      <vt:lpstr>Topics</vt:lpstr>
      <vt:lpstr>Utility Business Plan (basic setup)</vt:lpstr>
      <vt:lpstr>Utility Business Plan</vt:lpstr>
      <vt:lpstr>BP Internal conditions</vt:lpstr>
      <vt:lpstr>BP External Conditions</vt:lpstr>
      <vt:lpstr>BP requires focus on key  Utility Processes</vt:lpstr>
      <vt:lpstr>Asset Management System</vt:lpstr>
      <vt:lpstr>Reduction of NRW</vt:lpstr>
      <vt:lpstr>The Commercial Process</vt:lpstr>
      <vt:lpstr>PowerPoint Presentation</vt:lpstr>
      <vt:lpstr>Business Planning Process</vt:lpstr>
      <vt:lpstr>BP Tailored Approach</vt:lpstr>
      <vt:lpstr>Anchoring Business Planning  in the Annual Planning cycle </vt:lpstr>
      <vt:lpstr>Lessons learned (1)</vt:lpstr>
      <vt:lpstr>Lessons learned (2)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 in the system for water supply, collection and treatment at local level</dc:title>
  <dc:creator>James Hunt</dc:creator>
  <cp:lastModifiedBy>Ad Sannen</cp:lastModifiedBy>
  <cp:revision>240</cp:revision>
  <dcterms:created xsi:type="dcterms:W3CDTF">2016-02-01T10:15:42Z</dcterms:created>
  <dcterms:modified xsi:type="dcterms:W3CDTF">2017-05-15T20:13:41Z</dcterms:modified>
</cp:coreProperties>
</file>