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35" r:id="rId4"/>
  </p:sldMasterIdLst>
  <p:notesMasterIdLst>
    <p:notesMasterId r:id="rId18"/>
  </p:notesMasterIdLst>
  <p:handoutMasterIdLst>
    <p:handoutMasterId r:id="rId19"/>
  </p:handoutMasterIdLst>
  <p:sldIdLst>
    <p:sldId id="256" r:id="rId5"/>
    <p:sldId id="260" r:id="rId6"/>
    <p:sldId id="261" r:id="rId7"/>
    <p:sldId id="273" r:id="rId8"/>
    <p:sldId id="265" r:id="rId9"/>
    <p:sldId id="269" r:id="rId10"/>
    <p:sldId id="272" r:id="rId11"/>
    <p:sldId id="275" r:id="rId12"/>
    <p:sldId id="274" r:id="rId13"/>
    <p:sldId id="276" r:id="rId14"/>
    <p:sldId id="263" r:id="rId15"/>
    <p:sldId id="268" r:id="rId16"/>
    <p:sldId id="277" r:id="rId17"/>
  </p:sldIdLst>
  <p:sldSz cx="9144000" cy="5143500" type="screen16x9"/>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Jacobsen" initials="MJ" lastIdx="58" clrIdx="0">
    <p:extLst/>
  </p:cmAuthor>
  <p:cmAuthor id="2" name="Lars Grue Jensen" initials="LGJ" lastIdx="4" clrIdx="1">
    <p:extLst/>
  </p:cmAuthor>
  <p:cmAuthor id="3" name="Meta Reimer Brødsted" initials="MRB" lastIdx="1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9"/>
    <a:srgbClr val="FFE48F"/>
    <a:srgbClr val="71E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75871" autoAdjust="0"/>
  </p:normalViewPr>
  <p:slideViewPr>
    <p:cSldViewPr snapToGrid="0" snapToObjects="1">
      <p:cViewPr varScale="1">
        <p:scale>
          <a:sx n="98" d="100"/>
          <a:sy n="98" d="100"/>
        </p:scale>
        <p:origin x="516" y="84"/>
      </p:cViewPr>
      <p:guideLst>
        <p:guide orient="horz" pos="1620"/>
        <p:guide pos="2880"/>
      </p:guideLst>
    </p:cSldViewPr>
  </p:slideViewPr>
  <p:notesTextViewPr>
    <p:cViewPr>
      <p:scale>
        <a:sx n="1" d="1"/>
        <a:sy n="1" d="1"/>
      </p:scale>
      <p:origin x="0" y="0"/>
    </p:cViewPr>
  </p:notesTextViewPr>
  <p:sorterViewPr>
    <p:cViewPr>
      <p:scale>
        <a:sx n="98" d="100"/>
        <a:sy n="98" d="100"/>
      </p:scale>
      <p:origin x="0" y="0"/>
    </p:cViewPr>
  </p:sorterViewPr>
  <p:notesViewPr>
    <p:cSldViewPr snapToGrid="0" snapToObjects="1">
      <p:cViewPr varScale="1">
        <p:scale>
          <a:sx n="65" d="100"/>
          <a:sy n="65" d="100"/>
        </p:scale>
        <p:origin x="2526"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8857" y="30510"/>
            <a:ext cx="2919032" cy="106205"/>
          </a:xfrm>
          <a:prstGeom prst="rect">
            <a:avLst/>
          </a:prstGeom>
        </p:spPr>
        <p:txBody>
          <a:bodyPr vert="horz" lIns="103444" tIns="0" rIns="0" bIns="0" rtlCol="0" anchor="ctr" anchorCtr="0"/>
          <a:lstStyle>
            <a:lvl1pPr algn="l">
              <a:defRPr sz="1200"/>
            </a:lvl1pPr>
          </a:lstStyle>
          <a:p>
            <a:r>
              <a:rPr lang="da-DK" sz="800">
                <a:solidFill>
                  <a:schemeClr val="tx2"/>
                </a:solidFill>
              </a:rPr>
              <a:t>Financing Strategy Model Presentation</a:t>
            </a:r>
            <a:endParaRPr lang="da-DK" sz="800" dirty="0">
              <a:solidFill>
                <a:schemeClr val="tx2"/>
              </a:solidFill>
            </a:endParaRPr>
          </a:p>
        </p:txBody>
      </p:sp>
      <p:sp>
        <p:nvSpPr>
          <p:cNvPr id="3" name="Date Placeholder 2"/>
          <p:cNvSpPr>
            <a:spLocks noGrp="1"/>
          </p:cNvSpPr>
          <p:nvPr>
            <p:ph type="dt" sz="quarter" idx="1"/>
          </p:nvPr>
        </p:nvSpPr>
        <p:spPr>
          <a:xfrm>
            <a:off x="418857" y="136715"/>
            <a:ext cx="2919032" cy="106205"/>
          </a:xfrm>
          <a:prstGeom prst="rect">
            <a:avLst/>
          </a:prstGeom>
        </p:spPr>
        <p:txBody>
          <a:bodyPr vert="horz" lIns="103444" tIns="0" rIns="0" bIns="0" rtlCol="0" anchor="ctr" anchorCtr="0"/>
          <a:lstStyle>
            <a:lvl1pPr algn="r">
              <a:defRPr sz="1200"/>
            </a:lvl1pPr>
          </a:lstStyle>
          <a:p>
            <a:pPr algn="l"/>
            <a:r>
              <a:rPr lang="da-DK" sz="800">
                <a:solidFill>
                  <a:schemeClr val="tx2"/>
                </a:solidFill>
              </a:rPr>
              <a:t>24 februar 2016</a:t>
            </a:r>
            <a:endParaRPr lang="da-DK" sz="800" dirty="0">
              <a:solidFill>
                <a:schemeClr val="tx2"/>
              </a:solidFill>
            </a:endParaRPr>
          </a:p>
        </p:txBody>
      </p:sp>
      <p:sp>
        <p:nvSpPr>
          <p:cNvPr id="4" name="Footer Placeholder 3"/>
          <p:cNvSpPr>
            <a:spLocks noGrp="1"/>
          </p:cNvSpPr>
          <p:nvPr>
            <p:ph type="ftr" sz="quarter" idx="2"/>
          </p:nvPr>
        </p:nvSpPr>
        <p:spPr>
          <a:xfrm>
            <a:off x="418857" y="242920"/>
            <a:ext cx="2919032" cy="106205"/>
          </a:xfrm>
          <a:prstGeom prst="rect">
            <a:avLst/>
          </a:prstGeom>
        </p:spPr>
        <p:txBody>
          <a:bodyPr vert="horz" lIns="103444" tIns="0" rIns="0" bIns="0" rtlCol="0" anchor="ctr" anchorCtr="0"/>
          <a:lstStyle>
            <a:lvl1pPr algn="l">
              <a:defRPr sz="1200"/>
            </a:lvl1pPr>
          </a:lstStyle>
          <a:p>
            <a:r>
              <a:rPr lang="en-US" sz="800">
                <a:solidFill>
                  <a:schemeClr val="tx2"/>
                </a:solidFill>
              </a:rPr>
              <a:t>Albania Water Supply and Sanitation Sector Strategy</a:t>
            </a:r>
            <a:endParaRPr lang="da-DK" sz="800" dirty="0">
              <a:solidFill>
                <a:schemeClr val="tx2"/>
              </a:solidFill>
            </a:endParaRPr>
          </a:p>
        </p:txBody>
      </p:sp>
      <p:sp>
        <p:nvSpPr>
          <p:cNvPr id="5" name="Slide Number Placeholder 4"/>
          <p:cNvSpPr>
            <a:spLocks noGrp="1"/>
          </p:cNvSpPr>
          <p:nvPr>
            <p:ph type="sldNum" sz="quarter" idx="3"/>
          </p:nvPr>
        </p:nvSpPr>
        <p:spPr>
          <a:xfrm>
            <a:off x="3" y="12143"/>
            <a:ext cx="359016" cy="365400"/>
          </a:xfrm>
          <a:prstGeom prst="rect">
            <a:avLst/>
          </a:prstGeom>
        </p:spPr>
        <p:txBody>
          <a:bodyPr vert="horz" lIns="0" tIns="0" rIns="0" bIns="0" rtlCol="0" anchor="ctr" anchorCtr="0"/>
          <a:lstStyle>
            <a:lvl1pPr algn="r">
              <a:defRPr sz="1200"/>
            </a:lvl1pPr>
          </a:lstStyle>
          <a:p>
            <a:fld id="{38C07F4F-3FB7-4E18-A242-F938D64804F6}" type="slidenum">
              <a:rPr lang="da-DK" sz="1400">
                <a:solidFill>
                  <a:schemeClr val="tx2"/>
                </a:solidFill>
              </a:rPr>
              <a:pPr/>
              <a:t>‹#›</a:t>
            </a:fld>
            <a:endParaRPr lang="da-DK" sz="1400">
              <a:solidFill>
                <a:schemeClr val="tx2"/>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0562" y="9530872"/>
            <a:ext cx="621648" cy="190406"/>
          </a:xfrm>
          <a:prstGeom prst="rect">
            <a:avLst/>
          </a:prstGeom>
        </p:spPr>
      </p:pic>
      <p:cxnSp>
        <p:nvCxnSpPr>
          <p:cNvPr id="8" name="Straight Connector 7"/>
          <p:cNvCxnSpPr/>
          <p:nvPr/>
        </p:nvCxnSpPr>
        <p:spPr>
          <a:xfrm>
            <a:off x="415780" y="12141"/>
            <a:ext cx="0" cy="365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32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5" y="12142"/>
            <a:ext cx="362784" cy="365400"/>
          </a:xfrm>
          <a:prstGeom prst="rect">
            <a:avLst/>
          </a:prstGeom>
        </p:spPr>
        <p:txBody>
          <a:bodyPr vert="horz" lIns="0" tIns="0" rIns="0" bIns="0" rtlCol="0" anchor="ctr" anchorCtr="0"/>
          <a:lstStyle>
            <a:lvl1pPr algn="r">
              <a:defRPr sz="1400">
                <a:solidFill>
                  <a:schemeClr val="tx2"/>
                </a:solidFill>
              </a:defRPr>
            </a:lvl1pPr>
          </a:lstStyle>
          <a:p>
            <a:fld id="{3E68CD2C-F294-434C-8F31-88265617A31A}" type="slidenum">
              <a:rPr lang="en-US" smtClean="0"/>
              <a:pPr/>
              <a:t>‹#›</a:t>
            </a:fld>
            <a:endParaRPr lang="en-US" dirty="0"/>
          </a:p>
        </p:txBody>
      </p:sp>
      <p:sp>
        <p:nvSpPr>
          <p:cNvPr id="2" name="Header Placeholder 1"/>
          <p:cNvSpPr>
            <a:spLocks noGrp="1"/>
          </p:cNvSpPr>
          <p:nvPr>
            <p:ph type="hdr" sz="quarter"/>
          </p:nvPr>
        </p:nvSpPr>
        <p:spPr>
          <a:xfrm>
            <a:off x="418857" y="30510"/>
            <a:ext cx="2919032" cy="106205"/>
          </a:xfrm>
          <a:prstGeom prst="rect">
            <a:avLst/>
          </a:prstGeom>
        </p:spPr>
        <p:txBody>
          <a:bodyPr vert="horz" lIns="103444" tIns="0" rIns="0" bIns="0" rtlCol="0" anchor="ctr" anchorCtr="0"/>
          <a:lstStyle>
            <a:lvl1pPr algn="l">
              <a:defRPr sz="800">
                <a:solidFill>
                  <a:schemeClr val="tx2"/>
                </a:solidFill>
              </a:defRPr>
            </a:lvl1pPr>
          </a:lstStyle>
          <a:p>
            <a:r>
              <a:rPr lang="en-US" smtClean="0"/>
              <a:t>Financing Strategy Model Presentation</a:t>
            </a:r>
            <a:endParaRPr lang="en-US" dirty="0"/>
          </a:p>
        </p:txBody>
      </p:sp>
      <p:sp>
        <p:nvSpPr>
          <p:cNvPr id="3" name="Date Placeholder 2"/>
          <p:cNvSpPr>
            <a:spLocks noGrp="1"/>
          </p:cNvSpPr>
          <p:nvPr>
            <p:ph type="dt" idx="1"/>
          </p:nvPr>
        </p:nvSpPr>
        <p:spPr>
          <a:xfrm>
            <a:off x="415780" y="136715"/>
            <a:ext cx="2919032" cy="106205"/>
          </a:xfrm>
          <a:prstGeom prst="rect">
            <a:avLst/>
          </a:prstGeom>
        </p:spPr>
        <p:txBody>
          <a:bodyPr vert="horz" lIns="103444" tIns="0" rIns="0" bIns="0" rtlCol="0"/>
          <a:lstStyle>
            <a:lvl1pPr algn="l">
              <a:defRPr sz="800">
                <a:solidFill>
                  <a:schemeClr val="tx2"/>
                </a:solidFill>
              </a:defRPr>
            </a:lvl1pPr>
          </a:lstStyle>
          <a:p>
            <a:r>
              <a:rPr lang="en-US" smtClean="0"/>
              <a:t>24 februar 2016</a:t>
            </a:r>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noFill/>
          </a:ln>
        </p:spPr>
        <p:txBody>
          <a:bodyPr vert="horz" lIns="87583" tIns="43791" rIns="87583" bIns="43791" rtlCol="0" anchor="ctr"/>
          <a:lstStyle/>
          <a:p>
            <a:endParaRPr lang="en-US" dirty="0"/>
          </a:p>
        </p:txBody>
      </p:sp>
      <p:sp>
        <p:nvSpPr>
          <p:cNvPr id="5" name="Notes Placeholder 4"/>
          <p:cNvSpPr>
            <a:spLocks noGrp="1"/>
          </p:cNvSpPr>
          <p:nvPr>
            <p:ph type="body" sz="quarter" idx="3"/>
          </p:nvPr>
        </p:nvSpPr>
        <p:spPr>
          <a:xfrm>
            <a:off x="156811" y="4686652"/>
            <a:ext cx="6422141" cy="4440148"/>
          </a:xfrm>
          <a:prstGeom prst="rect">
            <a:avLst/>
          </a:prstGeom>
        </p:spPr>
        <p:txBody>
          <a:bodyPr vert="horz" lIns="87583" tIns="43791" rIns="87583" bIns="4379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418857" y="242921"/>
            <a:ext cx="2919032" cy="106205"/>
          </a:xfrm>
          <a:prstGeom prst="rect">
            <a:avLst/>
          </a:prstGeom>
        </p:spPr>
        <p:txBody>
          <a:bodyPr vert="horz" lIns="103444" tIns="0" rIns="0" bIns="0" rtlCol="0" anchor="ctr" anchorCtr="0"/>
          <a:lstStyle>
            <a:lvl1pPr algn="l">
              <a:defRPr sz="800">
                <a:solidFill>
                  <a:schemeClr val="tx2"/>
                </a:solidFill>
              </a:defRPr>
            </a:lvl1pPr>
          </a:lstStyle>
          <a:p>
            <a:r>
              <a:rPr lang="en-US" smtClean="0"/>
              <a:t>Albania Water Supply and Sanitation Sector Strategy</a:t>
            </a:r>
            <a:endParaRPr lang="en-US" dirty="0"/>
          </a:p>
        </p:txBody>
      </p:sp>
      <p:cxnSp>
        <p:nvCxnSpPr>
          <p:cNvPr id="8" name="Straight Connector 7"/>
          <p:cNvCxnSpPr/>
          <p:nvPr/>
        </p:nvCxnSpPr>
        <p:spPr>
          <a:xfrm>
            <a:off x="415780" y="12141"/>
            <a:ext cx="0" cy="365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0562" y="9530872"/>
            <a:ext cx="621648" cy="190406"/>
          </a:xfrm>
          <a:prstGeom prst="rect">
            <a:avLst/>
          </a:prstGeom>
        </p:spPr>
      </p:pic>
    </p:spTree>
    <p:extLst>
      <p:ext uri="{BB962C8B-B14F-4D97-AF65-F5344CB8AC3E}">
        <p14:creationId xmlns:p14="http://schemas.microsoft.com/office/powerpoint/2010/main" val="148934399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presentation of work done by COWI and </a:t>
            </a:r>
            <a:r>
              <a:rPr lang="en-US" dirty="0" err="1" smtClean="0"/>
              <a:t>ValuAdd</a:t>
            </a:r>
            <a:r>
              <a:rPr lang="en-US" dirty="0" smtClean="0"/>
              <a:t> under a contract with the World Bank.</a:t>
            </a:r>
          </a:p>
          <a:p>
            <a:r>
              <a:rPr lang="en-US" dirty="0" smtClean="0"/>
              <a:t>I served as Project Director and Philip Giantris as Team Leader.</a:t>
            </a:r>
          </a:p>
          <a:p>
            <a:r>
              <a:rPr lang="en-US" dirty="0" smtClean="0"/>
              <a:t>The following presentation is a presentation of our work with a focus on the tool that we developed, but also giving a quick overview of the sector and the policy recommendations in our report.</a:t>
            </a:r>
          </a:p>
          <a:p>
            <a:endParaRPr lang="en-US" dirty="0"/>
          </a:p>
          <a:p>
            <a:r>
              <a:rPr lang="en-US" dirty="0" smtClean="0"/>
              <a:t>It is a personal presentation, and I would like to emphasize that the findings and conclusions are those of the consultant and do not necessarily represent the views of neither the Government, the World Bank or the European Union whom I understand has co-financed the multi-donor grant facility from which this project is funded</a:t>
            </a:r>
          </a:p>
          <a:p>
            <a:endParaRPr lang="en-US" dirty="0"/>
          </a:p>
          <a:p>
            <a:r>
              <a:rPr lang="en-US" dirty="0" smtClean="0"/>
              <a:t>The presentation has more slides and text than I can cover in 20 minutes so the handouts are intended for future reference. You will get those afterwards. Therefore, I may skip some information quickly in this presentation and we can discuss it during the discussion period.</a:t>
            </a:r>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a:t>
            </a:fld>
            <a:endParaRPr lang="en-US" dirty="0"/>
          </a:p>
        </p:txBody>
      </p:sp>
    </p:spTree>
    <p:extLst>
      <p:ext uri="{BB962C8B-B14F-4D97-AF65-F5344CB8AC3E}">
        <p14:creationId xmlns:p14="http://schemas.microsoft.com/office/powerpoint/2010/main" val="165437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2</a:t>
            </a:fld>
            <a:endParaRPr lang="en-US" dirty="0"/>
          </a:p>
        </p:txBody>
      </p:sp>
    </p:spTree>
    <p:extLst>
      <p:ext uri="{BB962C8B-B14F-4D97-AF65-F5344CB8AC3E}">
        <p14:creationId xmlns:p14="http://schemas.microsoft.com/office/powerpoint/2010/main" val="70648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3</a:t>
            </a:fld>
            <a:endParaRPr lang="en-US" dirty="0"/>
          </a:p>
        </p:txBody>
      </p:sp>
    </p:spTree>
    <p:extLst>
      <p:ext uri="{BB962C8B-B14F-4D97-AF65-F5344CB8AC3E}">
        <p14:creationId xmlns:p14="http://schemas.microsoft.com/office/powerpoint/2010/main" val="48882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5</a:t>
            </a:fld>
            <a:endParaRPr lang="en-US" dirty="0"/>
          </a:p>
        </p:txBody>
      </p:sp>
    </p:spTree>
    <p:extLst>
      <p:ext uri="{BB962C8B-B14F-4D97-AF65-F5344CB8AC3E}">
        <p14:creationId xmlns:p14="http://schemas.microsoft.com/office/powerpoint/2010/main" val="402004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6</a:t>
            </a:fld>
            <a:endParaRPr lang="en-US" dirty="0"/>
          </a:p>
        </p:txBody>
      </p:sp>
    </p:spTree>
    <p:extLst>
      <p:ext uri="{BB962C8B-B14F-4D97-AF65-F5344CB8AC3E}">
        <p14:creationId xmlns:p14="http://schemas.microsoft.com/office/powerpoint/2010/main" val="91702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68CD2C-F294-434C-8F31-88265617A31A}" type="slidenum">
              <a:rPr lang="en-US" smtClean="0"/>
              <a:pPr/>
              <a:t>7</a:t>
            </a:fld>
            <a:endParaRPr lang="en-US" dirty="0"/>
          </a:p>
        </p:txBody>
      </p:sp>
      <p:sp>
        <p:nvSpPr>
          <p:cNvPr id="5" name="Header Placeholder 4"/>
          <p:cNvSpPr>
            <a:spLocks noGrp="1"/>
          </p:cNvSpPr>
          <p:nvPr>
            <p:ph type="hdr" sz="quarter" idx="11"/>
          </p:nvPr>
        </p:nvSpPr>
        <p:spPr/>
        <p:txBody>
          <a:bodyPr/>
          <a:lstStyle/>
          <a:p>
            <a:r>
              <a:rPr lang="en-US" smtClean="0"/>
              <a:t>Financing Strategy Model Presentation</a:t>
            </a:r>
            <a:endParaRPr lang="en-US" dirty="0"/>
          </a:p>
        </p:txBody>
      </p:sp>
      <p:sp>
        <p:nvSpPr>
          <p:cNvPr id="6" name="Date Placeholder 5"/>
          <p:cNvSpPr>
            <a:spLocks noGrp="1"/>
          </p:cNvSpPr>
          <p:nvPr>
            <p:ph type="dt" idx="12"/>
          </p:nvPr>
        </p:nvSpPr>
        <p:spPr/>
        <p:txBody>
          <a:bodyPr/>
          <a:lstStyle/>
          <a:p>
            <a:r>
              <a:rPr lang="en-US" smtClean="0"/>
              <a:t>24 februar 2016</a:t>
            </a:r>
            <a:endParaRPr lang="en-US" dirty="0"/>
          </a:p>
        </p:txBody>
      </p:sp>
      <p:sp>
        <p:nvSpPr>
          <p:cNvPr id="7" name="Footer Placeholder 6"/>
          <p:cNvSpPr>
            <a:spLocks noGrp="1"/>
          </p:cNvSpPr>
          <p:nvPr>
            <p:ph type="ftr" sz="quarter" idx="13"/>
          </p:nvPr>
        </p:nvSpPr>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599703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11</a:t>
            </a:fld>
            <a:endParaRPr lang="en-US" dirty="0"/>
          </a:p>
        </p:txBody>
      </p:sp>
    </p:spTree>
    <p:extLst>
      <p:ext uri="{BB962C8B-B14F-4D97-AF65-F5344CB8AC3E}">
        <p14:creationId xmlns:p14="http://schemas.microsoft.com/office/powerpoint/2010/main" val="45331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12</a:t>
            </a:fld>
            <a:endParaRPr lang="en-US" dirty="0"/>
          </a:p>
        </p:txBody>
      </p:sp>
    </p:spTree>
    <p:extLst>
      <p:ext uri="{BB962C8B-B14F-4D97-AF65-F5344CB8AC3E}">
        <p14:creationId xmlns:p14="http://schemas.microsoft.com/office/powerpoint/2010/main" val="245650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8CD2C-F294-434C-8F31-88265617A31A}" type="slidenum">
              <a:rPr lang="en-US" smtClean="0"/>
              <a:pPr/>
              <a:t>13</a:t>
            </a:fld>
            <a:endParaRPr lang="en-US" dirty="0"/>
          </a:p>
        </p:txBody>
      </p:sp>
    </p:spTree>
    <p:extLst>
      <p:ext uri="{BB962C8B-B14F-4D97-AF65-F5344CB8AC3E}">
        <p14:creationId xmlns:p14="http://schemas.microsoft.com/office/powerpoint/2010/main" val="393839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24 februar 2016</a:t>
            </a:r>
            <a:endParaRPr lang="en-US" dirty="0"/>
          </a:p>
        </p:txBody>
      </p:sp>
      <p:sp>
        <p:nvSpPr>
          <p:cNvPr id="5" name="Footer Placeholder 4"/>
          <p:cNvSpPr>
            <a:spLocks noGrp="1"/>
          </p:cNvSpPr>
          <p:nvPr>
            <p:ph type="ftr" sz="quarter" idx="11"/>
          </p:nvPr>
        </p:nvSpPr>
        <p:spPr/>
        <p:txBody>
          <a:body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p>
            <a:fld id="{AF54B9EF-527F-4F31-BDA9-861CCA0FE377}" type="slidenum">
              <a:rPr lang="en-US" smtClean="0"/>
              <a:pPr/>
              <a:t>‹#›</a:t>
            </a:fld>
            <a:endParaRPr lang="en-US" dirty="0"/>
          </a:p>
        </p:txBody>
      </p:sp>
    </p:spTree>
    <p:extLst>
      <p:ext uri="{BB962C8B-B14F-4D97-AF65-F5344CB8AC3E}">
        <p14:creationId xmlns:p14="http://schemas.microsoft.com/office/powerpoint/2010/main" val="181003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22" name="Text Placeholder 9"/>
          <p:cNvSpPr>
            <a:spLocks noGrp="1"/>
          </p:cNvSpPr>
          <p:nvPr>
            <p:ph type="body" sz="quarter" idx="26" hasCustomPrompt="1"/>
          </p:nvPr>
        </p:nvSpPr>
        <p:spPr>
          <a:xfrm>
            <a:off x="419103" y="1459212"/>
            <a:ext cx="615614" cy="244354"/>
          </a:xfrm>
        </p:spPr>
        <p:txBody>
          <a:bodyPr>
            <a:normAutofit/>
          </a:bodyPr>
          <a:lstStyle>
            <a:lvl1pPr marL="0" indent="0">
              <a:buNone/>
              <a:defRPr sz="1200">
                <a:solidFill>
                  <a:schemeClr val="accent3"/>
                </a:solidFill>
              </a:defRPr>
            </a:lvl1pPr>
          </a:lstStyle>
          <a:p>
            <a:pPr lvl="0"/>
            <a:r>
              <a:rPr lang="en-US" dirty="0" smtClean="0"/>
              <a:t>1</a:t>
            </a:r>
          </a:p>
        </p:txBody>
      </p:sp>
      <p:sp>
        <p:nvSpPr>
          <p:cNvPr id="23" name="Text Placeholder 9"/>
          <p:cNvSpPr>
            <a:spLocks noGrp="1"/>
          </p:cNvSpPr>
          <p:nvPr>
            <p:ph type="body" sz="quarter" idx="28" hasCustomPrompt="1"/>
          </p:nvPr>
        </p:nvSpPr>
        <p:spPr>
          <a:xfrm>
            <a:off x="419103" y="1798764"/>
            <a:ext cx="615614" cy="244354"/>
          </a:xfrm>
        </p:spPr>
        <p:txBody>
          <a:bodyPr>
            <a:normAutofit/>
          </a:bodyPr>
          <a:lstStyle>
            <a:lvl1pPr marL="0" indent="0">
              <a:buNone/>
              <a:defRPr sz="1200">
                <a:solidFill>
                  <a:schemeClr val="accent3"/>
                </a:solidFill>
              </a:defRPr>
            </a:lvl1pPr>
          </a:lstStyle>
          <a:p>
            <a:pPr lvl="0"/>
            <a:r>
              <a:rPr lang="en-US" dirty="0" smtClean="0"/>
              <a:t>1</a:t>
            </a:r>
          </a:p>
        </p:txBody>
      </p:sp>
      <p:sp>
        <p:nvSpPr>
          <p:cNvPr id="24" name="Text Placeholder 9"/>
          <p:cNvSpPr>
            <a:spLocks noGrp="1"/>
          </p:cNvSpPr>
          <p:nvPr>
            <p:ph type="body" sz="quarter" idx="30" hasCustomPrompt="1"/>
          </p:nvPr>
        </p:nvSpPr>
        <p:spPr>
          <a:xfrm>
            <a:off x="419103" y="2135261"/>
            <a:ext cx="615614" cy="244354"/>
          </a:xfrm>
        </p:spPr>
        <p:txBody>
          <a:bodyPr>
            <a:normAutofit/>
          </a:bodyPr>
          <a:lstStyle>
            <a:lvl1pPr marL="0" indent="0">
              <a:buNone/>
              <a:defRPr sz="1200">
                <a:solidFill>
                  <a:schemeClr val="accent3"/>
                </a:solidFill>
              </a:defRPr>
            </a:lvl1pPr>
          </a:lstStyle>
          <a:p>
            <a:pPr lvl="0"/>
            <a:r>
              <a:rPr lang="en-US" dirty="0" smtClean="0"/>
              <a:t>3</a:t>
            </a:r>
          </a:p>
        </p:txBody>
      </p:sp>
      <p:sp>
        <p:nvSpPr>
          <p:cNvPr id="25" name="Text Placeholder 9"/>
          <p:cNvSpPr>
            <a:spLocks noGrp="1"/>
          </p:cNvSpPr>
          <p:nvPr>
            <p:ph type="body" sz="quarter" idx="32" hasCustomPrompt="1"/>
          </p:nvPr>
        </p:nvSpPr>
        <p:spPr>
          <a:xfrm>
            <a:off x="419103" y="2477544"/>
            <a:ext cx="615614" cy="244354"/>
          </a:xfrm>
        </p:spPr>
        <p:txBody>
          <a:bodyPr>
            <a:normAutofit/>
          </a:bodyPr>
          <a:lstStyle>
            <a:lvl1pPr marL="0" indent="0">
              <a:buNone/>
              <a:defRPr sz="1200">
                <a:solidFill>
                  <a:schemeClr val="accent3"/>
                </a:solidFill>
              </a:defRPr>
            </a:lvl1pPr>
          </a:lstStyle>
          <a:p>
            <a:pPr lvl="0"/>
            <a:r>
              <a:rPr lang="en-US" dirty="0" smtClean="0"/>
              <a:t>4</a:t>
            </a:r>
          </a:p>
        </p:txBody>
      </p:sp>
      <p:sp>
        <p:nvSpPr>
          <p:cNvPr id="26" name="Text Placeholder 9"/>
          <p:cNvSpPr>
            <a:spLocks noGrp="1"/>
          </p:cNvSpPr>
          <p:nvPr>
            <p:ph type="body" sz="quarter" idx="34" hasCustomPrompt="1"/>
          </p:nvPr>
        </p:nvSpPr>
        <p:spPr>
          <a:xfrm>
            <a:off x="419103" y="2811309"/>
            <a:ext cx="615614" cy="244354"/>
          </a:xfrm>
        </p:spPr>
        <p:txBody>
          <a:bodyPr>
            <a:normAutofit/>
          </a:bodyPr>
          <a:lstStyle>
            <a:lvl1pPr marL="0" indent="0">
              <a:buNone/>
              <a:defRPr sz="1200">
                <a:solidFill>
                  <a:schemeClr val="accent3"/>
                </a:solidFill>
              </a:defRPr>
            </a:lvl1pPr>
          </a:lstStyle>
          <a:p>
            <a:pPr lvl="0"/>
            <a:r>
              <a:rPr lang="en-US" dirty="0" smtClean="0"/>
              <a:t>5</a:t>
            </a:r>
          </a:p>
        </p:txBody>
      </p:sp>
      <p:sp>
        <p:nvSpPr>
          <p:cNvPr id="27" name="Text Placeholder 9"/>
          <p:cNvSpPr>
            <a:spLocks noGrp="1"/>
          </p:cNvSpPr>
          <p:nvPr>
            <p:ph type="body" sz="quarter" idx="36" hasCustomPrompt="1"/>
          </p:nvPr>
        </p:nvSpPr>
        <p:spPr>
          <a:xfrm>
            <a:off x="419103" y="3150861"/>
            <a:ext cx="615614" cy="244354"/>
          </a:xfrm>
        </p:spPr>
        <p:txBody>
          <a:bodyPr>
            <a:normAutofit/>
          </a:bodyPr>
          <a:lstStyle>
            <a:lvl1pPr marL="0" indent="0">
              <a:buNone/>
              <a:defRPr sz="1200">
                <a:solidFill>
                  <a:schemeClr val="accent3"/>
                </a:solidFill>
              </a:defRPr>
            </a:lvl1pPr>
          </a:lstStyle>
          <a:p>
            <a:pPr lvl="0"/>
            <a:r>
              <a:rPr lang="en-US" dirty="0" smtClean="0"/>
              <a:t>6</a:t>
            </a:r>
          </a:p>
        </p:txBody>
      </p:sp>
      <p:sp>
        <p:nvSpPr>
          <p:cNvPr id="28" name="Text Placeholder 9"/>
          <p:cNvSpPr>
            <a:spLocks noGrp="1"/>
          </p:cNvSpPr>
          <p:nvPr>
            <p:ph type="body" sz="quarter" idx="38" hasCustomPrompt="1"/>
          </p:nvPr>
        </p:nvSpPr>
        <p:spPr>
          <a:xfrm>
            <a:off x="419103" y="3487356"/>
            <a:ext cx="615614" cy="244354"/>
          </a:xfrm>
        </p:spPr>
        <p:txBody>
          <a:bodyPr>
            <a:normAutofit/>
          </a:bodyPr>
          <a:lstStyle>
            <a:lvl1pPr marL="0" indent="0">
              <a:buNone/>
              <a:defRPr sz="1200">
                <a:solidFill>
                  <a:schemeClr val="accent3"/>
                </a:solidFill>
              </a:defRPr>
            </a:lvl1pPr>
          </a:lstStyle>
          <a:p>
            <a:pPr lvl="0"/>
            <a:r>
              <a:rPr lang="en-US" dirty="0" smtClean="0"/>
              <a:t>7</a:t>
            </a:r>
          </a:p>
        </p:txBody>
      </p:sp>
      <p:sp>
        <p:nvSpPr>
          <p:cNvPr id="29" name="Text Placeholder 9"/>
          <p:cNvSpPr>
            <a:spLocks noGrp="1"/>
          </p:cNvSpPr>
          <p:nvPr>
            <p:ph type="body" sz="quarter" idx="49" hasCustomPrompt="1"/>
          </p:nvPr>
        </p:nvSpPr>
        <p:spPr>
          <a:xfrm>
            <a:off x="423441" y="3826478"/>
            <a:ext cx="615614" cy="244354"/>
          </a:xfrm>
        </p:spPr>
        <p:txBody>
          <a:bodyPr>
            <a:normAutofit/>
          </a:bodyPr>
          <a:lstStyle>
            <a:lvl1pPr marL="0" indent="0">
              <a:buNone/>
              <a:defRPr sz="1200">
                <a:solidFill>
                  <a:schemeClr val="accent3"/>
                </a:solidFill>
              </a:defRPr>
            </a:lvl1pPr>
          </a:lstStyle>
          <a:p>
            <a:pPr lvl="0"/>
            <a:r>
              <a:rPr lang="en-US" dirty="0" smtClean="0"/>
              <a:t>8</a:t>
            </a:r>
          </a:p>
        </p:txBody>
      </p:sp>
      <p:sp>
        <p:nvSpPr>
          <p:cNvPr id="30" name="Text Placeholder 9"/>
          <p:cNvSpPr>
            <a:spLocks noGrp="1"/>
          </p:cNvSpPr>
          <p:nvPr>
            <p:ph type="body" sz="quarter" idx="18" hasCustomPrompt="1"/>
          </p:nvPr>
        </p:nvSpPr>
        <p:spPr>
          <a:xfrm>
            <a:off x="1087772" y="1460741"/>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1" name="Text Placeholder 9"/>
          <p:cNvSpPr>
            <a:spLocks noGrp="1"/>
          </p:cNvSpPr>
          <p:nvPr>
            <p:ph type="body" sz="quarter" idx="19" hasCustomPrompt="1"/>
          </p:nvPr>
        </p:nvSpPr>
        <p:spPr>
          <a:xfrm>
            <a:off x="1088492" y="1798764"/>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2" name="Text Placeholder 9"/>
          <p:cNvSpPr>
            <a:spLocks noGrp="1"/>
          </p:cNvSpPr>
          <p:nvPr>
            <p:ph type="body" sz="quarter" idx="20" hasCustomPrompt="1"/>
          </p:nvPr>
        </p:nvSpPr>
        <p:spPr>
          <a:xfrm>
            <a:off x="1088492" y="2136789"/>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3" name="Text Placeholder 9"/>
          <p:cNvSpPr>
            <a:spLocks noGrp="1"/>
          </p:cNvSpPr>
          <p:nvPr>
            <p:ph type="body" sz="quarter" idx="21" hasCustomPrompt="1"/>
          </p:nvPr>
        </p:nvSpPr>
        <p:spPr>
          <a:xfrm>
            <a:off x="1088492" y="2474813"/>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4" name="Text Placeholder 9"/>
          <p:cNvSpPr>
            <a:spLocks noGrp="1"/>
          </p:cNvSpPr>
          <p:nvPr>
            <p:ph type="body" sz="quarter" idx="22" hasCustomPrompt="1"/>
          </p:nvPr>
        </p:nvSpPr>
        <p:spPr>
          <a:xfrm>
            <a:off x="1087772" y="2812836"/>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5" name="Text Placeholder 9"/>
          <p:cNvSpPr>
            <a:spLocks noGrp="1"/>
          </p:cNvSpPr>
          <p:nvPr>
            <p:ph type="body" sz="quarter" idx="23" hasCustomPrompt="1"/>
          </p:nvPr>
        </p:nvSpPr>
        <p:spPr>
          <a:xfrm>
            <a:off x="1087772" y="3150861"/>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6" name="Text Placeholder 9"/>
          <p:cNvSpPr>
            <a:spLocks noGrp="1"/>
          </p:cNvSpPr>
          <p:nvPr>
            <p:ph type="body" sz="quarter" idx="24" hasCustomPrompt="1"/>
          </p:nvPr>
        </p:nvSpPr>
        <p:spPr>
          <a:xfrm>
            <a:off x="1086325" y="3488883"/>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7" name="Text Placeholder 9"/>
          <p:cNvSpPr>
            <a:spLocks noGrp="1"/>
          </p:cNvSpPr>
          <p:nvPr>
            <p:ph type="body" sz="quarter" idx="52" hasCustomPrompt="1"/>
          </p:nvPr>
        </p:nvSpPr>
        <p:spPr>
          <a:xfrm>
            <a:off x="1088492" y="3826478"/>
            <a:ext cx="7635692"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38"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39"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40"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335487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ject Data A">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5386213" y="-1695"/>
            <a:ext cx="3757788" cy="5144464"/>
            <a:chOff x="5379954" y="-1697"/>
            <a:chExt cx="3757788" cy="5144464"/>
          </a:xfrm>
        </p:grpSpPr>
        <p:sp>
          <p:nvSpPr>
            <p:cNvPr id="33" name="Flowchart: Merge 5"/>
            <p:cNvSpPr/>
            <p:nvPr userDrawn="1"/>
          </p:nvSpPr>
          <p:spPr>
            <a:xfrm>
              <a:off x="6521680" y="2896850"/>
              <a:ext cx="2616062" cy="70302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9982"/>
                <a:gd name="connsiteY0" fmla="*/ 0 h 10000"/>
                <a:gd name="connsiteX1" fmla="*/ 9982 w 9982"/>
                <a:gd name="connsiteY1" fmla="*/ 8139 h 10000"/>
                <a:gd name="connsiteX2" fmla="*/ 1348 w 9982"/>
                <a:gd name="connsiteY2" fmla="*/ 10000 h 10000"/>
                <a:gd name="connsiteX3" fmla="*/ 0 w 9982"/>
                <a:gd name="connsiteY3" fmla="*/ 0 h 10000"/>
                <a:gd name="connsiteX0" fmla="*/ 0 w 9765"/>
                <a:gd name="connsiteY0" fmla="*/ 0 h 10000"/>
                <a:gd name="connsiteX1" fmla="*/ 9765 w 9765"/>
                <a:gd name="connsiteY1" fmla="*/ 8441 h 10000"/>
                <a:gd name="connsiteX2" fmla="*/ 1350 w 9765"/>
                <a:gd name="connsiteY2" fmla="*/ 10000 h 10000"/>
                <a:gd name="connsiteX3" fmla="*/ 0 w 9765"/>
                <a:gd name="connsiteY3" fmla="*/ 0 h 10000"/>
                <a:gd name="connsiteX0" fmla="*/ 0 w 10278"/>
                <a:gd name="connsiteY0" fmla="*/ 0 h 10000"/>
                <a:gd name="connsiteX1" fmla="*/ 10278 w 10278"/>
                <a:gd name="connsiteY1" fmla="*/ 8106 h 10000"/>
                <a:gd name="connsiteX2" fmla="*/ 1382 w 10278"/>
                <a:gd name="connsiteY2" fmla="*/ 10000 h 10000"/>
                <a:gd name="connsiteX3" fmla="*/ 0 w 10278"/>
                <a:gd name="connsiteY3" fmla="*/ 0 h 10000"/>
                <a:gd name="connsiteX0" fmla="*/ 0 w 10213"/>
                <a:gd name="connsiteY0" fmla="*/ 0 h 9899"/>
                <a:gd name="connsiteX1" fmla="*/ 10213 w 10213"/>
                <a:gd name="connsiteY1" fmla="*/ 8005 h 9899"/>
                <a:gd name="connsiteX2" fmla="*/ 1317 w 10213"/>
                <a:gd name="connsiteY2" fmla="*/ 9899 h 9899"/>
                <a:gd name="connsiteX3" fmla="*/ 0 w 10213"/>
                <a:gd name="connsiteY3" fmla="*/ 0 h 9899"/>
              </a:gdLst>
              <a:ahLst/>
              <a:cxnLst>
                <a:cxn ang="0">
                  <a:pos x="connsiteX0" y="connsiteY0"/>
                </a:cxn>
                <a:cxn ang="0">
                  <a:pos x="connsiteX1" y="connsiteY1"/>
                </a:cxn>
                <a:cxn ang="0">
                  <a:pos x="connsiteX2" y="connsiteY2"/>
                </a:cxn>
                <a:cxn ang="0">
                  <a:pos x="connsiteX3" y="connsiteY3"/>
                </a:cxn>
              </a:cxnLst>
              <a:rect l="l" t="t" r="r" b="b"/>
              <a:pathLst>
                <a:path w="10213" h="9899">
                  <a:moveTo>
                    <a:pt x="0" y="0"/>
                  </a:moveTo>
                  <a:lnTo>
                    <a:pt x="10213" y="8005"/>
                  </a:lnTo>
                  <a:lnTo>
                    <a:pt x="1317" y="9899"/>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Flowchart: Merge 5"/>
            <p:cNvSpPr/>
            <p:nvPr userDrawn="1"/>
          </p:nvSpPr>
          <p:spPr>
            <a:xfrm>
              <a:off x="6511510" y="2867800"/>
              <a:ext cx="1068147" cy="22749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738 w 10135"/>
                <a:gd name="connsiteY0" fmla="*/ 10000 h 10000"/>
                <a:gd name="connsiteX1" fmla="*/ 0 w 10135"/>
                <a:gd name="connsiteY1" fmla="*/ 0 h 10000"/>
                <a:gd name="connsiteX2" fmla="*/ 10135 w 10135"/>
                <a:gd name="connsiteY2" fmla="*/ 9993 h 10000"/>
                <a:gd name="connsiteX3" fmla="*/ 1738 w 10135"/>
                <a:gd name="connsiteY3" fmla="*/ 10000 h 10000"/>
                <a:gd name="connsiteX0" fmla="*/ 1738 w 10090"/>
                <a:gd name="connsiteY0" fmla="*/ 10000 h 10000"/>
                <a:gd name="connsiteX1" fmla="*/ 0 w 10090"/>
                <a:gd name="connsiteY1" fmla="*/ 0 h 10000"/>
                <a:gd name="connsiteX2" fmla="*/ 10090 w 10090"/>
                <a:gd name="connsiteY2" fmla="*/ 9972 h 10000"/>
                <a:gd name="connsiteX3" fmla="*/ 1738 w 10090"/>
                <a:gd name="connsiteY3" fmla="*/ 10000 h 10000"/>
                <a:gd name="connsiteX0" fmla="*/ 1738 w 10090"/>
                <a:gd name="connsiteY0" fmla="*/ 9979 h 9979"/>
                <a:gd name="connsiteX1" fmla="*/ 0 w 10090"/>
                <a:gd name="connsiteY1" fmla="*/ 0 h 9979"/>
                <a:gd name="connsiteX2" fmla="*/ 10090 w 10090"/>
                <a:gd name="connsiteY2" fmla="*/ 9972 h 9979"/>
                <a:gd name="connsiteX3" fmla="*/ 1738 w 10090"/>
                <a:gd name="connsiteY3" fmla="*/ 9979 h 9979"/>
                <a:gd name="connsiteX0" fmla="*/ 1744 w 10000"/>
                <a:gd name="connsiteY0" fmla="*/ 9990 h 9993"/>
                <a:gd name="connsiteX1" fmla="*/ 0 w 10000"/>
                <a:gd name="connsiteY1" fmla="*/ 0 h 9993"/>
                <a:gd name="connsiteX2" fmla="*/ 10000 w 10000"/>
                <a:gd name="connsiteY2" fmla="*/ 9993 h 9993"/>
                <a:gd name="connsiteX3" fmla="*/ 1744 w 10000"/>
                <a:gd name="connsiteY3" fmla="*/ 9990 h 9993"/>
              </a:gdLst>
              <a:ahLst/>
              <a:cxnLst>
                <a:cxn ang="0">
                  <a:pos x="connsiteX0" y="connsiteY0"/>
                </a:cxn>
                <a:cxn ang="0">
                  <a:pos x="connsiteX1" y="connsiteY1"/>
                </a:cxn>
                <a:cxn ang="0">
                  <a:pos x="connsiteX2" y="connsiteY2"/>
                </a:cxn>
                <a:cxn ang="0">
                  <a:pos x="connsiteX3" y="connsiteY3"/>
                </a:cxn>
              </a:cxnLst>
              <a:rect l="l" t="t" r="r" b="b"/>
              <a:pathLst>
                <a:path w="10000" h="9993">
                  <a:moveTo>
                    <a:pt x="1744" y="9990"/>
                  </a:moveTo>
                  <a:lnTo>
                    <a:pt x="0" y="0"/>
                  </a:lnTo>
                  <a:lnTo>
                    <a:pt x="10000" y="9993"/>
                  </a:lnTo>
                  <a:lnTo>
                    <a:pt x="1744" y="9990"/>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5" name="Flowchart: Merge 5"/>
            <p:cNvSpPr/>
            <p:nvPr userDrawn="1"/>
          </p:nvSpPr>
          <p:spPr>
            <a:xfrm>
              <a:off x="5385642" y="178"/>
              <a:ext cx="3752099" cy="346341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1 h 20184"/>
                <a:gd name="connsiteX1" fmla="*/ 18577 w 29202"/>
                <a:gd name="connsiteY1" fmla="*/ 0 h 20184"/>
                <a:gd name="connsiteX2" fmla="*/ 29202 w 29202"/>
                <a:gd name="connsiteY2" fmla="*/ 20184 h 20184"/>
                <a:gd name="connsiteX3" fmla="*/ 0 w 29202"/>
                <a:gd name="connsiteY3" fmla="*/ 15424 h 20184"/>
                <a:gd name="connsiteX4" fmla="*/ 11792 w 29202"/>
                <a:gd name="connsiteY4" fmla="*/ 1 h 20184"/>
                <a:gd name="connsiteX0" fmla="*/ 11792 w 29202"/>
                <a:gd name="connsiteY0" fmla="*/ 0 h 20183"/>
                <a:gd name="connsiteX1" fmla="*/ 18577 w 29202"/>
                <a:gd name="connsiteY1" fmla="*/ 13 h 20183"/>
                <a:gd name="connsiteX2" fmla="*/ 29202 w 29202"/>
                <a:gd name="connsiteY2" fmla="*/ 20183 h 20183"/>
                <a:gd name="connsiteX3" fmla="*/ 0 w 29202"/>
                <a:gd name="connsiteY3" fmla="*/ 15423 h 20183"/>
                <a:gd name="connsiteX4" fmla="*/ 11792 w 29202"/>
                <a:gd name="connsiteY4" fmla="*/ 0 h 20183"/>
                <a:gd name="connsiteX0" fmla="*/ 11792 w 29202"/>
                <a:gd name="connsiteY0" fmla="*/ 1 h 20184"/>
                <a:gd name="connsiteX1" fmla="*/ 18540 w 29202"/>
                <a:gd name="connsiteY1" fmla="*/ 0 h 20184"/>
                <a:gd name="connsiteX2" fmla="*/ 29202 w 29202"/>
                <a:gd name="connsiteY2" fmla="*/ 20184 h 20184"/>
                <a:gd name="connsiteX3" fmla="*/ 0 w 29202"/>
                <a:gd name="connsiteY3" fmla="*/ 15424 h 20184"/>
                <a:gd name="connsiteX4" fmla="*/ 11792 w 29202"/>
                <a:gd name="connsiteY4" fmla="*/ 1 h 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4">
                  <a:moveTo>
                    <a:pt x="11792" y="1"/>
                  </a:moveTo>
                  <a:lnTo>
                    <a:pt x="18540" y="0"/>
                  </a:lnTo>
                  <a:lnTo>
                    <a:pt x="29202" y="20184"/>
                  </a:lnTo>
                  <a:lnTo>
                    <a:pt x="0" y="15424"/>
                  </a:lnTo>
                  <a:lnTo>
                    <a:pt x="11792" y="1"/>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6" name="Flowchart: Merge 5"/>
            <p:cNvSpPr/>
            <p:nvPr userDrawn="1"/>
          </p:nvSpPr>
          <p:spPr>
            <a:xfrm>
              <a:off x="5379954" y="-1697"/>
              <a:ext cx="912873" cy="265581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538 w 10159"/>
                <a:gd name="connsiteY0" fmla="*/ 0 h 9982"/>
                <a:gd name="connsiteX1" fmla="*/ 10159 w 10159"/>
                <a:gd name="connsiteY1" fmla="*/ 4096 h 9982"/>
                <a:gd name="connsiteX2" fmla="*/ 0 w 10159"/>
                <a:gd name="connsiteY2" fmla="*/ 9982 h 9982"/>
                <a:gd name="connsiteX3" fmla="*/ 6538 w 10159"/>
                <a:gd name="connsiteY3" fmla="*/ 0 h 9982"/>
                <a:gd name="connsiteX0" fmla="*/ 6410 w 9974"/>
                <a:gd name="connsiteY0" fmla="*/ 0 h 10063"/>
                <a:gd name="connsiteX1" fmla="*/ 9974 w 9974"/>
                <a:gd name="connsiteY1" fmla="*/ 4103 h 10063"/>
                <a:gd name="connsiteX2" fmla="*/ 0 w 9974"/>
                <a:gd name="connsiteY2" fmla="*/ 10063 h 10063"/>
                <a:gd name="connsiteX3" fmla="*/ 6410 w 9974"/>
                <a:gd name="connsiteY3" fmla="*/ 0 h 10063"/>
                <a:gd name="connsiteX0" fmla="*/ 6401 w 10000"/>
                <a:gd name="connsiteY0" fmla="*/ 0 h 9964"/>
                <a:gd name="connsiteX1" fmla="*/ 10000 w 10000"/>
                <a:gd name="connsiteY1" fmla="*/ 4041 h 9964"/>
                <a:gd name="connsiteX2" fmla="*/ 0 w 10000"/>
                <a:gd name="connsiteY2" fmla="*/ 9964 h 9964"/>
                <a:gd name="connsiteX3" fmla="*/ 6401 w 10000"/>
                <a:gd name="connsiteY3" fmla="*/ 0 h 9964"/>
              </a:gdLst>
              <a:ahLst/>
              <a:cxnLst>
                <a:cxn ang="0">
                  <a:pos x="connsiteX0" y="connsiteY0"/>
                </a:cxn>
                <a:cxn ang="0">
                  <a:pos x="connsiteX1" y="connsiteY1"/>
                </a:cxn>
                <a:cxn ang="0">
                  <a:pos x="connsiteX2" y="connsiteY2"/>
                </a:cxn>
                <a:cxn ang="0">
                  <a:pos x="connsiteX3" y="connsiteY3"/>
                </a:cxn>
              </a:cxnLst>
              <a:rect l="l" t="t" r="r" b="b"/>
              <a:pathLst>
                <a:path w="10000" h="9964">
                  <a:moveTo>
                    <a:pt x="6401" y="0"/>
                  </a:moveTo>
                  <a:lnTo>
                    <a:pt x="10000" y="4041"/>
                  </a:lnTo>
                  <a:lnTo>
                    <a:pt x="0" y="9964"/>
                  </a:lnTo>
                  <a:lnTo>
                    <a:pt x="6401"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a:xfrm>
            <a:off x="419821" y="613504"/>
            <a:ext cx="5651102" cy="676227"/>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7" name="Text Placeholder 6"/>
          <p:cNvSpPr>
            <a:spLocks noGrp="1"/>
          </p:cNvSpPr>
          <p:nvPr>
            <p:ph type="body" sz="quarter" idx="26" hasCustomPrompt="1"/>
          </p:nvPr>
        </p:nvSpPr>
        <p:spPr>
          <a:xfrm>
            <a:off x="1604627" y="2359410"/>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8" name="Subtitle 2"/>
          <p:cNvSpPr>
            <a:spLocks noGrp="1"/>
          </p:cNvSpPr>
          <p:nvPr>
            <p:ph type="subTitle" idx="1" hasCustomPrompt="1"/>
          </p:nvPr>
        </p:nvSpPr>
        <p:spPr>
          <a:xfrm>
            <a:off x="419821" y="408355"/>
            <a:ext cx="5651102" cy="196013"/>
          </a:xfrm>
        </p:spPr>
        <p:txBody>
          <a:bodyPr lIns="18000">
            <a:normAutofit/>
          </a:bodyPr>
          <a:lstStyle>
            <a:lvl1pPr marL="0" indent="0" algn="l">
              <a:buNone/>
              <a:defRPr sz="1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Box 13"/>
          <p:cNvSpPr txBox="1"/>
          <p:nvPr userDrawn="1"/>
        </p:nvSpPr>
        <p:spPr>
          <a:xfrm>
            <a:off x="442731" y="2359410"/>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Project</a:t>
            </a:r>
            <a:r>
              <a:rPr lang="en-US" sz="1000" baseline="0" noProof="0" dirty="0" smtClean="0">
                <a:solidFill>
                  <a:schemeClr val="tx2"/>
                </a:solidFill>
                <a:latin typeface="+mj-lt"/>
                <a:cs typeface="Arial" pitchFamily="34" charset="0"/>
              </a:rPr>
              <a:t> no.</a:t>
            </a:r>
            <a:endParaRPr lang="en-US" sz="1000" noProof="0" dirty="0" smtClean="0">
              <a:solidFill>
                <a:schemeClr val="tx2"/>
              </a:solidFill>
              <a:latin typeface="+mj-lt"/>
              <a:cs typeface="Arial" pitchFamily="34" charset="0"/>
            </a:endParaRPr>
          </a:p>
        </p:txBody>
      </p:sp>
      <p:sp>
        <p:nvSpPr>
          <p:cNvPr id="15" name="TextBox 14"/>
          <p:cNvSpPr txBox="1"/>
          <p:nvPr userDrawn="1"/>
        </p:nvSpPr>
        <p:spPr>
          <a:xfrm>
            <a:off x="442731" y="257810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Document</a:t>
            </a:r>
            <a:r>
              <a:rPr lang="en-US" sz="1000" baseline="0" noProof="0" dirty="0" smtClean="0">
                <a:solidFill>
                  <a:schemeClr val="tx2"/>
                </a:solidFill>
                <a:latin typeface="+mj-lt"/>
                <a:cs typeface="Arial" pitchFamily="34" charset="0"/>
              </a:rPr>
              <a:t> no.</a:t>
            </a:r>
            <a:endParaRPr lang="en-US" sz="1000" noProof="0" dirty="0" smtClean="0">
              <a:solidFill>
                <a:schemeClr val="tx2"/>
              </a:solidFill>
              <a:latin typeface="+mj-lt"/>
              <a:cs typeface="Arial" pitchFamily="34" charset="0"/>
            </a:endParaRPr>
          </a:p>
        </p:txBody>
      </p:sp>
      <p:sp>
        <p:nvSpPr>
          <p:cNvPr id="16" name="TextBox 15"/>
          <p:cNvSpPr txBox="1"/>
          <p:nvPr userDrawn="1"/>
        </p:nvSpPr>
        <p:spPr>
          <a:xfrm>
            <a:off x="442731" y="2796794"/>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Version</a:t>
            </a:r>
          </a:p>
        </p:txBody>
      </p:sp>
      <p:sp>
        <p:nvSpPr>
          <p:cNvPr id="17" name="TextBox 16"/>
          <p:cNvSpPr txBox="1"/>
          <p:nvPr userDrawn="1"/>
        </p:nvSpPr>
        <p:spPr>
          <a:xfrm>
            <a:off x="442731" y="3015486"/>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Date of issue</a:t>
            </a:r>
          </a:p>
        </p:txBody>
      </p:sp>
      <p:sp>
        <p:nvSpPr>
          <p:cNvPr id="18" name="TextBox 17"/>
          <p:cNvSpPr txBox="1"/>
          <p:nvPr userDrawn="1"/>
        </p:nvSpPr>
        <p:spPr>
          <a:xfrm>
            <a:off x="442731" y="3234178"/>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Prepared</a:t>
            </a:r>
          </a:p>
        </p:txBody>
      </p:sp>
      <p:sp>
        <p:nvSpPr>
          <p:cNvPr id="19" name="TextBox 18"/>
          <p:cNvSpPr txBox="1"/>
          <p:nvPr userDrawn="1"/>
        </p:nvSpPr>
        <p:spPr>
          <a:xfrm>
            <a:off x="442731" y="3452870"/>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Checked</a:t>
            </a:r>
          </a:p>
        </p:txBody>
      </p:sp>
      <p:sp>
        <p:nvSpPr>
          <p:cNvPr id="20" name="TextBox 19"/>
          <p:cNvSpPr txBox="1"/>
          <p:nvPr userDrawn="1"/>
        </p:nvSpPr>
        <p:spPr>
          <a:xfrm>
            <a:off x="442731" y="367156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Approved</a:t>
            </a:r>
          </a:p>
        </p:txBody>
      </p:sp>
      <p:sp>
        <p:nvSpPr>
          <p:cNvPr id="21" name="TextBox 20"/>
          <p:cNvSpPr txBox="1"/>
          <p:nvPr userDrawn="1"/>
        </p:nvSpPr>
        <p:spPr>
          <a:xfrm>
            <a:off x="442731" y="389025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File name</a:t>
            </a:r>
          </a:p>
        </p:txBody>
      </p:sp>
      <p:sp>
        <p:nvSpPr>
          <p:cNvPr id="22" name="Text Placeholder 6"/>
          <p:cNvSpPr>
            <a:spLocks noGrp="1"/>
          </p:cNvSpPr>
          <p:nvPr>
            <p:ph type="body" sz="quarter" idx="27" hasCustomPrompt="1"/>
          </p:nvPr>
        </p:nvSpPr>
        <p:spPr>
          <a:xfrm>
            <a:off x="1604627" y="2578042"/>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3" name="Text Placeholder 6"/>
          <p:cNvSpPr>
            <a:spLocks noGrp="1"/>
          </p:cNvSpPr>
          <p:nvPr>
            <p:ph type="body" sz="quarter" idx="28" hasCustomPrompt="1"/>
          </p:nvPr>
        </p:nvSpPr>
        <p:spPr>
          <a:xfrm>
            <a:off x="1604627" y="2796674"/>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4" name="Text Placeholder 6"/>
          <p:cNvSpPr>
            <a:spLocks noGrp="1"/>
          </p:cNvSpPr>
          <p:nvPr>
            <p:ph type="body" sz="quarter" idx="29" hasCustomPrompt="1"/>
          </p:nvPr>
        </p:nvSpPr>
        <p:spPr>
          <a:xfrm>
            <a:off x="1604627" y="3015306"/>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5" name="Text Placeholder 6"/>
          <p:cNvSpPr>
            <a:spLocks noGrp="1"/>
          </p:cNvSpPr>
          <p:nvPr>
            <p:ph type="body" sz="quarter" idx="30" hasCustomPrompt="1"/>
          </p:nvPr>
        </p:nvSpPr>
        <p:spPr>
          <a:xfrm>
            <a:off x="1604627" y="3233938"/>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6" name="Text Placeholder 6"/>
          <p:cNvSpPr>
            <a:spLocks noGrp="1"/>
          </p:cNvSpPr>
          <p:nvPr>
            <p:ph type="body" sz="quarter" idx="31" hasCustomPrompt="1"/>
          </p:nvPr>
        </p:nvSpPr>
        <p:spPr>
          <a:xfrm>
            <a:off x="1604627" y="3452570"/>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7" name="Text Placeholder 6"/>
          <p:cNvSpPr>
            <a:spLocks noGrp="1"/>
          </p:cNvSpPr>
          <p:nvPr>
            <p:ph type="body" sz="quarter" idx="32" hasCustomPrompt="1"/>
          </p:nvPr>
        </p:nvSpPr>
        <p:spPr>
          <a:xfrm>
            <a:off x="1604627" y="3671202"/>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8" name="Text Placeholder 6"/>
          <p:cNvSpPr>
            <a:spLocks noGrp="1"/>
          </p:cNvSpPr>
          <p:nvPr>
            <p:ph type="body" sz="quarter" idx="33" hasCustomPrompt="1"/>
          </p:nvPr>
        </p:nvSpPr>
        <p:spPr>
          <a:xfrm>
            <a:off x="1604627" y="3889835"/>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cxnSp>
        <p:nvCxnSpPr>
          <p:cNvPr id="30" name="Straight Connector 29"/>
          <p:cNvCxnSpPr/>
          <p:nvPr userDrawn="1"/>
        </p:nvCxnSpPr>
        <p:spPr>
          <a:xfrm>
            <a:off x="1465253" y="2288953"/>
            <a:ext cx="0" cy="1817004"/>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01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ject Data B">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5386213" y="-1695"/>
            <a:ext cx="3757788" cy="5144464"/>
            <a:chOff x="5379954" y="-1697"/>
            <a:chExt cx="3757788" cy="5144464"/>
          </a:xfrm>
        </p:grpSpPr>
        <p:sp>
          <p:nvSpPr>
            <p:cNvPr id="33" name="Flowchart: Merge 5"/>
            <p:cNvSpPr/>
            <p:nvPr userDrawn="1"/>
          </p:nvSpPr>
          <p:spPr>
            <a:xfrm>
              <a:off x="6521680" y="2896850"/>
              <a:ext cx="2616062" cy="70302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9982"/>
                <a:gd name="connsiteY0" fmla="*/ 0 h 10000"/>
                <a:gd name="connsiteX1" fmla="*/ 9982 w 9982"/>
                <a:gd name="connsiteY1" fmla="*/ 8139 h 10000"/>
                <a:gd name="connsiteX2" fmla="*/ 1348 w 9982"/>
                <a:gd name="connsiteY2" fmla="*/ 10000 h 10000"/>
                <a:gd name="connsiteX3" fmla="*/ 0 w 9982"/>
                <a:gd name="connsiteY3" fmla="*/ 0 h 10000"/>
                <a:gd name="connsiteX0" fmla="*/ 0 w 9765"/>
                <a:gd name="connsiteY0" fmla="*/ 0 h 10000"/>
                <a:gd name="connsiteX1" fmla="*/ 9765 w 9765"/>
                <a:gd name="connsiteY1" fmla="*/ 8441 h 10000"/>
                <a:gd name="connsiteX2" fmla="*/ 1350 w 9765"/>
                <a:gd name="connsiteY2" fmla="*/ 10000 h 10000"/>
                <a:gd name="connsiteX3" fmla="*/ 0 w 9765"/>
                <a:gd name="connsiteY3" fmla="*/ 0 h 10000"/>
                <a:gd name="connsiteX0" fmla="*/ 0 w 10278"/>
                <a:gd name="connsiteY0" fmla="*/ 0 h 10000"/>
                <a:gd name="connsiteX1" fmla="*/ 10278 w 10278"/>
                <a:gd name="connsiteY1" fmla="*/ 8106 h 10000"/>
                <a:gd name="connsiteX2" fmla="*/ 1382 w 10278"/>
                <a:gd name="connsiteY2" fmla="*/ 10000 h 10000"/>
                <a:gd name="connsiteX3" fmla="*/ 0 w 10278"/>
                <a:gd name="connsiteY3" fmla="*/ 0 h 10000"/>
                <a:gd name="connsiteX0" fmla="*/ 0 w 10213"/>
                <a:gd name="connsiteY0" fmla="*/ 0 h 9899"/>
                <a:gd name="connsiteX1" fmla="*/ 10213 w 10213"/>
                <a:gd name="connsiteY1" fmla="*/ 8005 h 9899"/>
                <a:gd name="connsiteX2" fmla="*/ 1317 w 10213"/>
                <a:gd name="connsiteY2" fmla="*/ 9899 h 9899"/>
                <a:gd name="connsiteX3" fmla="*/ 0 w 10213"/>
                <a:gd name="connsiteY3" fmla="*/ 0 h 9899"/>
              </a:gdLst>
              <a:ahLst/>
              <a:cxnLst>
                <a:cxn ang="0">
                  <a:pos x="connsiteX0" y="connsiteY0"/>
                </a:cxn>
                <a:cxn ang="0">
                  <a:pos x="connsiteX1" y="connsiteY1"/>
                </a:cxn>
                <a:cxn ang="0">
                  <a:pos x="connsiteX2" y="connsiteY2"/>
                </a:cxn>
                <a:cxn ang="0">
                  <a:pos x="connsiteX3" y="connsiteY3"/>
                </a:cxn>
              </a:cxnLst>
              <a:rect l="l" t="t" r="r" b="b"/>
              <a:pathLst>
                <a:path w="10213" h="9899">
                  <a:moveTo>
                    <a:pt x="0" y="0"/>
                  </a:moveTo>
                  <a:lnTo>
                    <a:pt x="10213" y="8005"/>
                  </a:lnTo>
                  <a:lnTo>
                    <a:pt x="1317" y="9899"/>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Flowchart: Merge 5"/>
            <p:cNvSpPr/>
            <p:nvPr userDrawn="1"/>
          </p:nvSpPr>
          <p:spPr>
            <a:xfrm>
              <a:off x="6511510" y="2867800"/>
              <a:ext cx="1068147" cy="22749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738 w 10135"/>
                <a:gd name="connsiteY0" fmla="*/ 10000 h 10000"/>
                <a:gd name="connsiteX1" fmla="*/ 0 w 10135"/>
                <a:gd name="connsiteY1" fmla="*/ 0 h 10000"/>
                <a:gd name="connsiteX2" fmla="*/ 10135 w 10135"/>
                <a:gd name="connsiteY2" fmla="*/ 9993 h 10000"/>
                <a:gd name="connsiteX3" fmla="*/ 1738 w 10135"/>
                <a:gd name="connsiteY3" fmla="*/ 10000 h 10000"/>
                <a:gd name="connsiteX0" fmla="*/ 1738 w 10090"/>
                <a:gd name="connsiteY0" fmla="*/ 10000 h 10000"/>
                <a:gd name="connsiteX1" fmla="*/ 0 w 10090"/>
                <a:gd name="connsiteY1" fmla="*/ 0 h 10000"/>
                <a:gd name="connsiteX2" fmla="*/ 10090 w 10090"/>
                <a:gd name="connsiteY2" fmla="*/ 9972 h 10000"/>
                <a:gd name="connsiteX3" fmla="*/ 1738 w 10090"/>
                <a:gd name="connsiteY3" fmla="*/ 10000 h 10000"/>
                <a:gd name="connsiteX0" fmla="*/ 1738 w 10090"/>
                <a:gd name="connsiteY0" fmla="*/ 9979 h 9979"/>
                <a:gd name="connsiteX1" fmla="*/ 0 w 10090"/>
                <a:gd name="connsiteY1" fmla="*/ 0 h 9979"/>
                <a:gd name="connsiteX2" fmla="*/ 10090 w 10090"/>
                <a:gd name="connsiteY2" fmla="*/ 9972 h 9979"/>
                <a:gd name="connsiteX3" fmla="*/ 1738 w 10090"/>
                <a:gd name="connsiteY3" fmla="*/ 9979 h 9979"/>
                <a:gd name="connsiteX0" fmla="*/ 1744 w 10000"/>
                <a:gd name="connsiteY0" fmla="*/ 9990 h 9993"/>
                <a:gd name="connsiteX1" fmla="*/ 0 w 10000"/>
                <a:gd name="connsiteY1" fmla="*/ 0 h 9993"/>
                <a:gd name="connsiteX2" fmla="*/ 10000 w 10000"/>
                <a:gd name="connsiteY2" fmla="*/ 9993 h 9993"/>
                <a:gd name="connsiteX3" fmla="*/ 1744 w 10000"/>
                <a:gd name="connsiteY3" fmla="*/ 9990 h 9993"/>
              </a:gdLst>
              <a:ahLst/>
              <a:cxnLst>
                <a:cxn ang="0">
                  <a:pos x="connsiteX0" y="connsiteY0"/>
                </a:cxn>
                <a:cxn ang="0">
                  <a:pos x="connsiteX1" y="connsiteY1"/>
                </a:cxn>
                <a:cxn ang="0">
                  <a:pos x="connsiteX2" y="connsiteY2"/>
                </a:cxn>
                <a:cxn ang="0">
                  <a:pos x="connsiteX3" y="connsiteY3"/>
                </a:cxn>
              </a:cxnLst>
              <a:rect l="l" t="t" r="r" b="b"/>
              <a:pathLst>
                <a:path w="10000" h="9993">
                  <a:moveTo>
                    <a:pt x="1744" y="9990"/>
                  </a:moveTo>
                  <a:lnTo>
                    <a:pt x="0" y="0"/>
                  </a:lnTo>
                  <a:lnTo>
                    <a:pt x="10000" y="9993"/>
                  </a:lnTo>
                  <a:lnTo>
                    <a:pt x="1744" y="9990"/>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5" name="Flowchart: Merge 5"/>
            <p:cNvSpPr/>
            <p:nvPr userDrawn="1"/>
          </p:nvSpPr>
          <p:spPr>
            <a:xfrm>
              <a:off x="5385642" y="178"/>
              <a:ext cx="3752099" cy="346341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1 h 20184"/>
                <a:gd name="connsiteX1" fmla="*/ 18577 w 29202"/>
                <a:gd name="connsiteY1" fmla="*/ 0 h 20184"/>
                <a:gd name="connsiteX2" fmla="*/ 29202 w 29202"/>
                <a:gd name="connsiteY2" fmla="*/ 20184 h 20184"/>
                <a:gd name="connsiteX3" fmla="*/ 0 w 29202"/>
                <a:gd name="connsiteY3" fmla="*/ 15424 h 20184"/>
                <a:gd name="connsiteX4" fmla="*/ 11792 w 29202"/>
                <a:gd name="connsiteY4" fmla="*/ 1 h 20184"/>
                <a:gd name="connsiteX0" fmla="*/ 11792 w 29202"/>
                <a:gd name="connsiteY0" fmla="*/ 0 h 20183"/>
                <a:gd name="connsiteX1" fmla="*/ 18577 w 29202"/>
                <a:gd name="connsiteY1" fmla="*/ 13 h 20183"/>
                <a:gd name="connsiteX2" fmla="*/ 29202 w 29202"/>
                <a:gd name="connsiteY2" fmla="*/ 20183 h 20183"/>
                <a:gd name="connsiteX3" fmla="*/ 0 w 29202"/>
                <a:gd name="connsiteY3" fmla="*/ 15423 h 20183"/>
                <a:gd name="connsiteX4" fmla="*/ 11792 w 29202"/>
                <a:gd name="connsiteY4" fmla="*/ 0 h 20183"/>
                <a:gd name="connsiteX0" fmla="*/ 11792 w 29202"/>
                <a:gd name="connsiteY0" fmla="*/ 1 h 20184"/>
                <a:gd name="connsiteX1" fmla="*/ 18540 w 29202"/>
                <a:gd name="connsiteY1" fmla="*/ 0 h 20184"/>
                <a:gd name="connsiteX2" fmla="*/ 29202 w 29202"/>
                <a:gd name="connsiteY2" fmla="*/ 20184 h 20184"/>
                <a:gd name="connsiteX3" fmla="*/ 0 w 29202"/>
                <a:gd name="connsiteY3" fmla="*/ 15424 h 20184"/>
                <a:gd name="connsiteX4" fmla="*/ 11792 w 29202"/>
                <a:gd name="connsiteY4" fmla="*/ 1 h 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4">
                  <a:moveTo>
                    <a:pt x="11792" y="1"/>
                  </a:moveTo>
                  <a:lnTo>
                    <a:pt x="18540" y="0"/>
                  </a:lnTo>
                  <a:lnTo>
                    <a:pt x="29202" y="20184"/>
                  </a:lnTo>
                  <a:lnTo>
                    <a:pt x="0" y="15424"/>
                  </a:lnTo>
                  <a:lnTo>
                    <a:pt x="11792" y="1"/>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6" name="Flowchart: Merge 5"/>
            <p:cNvSpPr/>
            <p:nvPr userDrawn="1"/>
          </p:nvSpPr>
          <p:spPr>
            <a:xfrm>
              <a:off x="5379954" y="-1697"/>
              <a:ext cx="912873" cy="265581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538 w 10159"/>
                <a:gd name="connsiteY0" fmla="*/ 0 h 9982"/>
                <a:gd name="connsiteX1" fmla="*/ 10159 w 10159"/>
                <a:gd name="connsiteY1" fmla="*/ 4096 h 9982"/>
                <a:gd name="connsiteX2" fmla="*/ 0 w 10159"/>
                <a:gd name="connsiteY2" fmla="*/ 9982 h 9982"/>
                <a:gd name="connsiteX3" fmla="*/ 6538 w 10159"/>
                <a:gd name="connsiteY3" fmla="*/ 0 h 9982"/>
                <a:gd name="connsiteX0" fmla="*/ 6410 w 9974"/>
                <a:gd name="connsiteY0" fmla="*/ 0 h 10063"/>
                <a:gd name="connsiteX1" fmla="*/ 9974 w 9974"/>
                <a:gd name="connsiteY1" fmla="*/ 4103 h 10063"/>
                <a:gd name="connsiteX2" fmla="*/ 0 w 9974"/>
                <a:gd name="connsiteY2" fmla="*/ 10063 h 10063"/>
                <a:gd name="connsiteX3" fmla="*/ 6410 w 9974"/>
                <a:gd name="connsiteY3" fmla="*/ 0 h 10063"/>
                <a:gd name="connsiteX0" fmla="*/ 6401 w 10000"/>
                <a:gd name="connsiteY0" fmla="*/ 0 h 9964"/>
                <a:gd name="connsiteX1" fmla="*/ 10000 w 10000"/>
                <a:gd name="connsiteY1" fmla="*/ 4041 h 9964"/>
                <a:gd name="connsiteX2" fmla="*/ 0 w 10000"/>
                <a:gd name="connsiteY2" fmla="*/ 9964 h 9964"/>
                <a:gd name="connsiteX3" fmla="*/ 6401 w 10000"/>
                <a:gd name="connsiteY3" fmla="*/ 0 h 9964"/>
              </a:gdLst>
              <a:ahLst/>
              <a:cxnLst>
                <a:cxn ang="0">
                  <a:pos x="connsiteX0" y="connsiteY0"/>
                </a:cxn>
                <a:cxn ang="0">
                  <a:pos x="connsiteX1" y="connsiteY1"/>
                </a:cxn>
                <a:cxn ang="0">
                  <a:pos x="connsiteX2" y="connsiteY2"/>
                </a:cxn>
                <a:cxn ang="0">
                  <a:pos x="connsiteX3" y="connsiteY3"/>
                </a:cxn>
              </a:cxnLst>
              <a:rect l="l" t="t" r="r" b="b"/>
              <a:pathLst>
                <a:path w="10000" h="9964">
                  <a:moveTo>
                    <a:pt x="6401" y="0"/>
                  </a:moveTo>
                  <a:lnTo>
                    <a:pt x="10000" y="4041"/>
                  </a:lnTo>
                  <a:lnTo>
                    <a:pt x="0" y="9964"/>
                  </a:lnTo>
                  <a:lnTo>
                    <a:pt x="6401"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a:xfrm>
            <a:off x="419821" y="613504"/>
            <a:ext cx="5651102" cy="676227"/>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7" name="Text Placeholder 6"/>
          <p:cNvSpPr>
            <a:spLocks noGrp="1"/>
          </p:cNvSpPr>
          <p:nvPr>
            <p:ph type="body" sz="quarter" idx="26" hasCustomPrompt="1"/>
          </p:nvPr>
        </p:nvSpPr>
        <p:spPr>
          <a:xfrm>
            <a:off x="1604627" y="2359410"/>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8" name="Subtitle 2"/>
          <p:cNvSpPr>
            <a:spLocks noGrp="1"/>
          </p:cNvSpPr>
          <p:nvPr>
            <p:ph type="subTitle" idx="1" hasCustomPrompt="1"/>
          </p:nvPr>
        </p:nvSpPr>
        <p:spPr>
          <a:xfrm>
            <a:off x="419821" y="408355"/>
            <a:ext cx="5651102" cy="196013"/>
          </a:xfrm>
        </p:spPr>
        <p:txBody>
          <a:bodyPr lIns="18000">
            <a:normAutofit/>
          </a:bodyPr>
          <a:lstStyle>
            <a:lvl1pPr marL="0" indent="0" algn="l">
              <a:buNone/>
              <a:defRPr sz="1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Box 13"/>
          <p:cNvSpPr txBox="1"/>
          <p:nvPr userDrawn="1"/>
        </p:nvSpPr>
        <p:spPr>
          <a:xfrm>
            <a:off x="442731" y="2359410"/>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Project</a:t>
            </a:r>
            <a:r>
              <a:rPr lang="en-US" sz="1000" baseline="0" noProof="0" dirty="0" smtClean="0">
                <a:solidFill>
                  <a:schemeClr val="tx2"/>
                </a:solidFill>
                <a:latin typeface="+mj-lt"/>
                <a:cs typeface="Arial" pitchFamily="34" charset="0"/>
              </a:rPr>
              <a:t> no.</a:t>
            </a:r>
            <a:endParaRPr lang="en-US" sz="1000" noProof="0" dirty="0" smtClean="0">
              <a:solidFill>
                <a:schemeClr val="tx2"/>
              </a:solidFill>
              <a:latin typeface="+mj-lt"/>
              <a:cs typeface="Arial" pitchFamily="34" charset="0"/>
            </a:endParaRPr>
          </a:p>
        </p:txBody>
      </p:sp>
      <p:sp>
        <p:nvSpPr>
          <p:cNvPr id="15" name="TextBox 14"/>
          <p:cNvSpPr txBox="1"/>
          <p:nvPr userDrawn="1"/>
        </p:nvSpPr>
        <p:spPr>
          <a:xfrm>
            <a:off x="442731" y="257810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Document</a:t>
            </a:r>
            <a:r>
              <a:rPr lang="en-US" sz="1000" baseline="0" noProof="0" dirty="0" smtClean="0">
                <a:solidFill>
                  <a:schemeClr val="tx2"/>
                </a:solidFill>
                <a:latin typeface="+mj-lt"/>
                <a:cs typeface="Arial" pitchFamily="34" charset="0"/>
              </a:rPr>
              <a:t> no.</a:t>
            </a:r>
            <a:endParaRPr lang="en-US" sz="1000" noProof="0" dirty="0" smtClean="0">
              <a:solidFill>
                <a:schemeClr val="tx2"/>
              </a:solidFill>
              <a:latin typeface="+mj-lt"/>
              <a:cs typeface="Arial" pitchFamily="34" charset="0"/>
            </a:endParaRPr>
          </a:p>
        </p:txBody>
      </p:sp>
      <p:sp>
        <p:nvSpPr>
          <p:cNvPr id="16" name="TextBox 15"/>
          <p:cNvSpPr txBox="1"/>
          <p:nvPr userDrawn="1"/>
        </p:nvSpPr>
        <p:spPr>
          <a:xfrm>
            <a:off x="442731" y="2796794"/>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Version</a:t>
            </a:r>
          </a:p>
        </p:txBody>
      </p:sp>
      <p:sp>
        <p:nvSpPr>
          <p:cNvPr id="17" name="TextBox 16"/>
          <p:cNvSpPr txBox="1"/>
          <p:nvPr userDrawn="1"/>
        </p:nvSpPr>
        <p:spPr>
          <a:xfrm>
            <a:off x="442731" y="3015486"/>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Date of issue</a:t>
            </a:r>
          </a:p>
        </p:txBody>
      </p:sp>
      <p:sp>
        <p:nvSpPr>
          <p:cNvPr id="18" name="TextBox 17"/>
          <p:cNvSpPr txBox="1"/>
          <p:nvPr userDrawn="1"/>
        </p:nvSpPr>
        <p:spPr>
          <a:xfrm>
            <a:off x="442731" y="3234178"/>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Prepared</a:t>
            </a:r>
          </a:p>
        </p:txBody>
      </p:sp>
      <p:sp>
        <p:nvSpPr>
          <p:cNvPr id="19" name="TextBox 18"/>
          <p:cNvSpPr txBox="1"/>
          <p:nvPr userDrawn="1"/>
        </p:nvSpPr>
        <p:spPr>
          <a:xfrm>
            <a:off x="442731" y="3452870"/>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Checked</a:t>
            </a:r>
          </a:p>
        </p:txBody>
      </p:sp>
      <p:sp>
        <p:nvSpPr>
          <p:cNvPr id="20" name="TextBox 19"/>
          <p:cNvSpPr txBox="1"/>
          <p:nvPr userDrawn="1"/>
        </p:nvSpPr>
        <p:spPr>
          <a:xfrm>
            <a:off x="442731" y="367156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Approved</a:t>
            </a:r>
          </a:p>
        </p:txBody>
      </p:sp>
      <p:sp>
        <p:nvSpPr>
          <p:cNvPr id="21" name="TextBox 20"/>
          <p:cNvSpPr txBox="1"/>
          <p:nvPr userDrawn="1"/>
        </p:nvSpPr>
        <p:spPr>
          <a:xfrm>
            <a:off x="442731" y="3890252"/>
            <a:ext cx="1512168" cy="153888"/>
          </a:xfrm>
          <a:prstGeom prst="rect">
            <a:avLst/>
          </a:prstGeom>
          <a:noFill/>
        </p:spPr>
        <p:txBody>
          <a:bodyPr wrap="square" lIns="0" tIns="0" rIns="0" bIns="0" rtlCol="0">
            <a:spAutoFit/>
          </a:bodyPr>
          <a:lstStyle/>
          <a:p>
            <a:pPr algn="l"/>
            <a:r>
              <a:rPr lang="en-US" sz="1000" noProof="0" dirty="0" smtClean="0">
                <a:solidFill>
                  <a:schemeClr val="tx2"/>
                </a:solidFill>
                <a:latin typeface="+mj-lt"/>
                <a:cs typeface="Arial" pitchFamily="34" charset="0"/>
              </a:rPr>
              <a:t>File name</a:t>
            </a:r>
          </a:p>
        </p:txBody>
      </p:sp>
      <p:sp>
        <p:nvSpPr>
          <p:cNvPr id="22" name="Text Placeholder 6"/>
          <p:cNvSpPr>
            <a:spLocks noGrp="1"/>
          </p:cNvSpPr>
          <p:nvPr>
            <p:ph type="body" sz="quarter" idx="27" hasCustomPrompt="1"/>
          </p:nvPr>
        </p:nvSpPr>
        <p:spPr>
          <a:xfrm>
            <a:off x="1604627" y="2578042"/>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3" name="Text Placeholder 6"/>
          <p:cNvSpPr>
            <a:spLocks noGrp="1"/>
          </p:cNvSpPr>
          <p:nvPr>
            <p:ph type="body" sz="quarter" idx="28" hasCustomPrompt="1"/>
          </p:nvPr>
        </p:nvSpPr>
        <p:spPr>
          <a:xfrm>
            <a:off x="1604627" y="2796674"/>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4" name="Text Placeholder 6"/>
          <p:cNvSpPr>
            <a:spLocks noGrp="1"/>
          </p:cNvSpPr>
          <p:nvPr>
            <p:ph type="body" sz="quarter" idx="29" hasCustomPrompt="1"/>
          </p:nvPr>
        </p:nvSpPr>
        <p:spPr>
          <a:xfrm>
            <a:off x="1604627" y="3015306"/>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5" name="Text Placeholder 6"/>
          <p:cNvSpPr>
            <a:spLocks noGrp="1"/>
          </p:cNvSpPr>
          <p:nvPr>
            <p:ph type="body" sz="quarter" idx="30" hasCustomPrompt="1"/>
          </p:nvPr>
        </p:nvSpPr>
        <p:spPr>
          <a:xfrm>
            <a:off x="1604627" y="3233938"/>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6" name="Text Placeholder 6"/>
          <p:cNvSpPr>
            <a:spLocks noGrp="1"/>
          </p:cNvSpPr>
          <p:nvPr>
            <p:ph type="body" sz="quarter" idx="31" hasCustomPrompt="1"/>
          </p:nvPr>
        </p:nvSpPr>
        <p:spPr>
          <a:xfrm>
            <a:off x="1604627" y="3452570"/>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7" name="Text Placeholder 6"/>
          <p:cNvSpPr>
            <a:spLocks noGrp="1"/>
          </p:cNvSpPr>
          <p:nvPr>
            <p:ph type="body" sz="quarter" idx="32" hasCustomPrompt="1"/>
          </p:nvPr>
        </p:nvSpPr>
        <p:spPr>
          <a:xfrm>
            <a:off x="1604627" y="3671202"/>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sp>
        <p:nvSpPr>
          <p:cNvPr id="28" name="Text Placeholder 6"/>
          <p:cNvSpPr>
            <a:spLocks noGrp="1"/>
          </p:cNvSpPr>
          <p:nvPr>
            <p:ph type="body" sz="quarter" idx="33" hasCustomPrompt="1"/>
          </p:nvPr>
        </p:nvSpPr>
        <p:spPr>
          <a:xfrm>
            <a:off x="1604627" y="3889835"/>
            <a:ext cx="4466296" cy="162000"/>
          </a:xfrm>
        </p:spPr>
        <p:txBody>
          <a:bodyPr lIns="18000" anchor="t" anchorCtr="0">
            <a:noAutofit/>
          </a:bodyPr>
          <a:lstStyle>
            <a:lvl1pPr marL="0" indent="0">
              <a:buNone/>
              <a:defRPr sz="900" cap="none" baseline="0">
                <a:solidFill>
                  <a:schemeClr val="tx2"/>
                </a:solidFill>
              </a:defRPr>
            </a:lvl1pPr>
          </a:lstStyle>
          <a:p>
            <a:pPr lvl="0"/>
            <a:r>
              <a:rPr lang="en-US" noProof="0" dirty="0" smtClean="0"/>
              <a:t>Add text</a:t>
            </a:r>
          </a:p>
        </p:txBody>
      </p:sp>
      <p:cxnSp>
        <p:nvCxnSpPr>
          <p:cNvPr id="30" name="Straight Connector 29"/>
          <p:cNvCxnSpPr/>
          <p:nvPr userDrawn="1"/>
        </p:nvCxnSpPr>
        <p:spPr>
          <a:xfrm>
            <a:off x="1465253" y="2288953"/>
            <a:ext cx="0" cy="1817004"/>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92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A">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5386213" y="-1695"/>
            <a:ext cx="3757788" cy="5144464"/>
            <a:chOff x="5379954" y="-1697"/>
            <a:chExt cx="3757788" cy="5144464"/>
          </a:xfrm>
        </p:grpSpPr>
        <p:sp>
          <p:nvSpPr>
            <p:cNvPr id="20" name="Flowchart: Merge 5"/>
            <p:cNvSpPr/>
            <p:nvPr userDrawn="1"/>
          </p:nvSpPr>
          <p:spPr>
            <a:xfrm>
              <a:off x="6521680" y="2896850"/>
              <a:ext cx="2616062" cy="70302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9982"/>
                <a:gd name="connsiteY0" fmla="*/ 0 h 10000"/>
                <a:gd name="connsiteX1" fmla="*/ 9982 w 9982"/>
                <a:gd name="connsiteY1" fmla="*/ 8139 h 10000"/>
                <a:gd name="connsiteX2" fmla="*/ 1348 w 9982"/>
                <a:gd name="connsiteY2" fmla="*/ 10000 h 10000"/>
                <a:gd name="connsiteX3" fmla="*/ 0 w 9982"/>
                <a:gd name="connsiteY3" fmla="*/ 0 h 10000"/>
                <a:gd name="connsiteX0" fmla="*/ 0 w 9765"/>
                <a:gd name="connsiteY0" fmla="*/ 0 h 10000"/>
                <a:gd name="connsiteX1" fmla="*/ 9765 w 9765"/>
                <a:gd name="connsiteY1" fmla="*/ 8441 h 10000"/>
                <a:gd name="connsiteX2" fmla="*/ 1350 w 9765"/>
                <a:gd name="connsiteY2" fmla="*/ 10000 h 10000"/>
                <a:gd name="connsiteX3" fmla="*/ 0 w 9765"/>
                <a:gd name="connsiteY3" fmla="*/ 0 h 10000"/>
                <a:gd name="connsiteX0" fmla="*/ 0 w 10278"/>
                <a:gd name="connsiteY0" fmla="*/ 0 h 10000"/>
                <a:gd name="connsiteX1" fmla="*/ 10278 w 10278"/>
                <a:gd name="connsiteY1" fmla="*/ 8106 h 10000"/>
                <a:gd name="connsiteX2" fmla="*/ 1382 w 10278"/>
                <a:gd name="connsiteY2" fmla="*/ 10000 h 10000"/>
                <a:gd name="connsiteX3" fmla="*/ 0 w 10278"/>
                <a:gd name="connsiteY3" fmla="*/ 0 h 10000"/>
                <a:gd name="connsiteX0" fmla="*/ 0 w 10213"/>
                <a:gd name="connsiteY0" fmla="*/ 0 h 9899"/>
                <a:gd name="connsiteX1" fmla="*/ 10213 w 10213"/>
                <a:gd name="connsiteY1" fmla="*/ 8005 h 9899"/>
                <a:gd name="connsiteX2" fmla="*/ 1317 w 10213"/>
                <a:gd name="connsiteY2" fmla="*/ 9899 h 9899"/>
                <a:gd name="connsiteX3" fmla="*/ 0 w 10213"/>
                <a:gd name="connsiteY3" fmla="*/ 0 h 9899"/>
              </a:gdLst>
              <a:ahLst/>
              <a:cxnLst>
                <a:cxn ang="0">
                  <a:pos x="connsiteX0" y="connsiteY0"/>
                </a:cxn>
                <a:cxn ang="0">
                  <a:pos x="connsiteX1" y="connsiteY1"/>
                </a:cxn>
                <a:cxn ang="0">
                  <a:pos x="connsiteX2" y="connsiteY2"/>
                </a:cxn>
                <a:cxn ang="0">
                  <a:pos x="connsiteX3" y="connsiteY3"/>
                </a:cxn>
              </a:cxnLst>
              <a:rect l="l" t="t" r="r" b="b"/>
              <a:pathLst>
                <a:path w="10213" h="9899">
                  <a:moveTo>
                    <a:pt x="0" y="0"/>
                  </a:moveTo>
                  <a:lnTo>
                    <a:pt x="10213" y="8005"/>
                  </a:lnTo>
                  <a:lnTo>
                    <a:pt x="1317" y="9899"/>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 name="Flowchart: Merge 5"/>
            <p:cNvSpPr/>
            <p:nvPr userDrawn="1"/>
          </p:nvSpPr>
          <p:spPr>
            <a:xfrm>
              <a:off x="6511510" y="2867800"/>
              <a:ext cx="1068147" cy="22749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738 w 10135"/>
                <a:gd name="connsiteY0" fmla="*/ 10000 h 10000"/>
                <a:gd name="connsiteX1" fmla="*/ 0 w 10135"/>
                <a:gd name="connsiteY1" fmla="*/ 0 h 10000"/>
                <a:gd name="connsiteX2" fmla="*/ 10135 w 10135"/>
                <a:gd name="connsiteY2" fmla="*/ 9993 h 10000"/>
                <a:gd name="connsiteX3" fmla="*/ 1738 w 10135"/>
                <a:gd name="connsiteY3" fmla="*/ 10000 h 10000"/>
                <a:gd name="connsiteX0" fmla="*/ 1738 w 10090"/>
                <a:gd name="connsiteY0" fmla="*/ 10000 h 10000"/>
                <a:gd name="connsiteX1" fmla="*/ 0 w 10090"/>
                <a:gd name="connsiteY1" fmla="*/ 0 h 10000"/>
                <a:gd name="connsiteX2" fmla="*/ 10090 w 10090"/>
                <a:gd name="connsiteY2" fmla="*/ 9972 h 10000"/>
                <a:gd name="connsiteX3" fmla="*/ 1738 w 10090"/>
                <a:gd name="connsiteY3" fmla="*/ 10000 h 10000"/>
                <a:gd name="connsiteX0" fmla="*/ 1738 w 10090"/>
                <a:gd name="connsiteY0" fmla="*/ 9979 h 9979"/>
                <a:gd name="connsiteX1" fmla="*/ 0 w 10090"/>
                <a:gd name="connsiteY1" fmla="*/ 0 h 9979"/>
                <a:gd name="connsiteX2" fmla="*/ 10090 w 10090"/>
                <a:gd name="connsiteY2" fmla="*/ 9972 h 9979"/>
                <a:gd name="connsiteX3" fmla="*/ 1738 w 10090"/>
                <a:gd name="connsiteY3" fmla="*/ 9979 h 9979"/>
                <a:gd name="connsiteX0" fmla="*/ 1744 w 10000"/>
                <a:gd name="connsiteY0" fmla="*/ 9990 h 9993"/>
                <a:gd name="connsiteX1" fmla="*/ 0 w 10000"/>
                <a:gd name="connsiteY1" fmla="*/ 0 h 9993"/>
                <a:gd name="connsiteX2" fmla="*/ 10000 w 10000"/>
                <a:gd name="connsiteY2" fmla="*/ 9993 h 9993"/>
                <a:gd name="connsiteX3" fmla="*/ 1744 w 10000"/>
                <a:gd name="connsiteY3" fmla="*/ 9990 h 9993"/>
              </a:gdLst>
              <a:ahLst/>
              <a:cxnLst>
                <a:cxn ang="0">
                  <a:pos x="connsiteX0" y="connsiteY0"/>
                </a:cxn>
                <a:cxn ang="0">
                  <a:pos x="connsiteX1" y="connsiteY1"/>
                </a:cxn>
                <a:cxn ang="0">
                  <a:pos x="connsiteX2" y="connsiteY2"/>
                </a:cxn>
                <a:cxn ang="0">
                  <a:pos x="connsiteX3" y="connsiteY3"/>
                </a:cxn>
              </a:cxnLst>
              <a:rect l="l" t="t" r="r" b="b"/>
              <a:pathLst>
                <a:path w="10000" h="9993">
                  <a:moveTo>
                    <a:pt x="1744" y="9990"/>
                  </a:moveTo>
                  <a:lnTo>
                    <a:pt x="0" y="0"/>
                  </a:lnTo>
                  <a:lnTo>
                    <a:pt x="10000" y="9993"/>
                  </a:lnTo>
                  <a:lnTo>
                    <a:pt x="1744" y="9990"/>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 name="Flowchart: Merge 5"/>
            <p:cNvSpPr/>
            <p:nvPr userDrawn="1"/>
          </p:nvSpPr>
          <p:spPr>
            <a:xfrm>
              <a:off x="5385642" y="178"/>
              <a:ext cx="3752099" cy="346341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1 h 20184"/>
                <a:gd name="connsiteX1" fmla="*/ 18577 w 29202"/>
                <a:gd name="connsiteY1" fmla="*/ 0 h 20184"/>
                <a:gd name="connsiteX2" fmla="*/ 29202 w 29202"/>
                <a:gd name="connsiteY2" fmla="*/ 20184 h 20184"/>
                <a:gd name="connsiteX3" fmla="*/ 0 w 29202"/>
                <a:gd name="connsiteY3" fmla="*/ 15424 h 20184"/>
                <a:gd name="connsiteX4" fmla="*/ 11792 w 29202"/>
                <a:gd name="connsiteY4" fmla="*/ 1 h 20184"/>
                <a:gd name="connsiteX0" fmla="*/ 11792 w 29202"/>
                <a:gd name="connsiteY0" fmla="*/ 0 h 20183"/>
                <a:gd name="connsiteX1" fmla="*/ 18577 w 29202"/>
                <a:gd name="connsiteY1" fmla="*/ 13 h 20183"/>
                <a:gd name="connsiteX2" fmla="*/ 29202 w 29202"/>
                <a:gd name="connsiteY2" fmla="*/ 20183 h 20183"/>
                <a:gd name="connsiteX3" fmla="*/ 0 w 29202"/>
                <a:gd name="connsiteY3" fmla="*/ 15423 h 20183"/>
                <a:gd name="connsiteX4" fmla="*/ 11792 w 29202"/>
                <a:gd name="connsiteY4" fmla="*/ 0 h 20183"/>
                <a:gd name="connsiteX0" fmla="*/ 11792 w 29202"/>
                <a:gd name="connsiteY0" fmla="*/ 1 h 20184"/>
                <a:gd name="connsiteX1" fmla="*/ 18540 w 29202"/>
                <a:gd name="connsiteY1" fmla="*/ 0 h 20184"/>
                <a:gd name="connsiteX2" fmla="*/ 29202 w 29202"/>
                <a:gd name="connsiteY2" fmla="*/ 20184 h 20184"/>
                <a:gd name="connsiteX3" fmla="*/ 0 w 29202"/>
                <a:gd name="connsiteY3" fmla="*/ 15424 h 20184"/>
                <a:gd name="connsiteX4" fmla="*/ 11792 w 29202"/>
                <a:gd name="connsiteY4" fmla="*/ 1 h 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4">
                  <a:moveTo>
                    <a:pt x="11792" y="1"/>
                  </a:moveTo>
                  <a:lnTo>
                    <a:pt x="18540" y="0"/>
                  </a:lnTo>
                  <a:lnTo>
                    <a:pt x="29202" y="20184"/>
                  </a:lnTo>
                  <a:lnTo>
                    <a:pt x="0" y="15424"/>
                  </a:lnTo>
                  <a:lnTo>
                    <a:pt x="11792" y="1"/>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 name="Flowchart: Merge 5"/>
            <p:cNvSpPr/>
            <p:nvPr userDrawn="1"/>
          </p:nvSpPr>
          <p:spPr>
            <a:xfrm>
              <a:off x="5379954" y="-1697"/>
              <a:ext cx="912873" cy="265581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538 w 10159"/>
                <a:gd name="connsiteY0" fmla="*/ 0 h 9982"/>
                <a:gd name="connsiteX1" fmla="*/ 10159 w 10159"/>
                <a:gd name="connsiteY1" fmla="*/ 4096 h 9982"/>
                <a:gd name="connsiteX2" fmla="*/ 0 w 10159"/>
                <a:gd name="connsiteY2" fmla="*/ 9982 h 9982"/>
                <a:gd name="connsiteX3" fmla="*/ 6538 w 10159"/>
                <a:gd name="connsiteY3" fmla="*/ 0 h 9982"/>
                <a:gd name="connsiteX0" fmla="*/ 6410 w 9974"/>
                <a:gd name="connsiteY0" fmla="*/ 0 h 10063"/>
                <a:gd name="connsiteX1" fmla="*/ 9974 w 9974"/>
                <a:gd name="connsiteY1" fmla="*/ 4103 h 10063"/>
                <a:gd name="connsiteX2" fmla="*/ 0 w 9974"/>
                <a:gd name="connsiteY2" fmla="*/ 10063 h 10063"/>
                <a:gd name="connsiteX3" fmla="*/ 6410 w 9974"/>
                <a:gd name="connsiteY3" fmla="*/ 0 h 10063"/>
                <a:gd name="connsiteX0" fmla="*/ 6401 w 10000"/>
                <a:gd name="connsiteY0" fmla="*/ 0 h 9964"/>
                <a:gd name="connsiteX1" fmla="*/ 10000 w 10000"/>
                <a:gd name="connsiteY1" fmla="*/ 4041 h 9964"/>
                <a:gd name="connsiteX2" fmla="*/ 0 w 10000"/>
                <a:gd name="connsiteY2" fmla="*/ 9964 h 9964"/>
                <a:gd name="connsiteX3" fmla="*/ 6401 w 10000"/>
                <a:gd name="connsiteY3" fmla="*/ 0 h 9964"/>
              </a:gdLst>
              <a:ahLst/>
              <a:cxnLst>
                <a:cxn ang="0">
                  <a:pos x="connsiteX0" y="connsiteY0"/>
                </a:cxn>
                <a:cxn ang="0">
                  <a:pos x="connsiteX1" y="connsiteY1"/>
                </a:cxn>
                <a:cxn ang="0">
                  <a:pos x="connsiteX2" y="connsiteY2"/>
                </a:cxn>
                <a:cxn ang="0">
                  <a:pos x="connsiteX3" y="connsiteY3"/>
                </a:cxn>
              </a:cxnLst>
              <a:rect l="l" t="t" r="r" b="b"/>
              <a:pathLst>
                <a:path w="10000" h="9964">
                  <a:moveTo>
                    <a:pt x="6401" y="0"/>
                  </a:moveTo>
                  <a:lnTo>
                    <a:pt x="10000" y="4041"/>
                  </a:lnTo>
                  <a:lnTo>
                    <a:pt x="0" y="9964"/>
                  </a:lnTo>
                  <a:lnTo>
                    <a:pt x="6401"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 name="Date Placeholder 3"/>
          <p:cNvSpPr>
            <a:spLocks noGrp="1"/>
          </p:cNvSpPr>
          <p:nvPr>
            <p:ph type="dt" sz="half" idx="10"/>
          </p:nvPr>
        </p:nvSpPr>
        <p:spPr/>
        <p:txBody>
          <a:bodyPr/>
          <a:lstStyle>
            <a:lvl1pPr>
              <a:defRPr>
                <a:solidFill>
                  <a:schemeClr val="tx1">
                    <a:lumMod val="90000"/>
                    <a:lumOff val="10000"/>
                  </a:schemeClr>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tx1">
                    <a:lumMod val="90000"/>
                    <a:lumOff val="10000"/>
                  </a:schemeClr>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tx1">
                <a:lumMod val="90000"/>
                <a:lumOff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Text Placeholder 6"/>
          <p:cNvSpPr>
            <a:spLocks noGrp="1"/>
          </p:cNvSpPr>
          <p:nvPr>
            <p:ph type="body" sz="quarter" idx="25" hasCustomPrompt="1"/>
          </p:nvPr>
        </p:nvSpPr>
        <p:spPr>
          <a:xfrm>
            <a:off x="419825" y="408353"/>
            <a:ext cx="4505205"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25" name="Title 1"/>
          <p:cNvSpPr>
            <a:spLocks noGrp="1"/>
          </p:cNvSpPr>
          <p:nvPr>
            <p:ph type="title"/>
          </p:nvPr>
        </p:nvSpPr>
        <p:spPr>
          <a:xfrm>
            <a:off x="419825" y="613504"/>
            <a:ext cx="4505205" cy="352050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7313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B">
    <p:bg>
      <p:bgPr>
        <a:solidFill>
          <a:schemeClr val="accent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
        <p:nvSpPr>
          <p:cNvPr id="22" name="Flowchart: Merge 5"/>
          <p:cNvSpPr/>
          <p:nvPr userDrawn="1"/>
        </p:nvSpPr>
        <p:spPr>
          <a:xfrm>
            <a:off x="4878729" y="-736"/>
            <a:ext cx="1605082" cy="202851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Lst>
            <a:ahLst/>
            <a:cxnLst>
              <a:cxn ang="0">
                <a:pos x="connsiteX0" y="connsiteY0"/>
              </a:cxn>
              <a:cxn ang="0">
                <a:pos x="connsiteX1" y="connsiteY1"/>
              </a:cxn>
              <a:cxn ang="0">
                <a:pos x="connsiteX2" y="connsiteY2"/>
              </a:cxn>
              <a:cxn ang="0">
                <a:pos x="connsiteX3" y="connsiteY3"/>
              </a:cxn>
            </a:cxnLst>
            <a:rect l="l" t="t" r="r" b="b"/>
            <a:pathLst>
              <a:path w="9703" h="12578">
                <a:moveTo>
                  <a:pt x="0" y="0"/>
                </a:moveTo>
                <a:lnTo>
                  <a:pt x="9703" y="2578"/>
                </a:lnTo>
                <a:lnTo>
                  <a:pt x="5663" y="12578"/>
                </a:lnTo>
                <a:lnTo>
                  <a:pt x="0" y="0"/>
                </a:lnTo>
                <a:close/>
              </a:path>
            </a:pathLst>
          </a:custGeom>
          <a:gradFill flip="none" rotWithShape="1">
            <a:gsLst>
              <a:gs pos="6000">
                <a:schemeClr val="accent5"/>
              </a:gs>
              <a:gs pos="36000">
                <a:schemeClr val="accent5"/>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 name="Flowchart: Merge 5"/>
          <p:cNvSpPr/>
          <p:nvPr userDrawn="1"/>
        </p:nvSpPr>
        <p:spPr>
          <a:xfrm>
            <a:off x="4319216" y="3976898"/>
            <a:ext cx="2965230" cy="1168182"/>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3506"/>
              <a:gd name="connsiteY0" fmla="*/ 7014 h 9959"/>
              <a:gd name="connsiteX1" fmla="*/ 13506 w 13506"/>
              <a:gd name="connsiteY1" fmla="*/ 0 h 9959"/>
              <a:gd name="connsiteX2" fmla="*/ 9153 w 13506"/>
              <a:gd name="connsiteY2" fmla="*/ 9959 h 9959"/>
              <a:gd name="connsiteX3" fmla="*/ 2127 w 13506"/>
              <a:gd name="connsiteY3" fmla="*/ 9958 h 9959"/>
              <a:gd name="connsiteX4" fmla="*/ 0 w 13506"/>
              <a:gd name="connsiteY4" fmla="*/ 7014 h 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 h="9959">
                <a:moveTo>
                  <a:pt x="0" y="7014"/>
                </a:moveTo>
                <a:lnTo>
                  <a:pt x="13506" y="0"/>
                </a:lnTo>
                <a:lnTo>
                  <a:pt x="9153" y="9959"/>
                </a:lnTo>
                <a:lnTo>
                  <a:pt x="2127" y="9958"/>
                </a:lnTo>
                <a:lnTo>
                  <a:pt x="0" y="7014"/>
                </a:lnTo>
                <a:close/>
              </a:path>
            </a:pathLst>
          </a:custGeom>
          <a:gradFill flip="none" rotWithShape="1">
            <a:gsLst>
              <a:gs pos="0">
                <a:schemeClr val="accent5">
                  <a:lumMod val="75000"/>
                </a:schemeClr>
              </a:gs>
              <a:gs pos="68000">
                <a:schemeClr val="accent5"/>
              </a:gs>
              <a:gs pos="100000">
                <a:schemeClr val="accent5">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Flowchart: Merge 5"/>
          <p:cNvSpPr/>
          <p:nvPr userDrawn="1"/>
        </p:nvSpPr>
        <p:spPr>
          <a:xfrm>
            <a:off x="3611285" y="202"/>
            <a:ext cx="5532717" cy="5000001"/>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173 w 4164"/>
              <a:gd name="connsiteY0" fmla="*/ 0 h 16505"/>
              <a:gd name="connsiteX1" fmla="*/ 4164 w 4164"/>
              <a:gd name="connsiteY1" fmla="*/ 8555 h 16505"/>
              <a:gd name="connsiteX2" fmla="*/ 0 w 4164"/>
              <a:gd name="connsiteY2" fmla="*/ 16505 h 16505"/>
              <a:gd name="connsiteX3" fmla="*/ 173 w 4164"/>
              <a:gd name="connsiteY3" fmla="*/ 0 h 16505"/>
              <a:gd name="connsiteX0" fmla="*/ 415 w 6491"/>
              <a:gd name="connsiteY0" fmla="*/ 0 h 10000"/>
              <a:gd name="connsiteX1" fmla="*/ 6491 w 6491"/>
              <a:gd name="connsiteY1" fmla="*/ 101 h 10000"/>
              <a:gd name="connsiteX2" fmla="*/ 0 w 6491"/>
              <a:gd name="connsiteY2" fmla="*/ 10000 h 10000"/>
              <a:gd name="connsiteX3" fmla="*/ 415 w 6491"/>
              <a:gd name="connsiteY3" fmla="*/ 0 h 10000"/>
              <a:gd name="connsiteX0" fmla="*/ 1 w 35544"/>
              <a:gd name="connsiteY0" fmla="*/ 0 h 10398"/>
              <a:gd name="connsiteX1" fmla="*/ 9362 w 35544"/>
              <a:gd name="connsiteY1" fmla="*/ 101 h 10398"/>
              <a:gd name="connsiteX2" fmla="*/ 35544 w 35544"/>
              <a:gd name="connsiteY2" fmla="*/ 10398 h 10398"/>
              <a:gd name="connsiteX3" fmla="*/ 1 w 35544"/>
              <a:gd name="connsiteY3" fmla="*/ 0 h 10398"/>
              <a:gd name="connsiteX0" fmla="*/ 1 w 35544"/>
              <a:gd name="connsiteY0" fmla="*/ 0 h 10398"/>
              <a:gd name="connsiteX1" fmla="*/ 9362 w 35544"/>
              <a:gd name="connsiteY1" fmla="*/ 101 h 10398"/>
              <a:gd name="connsiteX2" fmla="*/ 35544 w 35544"/>
              <a:gd name="connsiteY2" fmla="*/ 10398 h 10398"/>
              <a:gd name="connsiteX3" fmla="*/ 1 w 35544"/>
              <a:gd name="connsiteY3" fmla="*/ 0 h 10398"/>
              <a:gd name="connsiteX0" fmla="*/ 37270 w 72825"/>
              <a:gd name="connsiteY0" fmla="*/ 0 h 13917"/>
              <a:gd name="connsiteX1" fmla="*/ 46631 w 72825"/>
              <a:gd name="connsiteY1" fmla="*/ 101 h 13917"/>
              <a:gd name="connsiteX2" fmla="*/ 72813 w 72825"/>
              <a:gd name="connsiteY2" fmla="*/ 10398 h 13917"/>
              <a:gd name="connsiteX3" fmla="*/ 552 w 72825"/>
              <a:gd name="connsiteY3" fmla="*/ 13479 h 13917"/>
              <a:gd name="connsiteX4" fmla="*/ 37270 w 72825"/>
              <a:gd name="connsiteY4" fmla="*/ 0 h 13917"/>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44260 w 79822"/>
              <a:gd name="connsiteY0" fmla="*/ 0 h 14585"/>
              <a:gd name="connsiteX1" fmla="*/ 53621 w 79822"/>
              <a:gd name="connsiteY1" fmla="*/ 101 h 14585"/>
              <a:gd name="connsiteX2" fmla="*/ 79803 w 79822"/>
              <a:gd name="connsiteY2" fmla="*/ 10398 h 14585"/>
              <a:gd name="connsiteX3" fmla="*/ 480 w 79822"/>
              <a:gd name="connsiteY3" fmla="*/ 14585 h 14585"/>
              <a:gd name="connsiteX4" fmla="*/ 44260 w 79822"/>
              <a:gd name="connsiteY4" fmla="*/ 0 h 14585"/>
              <a:gd name="connsiteX0" fmla="*/ 44260 w 79803"/>
              <a:gd name="connsiteY0" fmla="*/ 0 h 14585"/>
              <a:gd name="connsiteX1" fmla="*/ 53621 w 79803"/>
              <a:gd name="connsiteY1" fmla="*/ 101 h 14585"/>
              <a:gd name="connsiteX2" fmla="*/ 79803 w 79803"/>
              <a:gd name="connsiteY2" fmla="*/ 10398 h 14585"/>
              <a:gd name="connsiteX3" fmla="*/ 480 w 79803"/>
              <a:gd name="connsiteY3" fmla="*/ 14585 h 14585"/>
              <a:gd name="connsiteX4" fmla="*/ 44260 w 79803"/>
              <a:gd name="connsiteY4" fmla="*/ 0 h 14585"/>
              <a:gd name="connsiteX0" fmla="*/ 44589 w 80132"/>
              <a:gd name="connsiteY0" fmla="*/ 0 h 14585"/>
              <a:gd name="connsiteX1" fmla="*/ 53950 w 80132"/>
              <a:gd name="connsiteY1" fmla="*/ 101 h 14585"/>
              <a:gd name="connsiteX2" fmla="*/ 80132 w 80132"/>
              <a:gd name="connsiteY2" fmla="*/ 10398 h 14585"/>
              <a:gd name="connsiteX3" fmla="*/ 809 w 80132"/>
              <a:gd name="connsiteY3" fmla="*/ 14585 h 14585"/>
              <a:gd name="connsiteX4" fmla="*/ 44589 w 80132"/>
              <a:gd name="connsiteY4" fmla="*/ 0 h 14585"/>
              <a:gd name="connsiteX0" fmla="*/ 44657 w 80200"/>
              <a:gd name="connsiteY0" fmla="*/ 0 h 14585"/>
              <a:gd name="connsiteX1" fmla="*/ 54018 w 80200"/>
              <a:gd name="connsiteY1" fmla="*/ 101 h 14585"/>
              <a:gd name="connsiteX2" fmla="*/ 80200 w 80200"/>
              <a:gd name="connsiteY2" fmla="*/ 10398 h 14585"/>
              <a:gd name="connsiteX3" fmla="*/ 877 w 80200"/>
              <a:gd name="connsiteY3" fmla="*/ 14585 h 14585"/>
              <a:gd name="connsiteX4" fmla="*/ 44657 w 80200"/>
              <a:gd name="connsiteY4" fmla="*/ 0 h 14585"/>
              <a:gd name="connsiteX0" fmla="*/ 43780 w 79323"/>
              <a:gd name="connsiteY0" fmla="*/ 0 h 14585"/>
              <a:gd name="connsiteX1" fmla="*/ 53141 w 79323"/>
              <a:gd name="connsiteY1" fmla="*/ 101 h 14585"/>
              <a:gd name="connsiteX2" fmla="*/ 79323 w 79323"/>
              <a:gd name="connsiteY2" fmla="*/ 10398 h 14585"/>
              <a:gd name="connsiteX3" fmla="*/ 0 w 79323"/>
              <a:gd name="connsiteY3" fmla="*/ 14585 h 14585"/>
              <a:gd name="connsiteX4" fmla="*/ 43780 w 79323"/>
              <a:gd name="connsiteY4" fmla="*/ 0 h 14585"/>
              <a:gd name="connsiteX0" fmla="*/ 34015 w 69558"/>
              <a:gd name="connsiteY0" fmla="*/ 0 h 13894"/>
              <a:gd name="connsiteX1" fmla="*/ 43376 w 69558"/>
              <a:gd name="connsiteY1" fmla="*/ 101 h 13894"/>
              <a:gd name="connsiteX2" fmla="*/ 69558 w 69558"/>
              <a:gd name="connsiteY2" fmla="*/ 10398 h 13894"/>
              <a:gd name="connsiteX3" fmla="*/ 0 w 69558"/>
              <a:gd name="connsiteY3" fmla="*/ 13894 h 13894"/>
              <a:gd name="connsiteX4" fmla="*/ 34015 w 69558"/>
              <a:gd name="connsiteY4" fmla="*/ 0 h 13894"/>
              <a:gd name="connsiteX0" fmla="*/ 47006 w 82549"/>
              <a:gd name="connsiteY0" fmla="*/ 0 h 14983"/>
              <a:gd name="connsiteX1" fmla="*/ 56367 w 82549"/>
              <a:gd name="connsiteY1" fmla="*/ 101 h 14983"/>
              <a:gd name="connsiteX2" fmla="*/ 82549 w 82549"/>
              <a:gd name="connsiteY2" fmla="*/ 10398 h 14983"/>
              <a:gd name="connsiteX3" fmla="*/ 0 w 82549"/>
              <a:gd name="connsiteY3" fmla="*/ 14983 h 14983"/>
              <a:gd name="connsiteX4" fmla="*/ 47006 w 82549"/>
              <a:gd name="connsiteY4" fmla="*/ 0 h 14983"/>
              <a:gd name="connsiteX0" fmla="*/ 47006 w 83508"/>
              <a:gd name="connsiteY0" fmla="*/ 0 h 14983"/>
              <a:gd name="connsiteX1" fmla="*/ 56367 w 83508"/>
              <a:gd name="connsiteY1" fmla="*/ 101 h 14983"/>
              <a:gd name="connsiteX2" fmla="*/ 83508 w 83508"/>
              <a:gd name="connsiteY2" fmla="*/ 10381 h 14983"/>
              <a:gd name="connsiteX3" fmla="*/ 0 w 83508"/>
              <a:gd name="connsiteY3" fmla="*/ 14983 h 14983"/>
              <a:gd name="connsiteX4" fmla="*/ 47006 w 83508"/>
              <a:gd name="connsiteY4" fmla="*/ 0 h 14983"/>
              <a:gd name="connsiteX0" fmla="*/ 47006 w 83508"/>
              <a:gd name="connsiteY0" fmla="*/ 0 h 14983"/>
              <a:gd name="connsiteX1" fmla="*/ 56367 w 83508"/>
              <a:gd name="connsiteY1" fmla="*/ 49 h 14983"/>
              <a:gd name="connsiteX2" fmla="*/ 83508 w 83508"/>
              <a:gd name="connsiteY2" fmla="*/ 10381 h 14983"/>
              <a:gd name="connsiteX3" fmla="*/ 0 w 83508"/>
              <a:gd name="connsiteY3" fmla="*/ 14983 h 14983"/>
              <a:gd name="connsiteX4" fmla="*/ 47006 w 83508"/>
              <a:gd name="connsiteY4" fmla="*/ 0 h 14983"/>
              <a:gd name="connsiteX0" fmla="*/ 47442 w 83508"/>
              <a:gd name="connsiteY0" fmla="*/ 504 h 14934"/>
              <a:gd name="connsiteX1" fmla="*/ 56367 w 83508"/>
              <a:gd name="connsiteY1" fmla="*/ 0 h 14934"/>
              <a:gd name="connsiteX2" fmla="*/ 83508 w 83508"/>
              <a:gd name="connsiteY2" fmla="*/ 10332 h 14934"/>
              <a:gd name="connsiteX3" fmla="*/ 0 w 83508"/>
              <a:gd name="connsiteY3" fmla="*/ 14934 h 14934"/>
              <a:gd name="connsiteX4" fmla="*/ 47442 w 83508"/>
              <a:gd name="connsiteY4" fmla="*/ 504 h 14934"/>
              <a:gd name="connsiteX0" fmla="*/ 47093 w 83508"/>
              <a:gd name="connsiteY0" fmla="*/ 3 h 14934"/>
              <a:gd name="connsiteX1" fmla="*/ 56367 w 83508"/>
              <a:gd name="connsiteY1" fmla="*/ 0 h 14934"/>
              <a:gd name="connsiteX2" fmla="*/ 83508 w 83508"/>
              <a:gd name="connsiteY2" fmla="*/ 10332 h 14934"/>
              <a:gd name="connsiteX3" fmla="*/ 0 w 83508"/>
              <a:gd name="connsiteY3" fmla="*/ 14934 h 14934"/>
              <a:gd name="connsiteX4" fmla="*/ 47093 w 83508"/>
              <a:gd name="connsiteY4" fmla="*/ 3 h 14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8" h="14934">
                <a:moveTo>
                  <a:pt x="47093" y="3"/>
                </a:moveTo>
                <a:lnTo>
                  <a:pt x="56367" y="0"/>
                </a:lnTo>
                <a:lnTo>
                  <a:pt x="83508" y="10332"/>
                </a:lnTo>
                <a:lnTo>
                  <a:pt x="0" y="14934"/>
                </a:lnTo>
                <a:cubicBezTo>
                  <a:pt x="21890" y="7641"/>
                  <a:pt x="22500" y="7554"/>
                  <a:pt x="47093" y="3"/>
                </a:cubicBezTo>
                <a:close/>
              </a:path>
            </a:pathLst>
          </a:custGeom>
          <a:gradFill flip="none" rotWithShape="1">
            <a:gsLst>
              <a:gs pos="7000">
                <a:schemeClr val="accent5">
                  <a:lumMod val="60000"/>
                  <a:lumOff val="40000"/>
                </a:schemeClr>
              </a:gs>
              <a:gs pos="47000">
                <a:schemeClr val="accent5"/>
              </a:gs>
              <a:gs pos="100000">
                <a:schemeClr val="accent5">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Text Placeholder 6"/>
          <p:cNvSpPr>
            <a:spLocks noGrp="1"/>
          </p:cNvSpPr>
          <p:nvPr>
            <p:ph type="body" sz="quarter" idx="25" hasCustomPrompt="1"/>
          </p:nvPr>
        </p:nvSpPr>
        <p:spPr>
          <a:xfrm>
            <a:off x="419825" y="408353"/>
            <a:ext cx="4505205"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20" name="Title 1"/>
          <p:cNvSpPr>
            <a:spLocks noGrp="1"/>
          </p:cNvSpPr>
          <p:nvPr>
            <p:ph type="title"/>
          </p:nvPr>
        </p:nvSpPr>
        <p:spPr>
          <a:xfrm>
            <a:off x="419825" y="613504"/>
            <a:ext cx="4505205" cy="3520509"/>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55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C">
    <p:bg>
      <p:bgPr>
        <a:solidFill>
          <a:schemeClr val="accent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5338690" y="0"/>
            <a:ext cx="3805310" cy="4739892"/>
            <a:chOff x="2792312" y="818"/>
            <a:chExt cx="5483895" cy="6830732"/>
          </a:xfrm>
        </p:grpSpPr>
        <p:sp>
          <p:nvSpPr>
            <p:cNvPr id="17" name="Flowchart: Merge 5"/>
            <p:cNvSpPr/>
            <p:nvPr userDrawn="1"/>
          </p:nvSpPr>
          <p:spPr>
            <a:xfrm>
              <a:off x="2792312" y="2731357"/>
              <a:ext cx="4121154" cy="3437322"/>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12"/>
                <a:gd name="connsiteY0" fmla="*/ 9053 h 9053"/>
                <a:gd name="connsiteX1" fmla="*/ 10133 w 14112"/>
                <a:gd name="connsiteY1" fmla="*/ 0 h 9053"/>
                <a:gd name="connsiteX2" fmla="*/ 14112 w 14112"/>
                <a:gd name="connsiteY2" fmla="*/ 5190 h 9053"/>
                <a:gd name="connsiteX3" fmla="*/ 0 w 14112"/>
                <a:gd name="connsiteY3" fmla="*/ 9053 h 9053"/>
                <a:gd name="connsiteX0" fmla="*/ 0 w 10000"/>
                <a:gd name="connsiteY0" fmla="*/ 11515 h 11515"/>
                <a:gd name="connsiteX1" fmla="*/ 9397 w 10000"/>
                <a:gd name="connsiteY1" fmla="*/ 0 h 11515"/>
                <a:gd name="connsiteX2" fmla="*/ 10000 w 10000"/>
                <a:gd name="connsiteY2" fmla="*/ 7248 h 11515"/>
                <a:gd name="connsiteX3" fmla="*/ 0 w 10000"/>
                <a:gd name="connsiteY3" fmla="*/ 11515 h 11515"/>
                <a:gd name="connsiteX0" fmla="*/ 0 w 6015"/>
                <a:gd name="connsiteY0" fmla="*/ 17256 h 17256"/>
                <a:gd name="connsiteX1" fmla="*/ 5412 w 6015"/>
                <a:gd name="connsiteY1" fmla="*/ 0 h 17256"/>
                <a:gd name="connsiteX2" fmla="*/ 6015 w 6015"/>
                <a:gd name="connsiteY2" fmla="*/ 7248 h 17256"/>
                <a:gd name="connsiteX3" fmla="*/ 0 w 6015"/>
                <a:gd name="connsiteY3" fmla="*/ 17256 h 17256"/>
                <a:gd name="connsiteX0" fmla="*/ 7640 w 17640"/>
                <a:gd name="connsiteY0" fmla="*/ 6530 h 6530"/>
                <a:gd name="connsiteX1" fmla="*/ 0 w 17640"/>
                <a:gd name="connsiteY1" fmla="*/ 0 h 6530"/>
                <a:gd name="connsiteX2" fmla="*/ 17640 w 17640"/>
                <a:gd name="connsiteY2" fmla="*/ 730 h 6530"/>
                <a:gd name="connsiteX3" fmla="*/ 7640 w 17640"/>
                <a:gd name="connsiteY3" fmla="*/ 6530 h 6530"/>
                <a:gd name="connsiteX0" fmla="*/ 1648 w 10000"/>
                <a:gd name="connsiteY0" fmla="*/ 14001 h 14001"/>
                <a:gd name="connsiteX1" fmla="*/ 0 w 10000"/>
                <a:gd name="connsiteY1" fmla="*/ 0 h 14001"/>
                <a:gd name="connsiteX2" fmla="*/ 10000 w 10000"/>
                <a:gd name="connsiteY2" fmla="*/ 1118 h 14001"/>
                <a:gd name="connsiteX3" fmla="*/ 1648 w 10000"/>
                <a:gd name="connsiteY3" fmla="*/ 14001 h 14001"/>
                <a:gd name="connsiteX0" fmla="*/ 5602 w 13954"/>
                <a:gd name="connsiteY0" fmla="*/ 12883 h 12883"/>
                <a:gd name="connsiteX1" fmla="*/ 0 w 13954"/>
                <a:gd name="connsiteY1" fmla="*/ 2289 h 12883"/>
                <a:gd name="connsiteX2" fmla="*/ 13954 w 13954"/>
                <a:gd name="connsiteY2" fmla="*/ 0 h 12883"/>
                <a:gd name="connsiteX3" fmla="*/ 5602 w 13954"/>
                <a:gd name="connsiteY3" fmla="*/ 12883 h 12883"/>
              </a:gdLst>
              <a:ahLst/>
              <a:cxnLst>
                <a:cxn ang="0">
                  <a:pos x="connsiteX0" y="connsiteY0"/>
                </a:cxn>
                <a:cxn ang="0">
                  <a:pos x="connsiteX1" y="connsiteY1"/>
                </a:cxn>
                <a:cxn ang="0">
                  <a:pos x="connsiteX2" y="connsiteY2"/>
                </a:cxn>
                <a:cxn ang="0">
                  <a:pos x="connsiteX3" y="connsiteY3"/>
                </a:cxn>
              </a:cxnLst>
              <a:rect l="l" t="t" r="r" b="b"/>
              <a:pathLst>
                <a:path w="13954" h="12883">
                  <a:moveTo>
                    <a:pt x="5602" y="12883"/>
                  </a:moveTo>
                  <a:lnTo>
                    <a:pt x="0" y="2289"/>
                  </a:lnTo>
                  <a:lnTo>
                    <a:pt x="13954" y="0"/>
                  </a:lnTo>
                  <a:lnTo>
                    <a:pt x="5602" y="12883"/>
                  </a:lnTo>
                  <a:close/>
                </a:path>
              </a:pathLst>
            </a:custGeom>
            <a:gradFill flip="none" rotWithShape="1">
              <a:gsLst>
                <a:gs pos="0">
                  <a:schemeClr val="accent1">
                    <a:lumMod val="75000"/>
                  </a:schemeClr>
                </a:gs>
                <a:gs pos="71000">
                  <a:schemeClr val="accent1"/>
                </a:gs>
                <a:gs pos="100000">
                  <a:schemeClr val="accent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Flowchart: Merge 5"/>
            <p:cNvSpPr/>
            <p:nvPr userDrawn="1"/>
          </p:nvSpPr>
          <p:spPr>
            <a:xfrm>
              <a:off x="4029874" y="2724820"/>
              <a:ext cx="2873057" cy="410673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18501"/>
                <a:gd name="connsiteY0" fmla="*/ 10912 h 10912"/>
                <a:gd name="connsiteX1" fmla="*/ 8700 w 18501"/>
                <a:gd name="connsiteY1" fmla="*/ 912 h 10912"/>
                <a:gd name="connsiteX2" fmla="*/ 18497 w 18501"/>
                <a:gd name="connsiteY2" fmla="*/ 1300 h 10912"/>
                <a:gd name="connsiteX3" fmla="*/ 10000 w 18501"/>
                <a:gd name="connsiteY3" fmla="*/ 10912 h 10912"/>
                <a:gd name="connsiteX4" fmla="*/ 0 w 18501"/>
                <a:gd name="connsiteY4" fmla="*/ 10912 h 10912"/>
                <a:gd name="connsiteX0" fmla="*/ 0 w 18501"/>
                <a:gd name="connsiteY0" fmla="*/ 10514 h 10514"/>
                <a:gd name="connsiteX1" fmla="*/ 8700 w 18501"/>
                <a:gd name="connsiteY1" fmla="*/ 514 h 10514"/>
                <a:gd name="connsiteX2" fmla="*/ 18497 w 18501"/>
                <a:gd name="connsiteY2" fmla="*/ 902 h 10514"/>
                <a:gd name="connsiteX3" fmla="*/ 10000 w 18501"/>
                <a:gd name="connsiteY3" fmla="*/ 10514 h 10514"/>
                <a:gd name="connsiteX4" fmla="*/ 0 w 18501"/>
                <a:gd name="connsiteY4" fmla="*/ 10514 h 10514"/>
                <a:gd name="connsiteX0" fmla="*/ 0 w 18501"/>
                <a:gd name="connsiteY0" fmla="*/ 10000 h 10000"/>
                <a:gd name="connsiteX1" fmla="*/ 8700 w 18501"/>
                <a:gd name="connsiteY1" fmla="*/ 0 h 10000"/>
                <a:gd name="connsiteX2" fmla="*/ 18497 w 18501"/>
                <a:gd name="connsiteY2" fmla="*/ 388 h 10000"/>
                <a:gd name="connsiteX3" fmla="*/ 10000 w 18501"/>
                <a:gd name="connsiteY3" fmla="*/ 10000 h 10000"/>
                <a:gd name="connsiteX4" fmla="*/ 0 w 18501"/>
                <a:gd name="connsiteY4" fmla="*/ 10000 h 10000"/>
                <a:gd name="connsiteX0" fmla="*/ 0 w 18504"/>
                <a:gd name="connsiteY0" fmla="*/ 10000 h 10000"/>
                <a:gd name="connsiteX1" fmla="*/ 8700 w 18504"/>
                <a:gd name="connsiteY1" fmla="*/ 0 h 10000"/>
                <a:gd name="connsiteX2" fmla="*/ 18497 w 18504"/>
                <a:gd name="connsiteY2" fmla="*/ 388 h 10000"/>
                <a:gd name="connsiteX3" fmla="*/ 10000 w 18504"/>
                <a:gd name="connsiteY3" fmla="*/ 10000 h 10000"/>
                <a:gd name="connsiteX4" fmla="*/ 0 w 18504"/>
                <a:gd name="connsiteY4" fmla="*/ 10000 h 10000"/>
                <a:gd name="connsiteX0" fmla="*/ 0 w 18497"/>
                <a:gd name="connsiteY0" fmla="*/ 10000 h 10000"/>
                <a:gd name="connsiteX1" fmla="*/ 8700 w 18497"/>
                <a:gd name="connsiteY1" fmla="*/ 0 h 10000"/>
                <a:gd name="connsiteX2" fmla="*/ 18497 w 18497"/>
                <a:gd name="connsiteY2" fmla="*/ 388 h 10000"/>
                <a:gd name="connsiteX3" fmla="*/ 10000 w 18497"/>
                <a:gd name="connsiteY3" fmla="*/ 10000 h 10000"/>
                <a:gd name="connsiteX4" fmla="*/ 0 w 18497"/>
                <a:gd name="connsiteY4" fmla="*/ 10000 h 10000"/>
                <a:gd name="connsiteX0" fmla="*/ 0 w 21658"/>
                <a:gd name="connsiteY0" fmla="*/ 10000 h 10000"/>
                <a:gd name="connsiteX1" fmla="*/ 8700 w 21658"/>
                <a:gd name="connsiteY1" fmla="*/ 0 h 10000"/>
                <a:gd name="connsiteX2" fmla="*/ 21658 w 21658"/>
                <a:gd name="connsiteY2" fmla="*/ 2477 h 10000"/>
                <a:gd name="connsiteX3" fmla="*/ 10000 w 21658"/>
                <a:gd name="connsiteY3" fmla="*/ 10000 h 10000"/>
                <a:gd name="connsiteX4" fmla="*/ 0 w 21658"/>
                <a:gd name="connsiteY4" fmla="*/ 10000 h 10000"/>
                <a:gd name="connsiteX0" fmla="*/ 0 w 21658"/>
                <a:gd name="connsiteY0" fmla="*/ 9949 h 9949"/>
                <a:gd name="connsiteX1" fmla="*/ 8646 w 21658"/>
                <a:gd name="connsiteY1" fmla="*/ 0 h 9949"/>
                <a:gd name="connsiteX2" fmla="*/ 21658 w 21658"/>
                <a:gd name="connsiteY2" fmla="*/ 2426 h 9949"/>
                <a:gd name="connsiteX3" fmla="*/ 10000 w 21658"/>
                <a:gd name="connsiteY3" fmla="*/ 9949 h 9949"/>
                <a:gd name="connsiteX4" fmla="*/ 0 w 21658"/>
                <a:gd name="connsiteY4" fmla="*/ 9949 h 9949"/>
                <a:gd name="connsiteX0" fmla="*/ 0 w 9867"/>
                <a:gd name="connsiteY0" fmla="*/ 10000 h 10000"/>
                <a:gd name="connsiteX1" fmla="*/ 3992 w 9867"/>
                <a:gd name="connsiteY1" fmla="*/ 0 h 10000"/>
                <a:gd name="connsiteX2" fmla="*/ 9867 w 9867"/>
                <a:gd name="connsiteY2" fmla="*/ 2553 h 10000"/>
                <a:gd name="connsiteX3" fmla="*/ 4617 w 9867"/>
                <a:gd name="connsiteY3" fmla="*/ 10000 h 10000"/>
                <a:gd name="connsiteX4" fmla="*/ 0 w 9867"/>
                <a:gd name="connsiteY4" fmla="*/ 10000 h 10000"/>
                <a:gd name="connsiteX0" fmla="*/ 0 w 10099"/>
                <a:gd name="connsiteY0" fmla="*/ 10000 h 10000"/>
                <a:gd name="connsiteX1" fmla="*/ 4046 w 10099"/>
                <a:gd name="connsiteY1" fmla="*/ 0 h 10000"/>
                <a:gd name="connsiteX2" fmla="*/ 10099 w 10099"/>
                <a:gd name="connsiteY2" fmla="*/ 2433 h 10000"/>
                <a:gd name="connsiteX3" fmla="*/ 4679 w 10099"/>
                <a:gd name="connsiteY3" fmla="*/ 10000 h 10000"/>
                <a:gd name="connsiteX4" fmla="*/ 0 w 10099"/>
                <a:gd name="connsiteY4" fmla="*/ 10000 h 10000"/>
                <a:gd name="connsiteX0" fmla="*/ 0 w 12097"/>
                <a:gd name="connsiteY0" fmla="*/ 15100 h 15100"/>
                <a:gd name="connsiteX1" fmla="*/ 6044 w 12097"/>
                <a:gd name="connsiteY1" fmla="*/ 0 h 15100"/>
                <a:gd name="connsiteX2" fmla="*/ 12097 w 12097"/>
                <a:gd name="connsiteY2" fmla="*/ 2433 h 15100"/>
                <a:gd name="connsiteX3" fmla="*/ 6677 w 12097"/>
                <a:gd name="connsiteY3" fmla="*/ 10000 h 15100"/>
                <a:gd name="connsiteX4" fmla="*/ 0 w 12097"/>
                <a:gd name="connsiteY4" fmla="*/ 15100 h 15100"/>
                <a:gd name="connsiteX0" fmla="*/ 0 w 12097"/>
                <a:gd name="connsiteY0" fmla="*/ 15100 h 15100"/>
                <a:gd name="connsiteX1" fmla="*/ 6044 w 12097"/>
                <a:gd name="connsiteY1" fmla="*/ 0 h 15100"/>
                <a:gd name="connsiteX2" fmla="*/ 12097 w 12097"/>
                <a:gd name="connsiteY2" fmla="*/ 2433 h 15100"/>
                <a:gd name="connsiteX3" fmla="*/ 4726 w 12097"/>
                <a:gd name="connsiteY3" fmla="*/ 14980 h 15100"/>
                <a:gd name="connsiteX4" fmla="*/ 0 w 12097"/>
                <a:gd name="connsiteY4" fmla="*/ 15100 h 15100"/>
                <a:gd name="connsiteX0" fmla="*/ 0 w 11930"/>
                <a:gd name="connsiteY0" fmla="*/ 14861 h 14980"/>
                <a:gd name="connsiteX1" fmla="*/ 5877 w 11930"/>
                <a:gd name="connsiteY1" fmla="*/ 0 h 14980"/>
                <a:gd name="connsiteX2" fmla="*/ 11930 w 11930"/>
                <a:gd name="connsiteY2" fmla="*/ 2433 h 14980"/>
                <a:gd name="connsiteX3" fmla="*/ 4559 w 11930"/>
                <a:gd name="connsiteY3" fmla="*/ 14980 h 14980"/>
                <a:gd name="connsiteX4" fmla="*/ 0 w 11930"/>
                <a:gd name="connsiteY4" fmla="*/ 14861 h 14980"/>
                <a:gd name="connsiteX0" fmla="*/ 0 w 11954"/>
                <a:gd name="connsiteY0" fmla="*/ 15029 h 15029"/>
                <a:gd name="connsiteX1" fmla="*/ 5901 w 11954"/>
                <a:gd name="connsiteY1" fmla="*/ 0 h 15029"/>
                <a:gd name="connsiteX2" fmla="*/ 11954 w 11954"/>
                <a:gd name="connsiteY2" fmla="*/ 2433 h 15029"/>
                <a:gd name="connsiteX3" fmla="*/ 4583 w 11954"/>
                <a:gd name="connsiteY3" fmla="*/ 14980 h 15029"/>
                <a:gd name="connsiteX4" fmla="*/ 0 w 11954"/>
                <a:gd name="connsiteY4" fmla="*/ 15029 h 15029"/>
                <a:gd name="connsiteX0" fmla="*/ 0 w 12121"/>
                <a:gd name="connsiteY0" fmla="*/ 14981 h 14981"/>
                <a:gd name="connsiteX1" fmla="*/ 6068 w 12121"/>
                <a:gd name="connsiteY1" fmla="*/ 0 h 14981"/>
                <a:gd name="connsiteX2" fmla="*/ 12121 w 12121"/>
                <a:gd name="connsiteY2" fmla="*/ 2433 h 14981"/>
                <a:gd name="connsiteX3" fmla="*/ 4750 w 12121"/>
                <a:gd name="connsiteY3" fmla="*/ 14980 h 14981"/>
                <a:gd name="connsiteX4" fmla="*/ 0 w 12121"/>
                <a:gd name="connsiteY4" fmla="*/ 14981 h 14981"/>
                <a:gd name="connsiteX0" fmla="*/ 0 w 8823"/>
                <a:gd name="connsiteY0" fmla="*/ 14981 h 14981"/>
                <a:gd name="connsiteX1" fmla="*/ 6068 w 8823"/>
                <a:gd name="connsiteY1" fmla="*/ 0 h 14981"/>
                <a:gd name="connsiteX2" fmla="*/ 8823 w 8823"/>
                <a:gd name="connsiteY2" fmla="*/ 3478 h 14981"/>
                <a:gd name="connsiteX3" fmla="*/ 4750 w 8823"/>
                <a:gd name="connsiteY3" fmla="*/ 14980 h 14981"/>
                <a:gd name="connsiteX4" fmla="*/ 0 w 8823"/>
                <a:gd name="connsiteY4" fmla="*/ 14981 h 14981"/>
                <a:gd name="connsiteX0" fmla="*/ 0 w 10000"/>
                <a:gd name="connsiteY0" fmla="*/ 10869 h 10869"/>
                <a:gd name="connsiteX1" fmla="*/ 6918 w 10000"/>
                <a:gd name="connsiteY1" fmla="*/ 0 h 10869"/>
                <a:gd name="connsiteX2" fmla="*/ 10000 w 10000"/>
                <a:gd name="connsiteY2" fmla="*/ 3191 h 10869"/>
                <a:gd name="connsiteX3" fmla="*/ 5384 w 10000"/>
                <a:gd name="connsiteY3" fmla="*/ 10868 h 10869"/>
                <a:gd name="connsiteX4" fmla="*/ 0 w 10000"/>
                <a:gd name="connsiteY4" fmla="*/ 10869 h 10869"/>
                <a:gd name="connsiteX0" fmla="*/ 0 w 12994"/>
                <a:gd name="connsiteY0" fmla="*/ 10872 h 10872"/>
                <a:gd name="connsiteX1" fmla="*/ 6918 w 12994"/>
                <a:gd name="connsiteY1" fmla="*/ 3 h 10872"/>
                <a:gd name="connsiteX2" fmla="*/ 12994 w 12994"/>
                <a:gd name="connsiteY2" fmla="*/ 0 h 10872"/>
                <a:gd name="connsiteX3" fmla="*/ 5384 w 12994"/>
                <a:gd name="connsiteY3" fmla="*/ 10871 h 10872"/>
                <a:gd name="connsiteX4" fmla="*/ 0 w 12994"/>
                <a:gd name="connsiteY4" fmla="*/ 10872 h 10872"/>
                <a:gd name="connsiteX0" fmla="*/ 0 w 12994"/>
                <a:gd name="connsiteY0" fmla="*/ 10872 h 10872"/>
                <a:gd name="connsiteX1" fmla="*/ 10057 w 12994"/>
                <a:gd name="connsiteY1" fmla="*/ 2010 h 10872"/>
                <a:gd name="connsiteX2" fmla="*/ 12994 w 12994"/>
                <a:gd name="connsiteY2" fmla="*/ 0 h 10872"/>
                <a:gd name="connsiteX3" fmla="*/ 5384 w 12994"/>
                <a:gd name="connsiteY3" fmla="*/ 10871 h 10872"/>
                <a:gd name="connsiteX4" fmla="*/ 0 w 12994"/>
                <a:gd name="connsiteY4" fmla="*/ 10872 h 10872"/>
                <a:gd name="connsiteX0" fmla="*/ 0 w 12994"/>
                <a:gd name="connsiteY0" fmla="*/ 10872 h 10872"/>
                <a:gd name="connsiteX1" fmla="*/ 12994 w 12994"/>
                <a:gd name="connsiteY1" fmla="*/ 0 h 10872"/>
                <a:gd name="connsiteX2" fmla="*/ 5384 w 12994"/>
                <a:gd name="connsiteY2" fmla="*/ 10871 h 10872"/>
                <a:gd name="connsiteX3" fmla="*/ 0 w 12994"/>
                <a:gd name="connsiteY3" fmla="*/ 10872 h 10872"/>
                <a:gd name="connsiteX0" fmla="*/ 0 w 8141"/>
                <a:gd name="connsiteY0" fmla="*/ 6845 h 6845"/>
                <a:gd name="connsiteX1" fmla="*/ 8141 w 8141"/>
                <a:gd name="connsiteY1" fmla="*/ 0 h 6845"/>
                <a:gd name="connsiteX2" fmla="*/ 5384 w 8141"/>
                <a:gd name="connsiteY2" fmla="*/ 6844 h 6845"/>
                <a:gd name="connsiteX3" fmla="*/ 0 w 8141"/>
                <a:gd name="connsiteY3" fmla="*/ 6845 h 6845"/>
                <a:gd name="connsiteX0" fmla="*/ 0 w 9975"/>
                <a:gd name="connsiteY0" fmla="*/ 10000 h 10000"/>
                <a:gd name="connsiteX1" fmla="*/ 9975 w 9975"/>
                <a:gd name="connsiteY1" fmla="*/ 0 h 10000"/>
                <a:gd name="connsiteX2" fmla="*/ 6613 w 9975"/>
                <a:gd name="connsiteY2" fmla="*/ 9999 h 10000"/>
                <a:gd name="connsiteX3" fmla="*/ 0 w 9975"/>
                <a:gd name="connsiteY3" fmla="*/ 10000 h 10000"/>
                <a:gd name="connsiteX0" fmla="*/ 0 w 9873"/>
                <a:gd name="connsiteY0" fmla="*/ 9982 h 9982"/>
                <a:gd name="connsiteX1" fmla="*/ 9873 w 9873"/>
                <a:gd name="connsiteY1" fmla="*/ 0 h 9982"/>
                <a:gd name="connsiteX2" fmla="*/ 6630 w 9873"/>
                <a:gd name="connsiteY2" fmla="*/ 9981 h 9982"/>
                <a:gd name="connsiteX3" fmla="*/ 0 w 9873"/>
                <a:gd name="connsiteY3" fmla="*/ 9982 h 9982"/>
                <a:gd name="connsiteX0" fmla="*/ 0 w 10180"/>
                <a:gd name="connsiteY0" fmla="*/ 10036 h 10036"/>
                <a:gd name="connsiteX1" fmla="*/ 10180 w 10180"/>
                <a:gd name="connsiteY1" fmla="*/ 0 h 10036"/>
                <a:gd name="connsiteX2" fmla="*/ 6715 w 10180"/>
                <a:gd name="connsiteY2" fmla="*/ 10035 h 10036"/>
                <a:gd name="connsiteX3" fmla="*/ 0 w 10180"/>
                <a:gd name="connsiteY3" fmla="*/ 10036 h 10036"/>
                <a:gd name="connsiteX0" fmla="*/ 0 w 10154"/>
                <a:gd name="connsiteY0" fmla="*/ 10090 h 10090"/>
                <a:gd name="connsiteX1" fmla="*/ 10154 w 10154"/>
                <a:gd name="connsiteY1" fmla="*/ 0 h 10090"/>
                <a:gd name="connsiteX2" fmla="*/ 6715 w 10154"/>
                <a:gd name="connsiteY2" fmla="*/ 10089 h 10090"/>
                <a:gd name="connsiteX3" fmla="*/ 0 w 10154"/>
                <a:gd name="connsiteY3" fmla="*/ 10090 h 10090"/>
                <a:gd name="connsiteX0" fmla="*/ 0 w 10257"/>
                <a:gd name="connsiteY0" fmla="*/ 10108 h 10108"/>
                <a:gd name="connsiteX1" fmla="*/ 10257 w 10257"/>
                <a:gd name="connsiteY1" fmla="*/ 0 h 10108"/>
                <a:gd name="connsiteX2" fmla="*/ 6715 w 10257"/>
                <a:gd name="connsiteY2" fmla="*/ 10107 h 10108"/>
                <a:gd name="connsiteX3" fmla="*/ 0 w 10257"/>
                <a:gd name="connsiteY3" fmla="*/ 10108 h 10108"/>
                <a:gd name="connsiteX0" fmla="*/ 0 w 10257"/>
                <a:gd name="connsiteY0" fmla="*/ 10108 h 10108"/>
                <a:gd name="connsiteX1" fmla="*/ 10257 w 10257"/>
                <a:gd name="connsiteY1" fmla="*/ 0 h 10108"/>
                <a:gd name="connsiteX2" fmla="*/ 8466 w 10257"/>
                <a:gd name="connsiteY2" fmla="*/ 5916 h 10108"/>
                <a:gd name="connsiteX3" fmla="*/ 0 w 10257"/>
                <a:gd name="connsiteY3" fmla="*/ 10108 h 10108"/>
                <a:gd name="connsiteX0" fmla="*/ 0 w 5879"/>
                <a:gd name="connsiteY0" fmla="*/ 9356 h 9356"/>
                <a:gd name="connsiteX1" fmla="*/ 5879 w 5879"/>
                <a:gd name="connsiteY1" fmla="*/ 0 h 9356"/>
                <a:gd name="connsiteX2" fmla="*/ 4088 w 5879"/>
                <a:gd name="connsiteY2" fmla="*/ 5916 h 9356"/>
                <a:gd name="connsiteX3" fmla="*/ 0 w 5879"/>
                <a:gd name="connsiteY3" fmla="*/ 9356 h 9356"/>
                <a:gd name="connsiteX0" fmla="*/ 0 w 15169"/>
                <a:gd name="connsiteY0" fmla="*/ 9483 h 9483"/>
                <a:gd name="connsiteX1" fmla="*/ 15169 w 15169"/>
                <a:gd name="connsiteY1" fmla="*/ 0 h 9483"/>
                <a:gd name="connsiteX2" fmla="*/ 12123 w 15169"/>
                <a:gd name="connsiteY2" fmla="*/ 6323 h 9483"/>
                <a:gd name="connsiteX3" fmla="*/ 0 w 15169"/>
                <a:gd name="connsiteY3" fmla="*/ 9483 h 9483"/>
                <a:gd name="connsiteX0" fmla="*/ 0 w 10000"/>
                <a:gd name="connsiteY0" fmla="*/ 10000 h 10000"/>
                <a:gd name="connsiteX1" fmla="*/ 10000 w 10000"/>
                <a:gd name="connsiteY1" fmla="*/ 0 h 10000"/>
                <a:gd name="connsiteX2" fmla="*/ 8945 w 10000"/>
                <a:gd name="connsiteY2" fmla="*/ 3983 h 10000"/>
                <a:gd name="connsiteX3" fmla="*/ 0 w 10000"/>
                <a:gd name="connsiteY3" fmla="*/ 10000 h 10000"/>
                <a:gd name="connsiteX0" fmla="*/ 0 w 9932"/>
                <a:gd name="connsiteY0" fmla="*/ 9158 h 9158"/>
                <a:gd name="connsiteX1" fmla="*/ 9932 w 9932"/>
                <a:gd name="connsiteY1" fmla="*/ 0 h 9158"/>
                <a:gd name="connsiteX2" fmla="*/ 8945 w 9932"/>
                <a:gd name="connsiteY2" fmla="*/ 3141 h 9158"/>
                <a:gd name="connsiteX3" fmla="*/ 0 w 9932"/>
                <a:gd name="connsiteY3" fmla="*/ 9158 h 9158"/>
                <a:gd name="connsiteX0" fmla="*/ 0 w 10068"/>
                <a:gd name="connsiteY0" fmla="*/ 10842 h 10842"/>
                <a:gd name="connsiteX1" fmla="*/ 10068 w 10068"/>
                <a:gd name="connsiteY1" fmla="*/ 0 h 10842"/>
                <a:gd name="connsiteX2" fmla="*/ 9006 w 10068"/>
                <a:gd name="connsiteY2" fmla="*/ 4272 h 10842"/>
                <a:gd name="connsiteX3" fmla="*/ 0 w 10068"/>
                <a:gd name="connsiteY3" fmla="*/ 10842 h 10842"/>
                <a:gd name="connsiteX0" fmla="*/ 0 w 10017"/>
                <a:gd name="connsiteY0" fmla="*/ 10855 h 10855"/>
                <a:gd name="connsiteX1" fmla="*/ 10017 w 10017"/>
                <a:gd name="connsiteY1" fmla="*/ 0 h 10855"/>
                <a:gd name="connsiteX2" fmla="*/ 9006 w 10017"/>
                <a:gd name="connsiteY2" fmla="*/ 4285 h 10855"/>
                <a:gd name="connsiteX3" fmla="*/ 0 w 10017"/>
                <a:gd name="connsiteY3" fmla="*/ 10855 h 10855"/>
              </a:gdLst>
              <a:ahLst/>
              <a:cxnLst>
                <a:cxn ang="0">
                  <a:pos x="connsiteX0" y="connsiteY0"/>
                </a:cxn>
                <a:cxn ang="0">
                  <a:pos x="connsiteX1" y="connsiteY1"/>
                </a:cxn>
                <a:cxn ang="0">
                  <a:pos x="connsiteX2" y="connsiteY2"/>
                </a:cxn>
                <a:cxn ang="0">
                  <a:pos x="connsiteX3" y="connsiteY3"/>
                </a:cxn>
              </a:cxnLst>
              <a:rect l="l" t="t" r="r" b="b"/>
              <a:pathLst>
                <a:path w="10017" h="10855">
                  <a:moveTo>
                    <a:pt x="0" y="10855"/>
                  </a:moveTo>
                  <a:lnTo>
                    <a:pt x="10017" y="0"/>
                  </a:lnTo>
                  <a:lnTo>
                    <a:pt x="9006" y="4285"/>
                  </a:lnTo>
                  <a:lnTo>
                    <a:pt x="0" y="10855"/>
                  </a:lnTo>
                  <a:close/>
                </a:path>
              </a:pathLst>
            </a:custGeom>
            <a:gradFill flip="none" rotWithShape="1">
              <a:gsLst>
                <a:gs pos="0">
                  <a:schemeClr val="accent1">
                    <a:lumMod val="75000"/>
                  </a:schemeClr>
                </a:gs>
                <a:gs pos="34000">
                  <a:schemeClr val="accent1">
                    <a:lumMod val="75000"/>
                  </a:schemeClr>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Flowchart: Merge 5"/>
            <p:cNvSpPr/>
            <p:nvPr userDrawn="1"/>
          </p:nvSpPr>
          <p:spPr>
            <a:xfrm>
              <a:off x="3796374" y="818"/>
              <a:ext cx="4479833" cy="31829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 name="connsiteX0" fmla="*/ 0 w 10261"/>
                <a:gd name="connsiteY0" fmla="*/ 3710 h 10760"/>
                <a:gd name="connsiteX1" fmla="*/ 8513 w 10261"/>
                <a:gd name="connsiteY1" fmla="*/ 0 h 10760"/>
                <a:gd name="connsiteX2" fmla="*/ 10261 w 10261"/>
                <a:gd name="connsiteY2" fmla="*/ 10760 h 10760"/>
                <a:gd name="connsiteX3" fmla="*/ 0 w 10261"/>
                <a:gd name="connsiteY3" fmla="*/ 3710 h 10760"/>
                <a:gd name="connsiteX0" fmla="*/ 0 w 22799"/>
                <a:gd name="connsiteY0" fmla="*/ 10015 h 17065"/>
                <a:gd name="connsiteX1" fmla="*/ 22799 w 22799"/>
                <a:gd name="connsiteY1" fmla="*/ 0 h 17065"/>
                <a:gd name="connsiteX2" fmla="*/ 10261 w 22799"/>
                <a:gd name="connsiteY2" fmla="*/ 17065 h 17065"/>
                <a:gd name="connsiteX3" fmla="*/ 0 w 22799"/>
                <a:gd name="connsiteY3" fmla="*/ 10015 h 17065"/>
                <a:gd name="connsiteX0" fmla="*/ 0 w 22799"/>
                <a:gd name="connsiteY0" fmla="*/ 10015 h 17383"/>
                <a:gd name="connsiteX1" fmla="*/ 22799 w 22799"/>
                <a:gd name="connsiteY1" fmla="*/ 0 h 17383"/>
                <a:gd name="connsiteX2" fmla="*/ 15765 w 22799"/>
                <a:gd name="connsiteY2" fmla="*/ 17383 h 17383"/>
                <a:gd name="connsiteX3" fmla="*/ 0 w 22799"/>
                <a:gd name="connsiteY3" fmla="*/ 10015 h 17383"/>
                <a:gd name="connsiteX0" fmla="*/ 0 w 22830"/>
                <a:gd name="connsiteY0" fmla="*/ 9962 h 17330"/>
                <a:gd name="connsiteX1" fmla="*/ 22830 w 22830"/>
                <a:gd name="connsiteY1" fmla="*/ 0 h 17330"/>
                <a:gd name="connsiteX2" fmla="*/ 15765 w 22830"/>
                <a:gd name="connsiteY2" fmla="*/ 17330 h 17330"/>
                <a:gd name="connsiteX3" fmla="*/ 0 w 22830"/>
                <a:gd name="connsiteY3" fmla="*/ 9962 h 17330"/>
                <a:gd name="connsiteX0" fmla="*/ 0 w 7647"/>
                <a:gd name="connsiteY0" fmla="*/ 6200 h 17330"/>
                <a:gd name="connsiteX1" fmla="*/ 7647 w 7647"/>
                <a:gd name="connsiteY1" fmla="*/ 0 h 17330"/>
                <a:gd name="connsiteX2" fmla="*/ 582 w 7647"/>
                <a:gd name="connsiteY2" fmla="*/ 17330 h 17330"/>
                <a:gd name="connsiteX3" fmla="*/ 0 w 7647"/>
                <a:gd name="connsiteY3" fmla="*/ 6200 h 1733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162"/>
                <a:gd name="connsiteY0" fmla="*/ 3609 h 10031"/>
                <a:gd name="connsiteX1" fmla="*/ 10162 w 10162"/>
                <a:gd name="connsiteY1" fmla="*/ 0 h 10031"/>
                <a:gd name="connsiteX2" fmla="*/ 761 w 10162"/>
                <a:gd name="connsiteY2" fmla="*/ 10031 h 10031"/>
                <a:gd name="connsiteX3" fmla="*/ 0 w 10162"/>
                <a:gd name="connsiteY3" fmla="*/ 3609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3668"/>
                <a:gd name="connsiteY0" fmla="*/ 8929 h 10031"/>
                <a:gd name="connsiteX1" fmla="*/ 23668 w 23668"/>
                <a:gd name="connsiteY1" fmla="*/ 0 h 10031"/>
                <a:gd name="connsiteX2" fmla="*/ 14267 w 23668"/>
                <a:gd name="connsiteY2" fmla="*/ 10031 h 10031"/>
                <a:gd name="connsiteX3" fmla="*/ 0 w 23668"/>
                <a:gd name="connsiteY3" fmla="*/ 8929 h 10031"/>
                <a:gd name="connsiteX0" fmla="*/ 0 w 14267"/>
                <a:gd name="connsiteY0" fmla="*/ 5138 h 6240"/>
                <a:gd name="connsiteX1" fmla="*/ 1792 w 14267"/>
                <a:gd name="connsiteY1" fmla="*/ 0 h 6240"/>
                <a:gd name="connsiteX2" fmla="*/ 14267 w 14267"/>
                <a:gd name="connsiteY2" fmla="*/ 6240 h 6240"/>
                <a:gd name="connsiteX3" fmla="*/ 0 w 14267"/>
                <a:gd name="connsiteY3" fmla="*/ 5138 h 6240"/>
                <a:gd name="connsiteX0" fmla="*/ 0 w 10000"/>
                <a:gd name="connsiteY0" fmla="*/ 14358 h 16124"/>
                <a:gd name="connsiteX1" fmla="*/ 7378 w 10000"/>
                <a:gd name="connsiteY1" fmla="*/ 0 h 16124"/>
                <a:gd name="connsiteX2" fmla="*/ 10000 w 10000"/>
                <a:gd name="connsiteY2" fmla="*/ 16124 h 16124"/>
                <a:gd name="connsiteX3" fmla="*/ 0 w 10000"/>
                <a:gd name="connsiteY3" fmla="*/ 14358 h 16124"/>
                <a:gd name="connsiteX0" fmla="*/ 0 w 10000"/>
                <a:gd name="connsiteY0" fmla="*/ 14436 h 16202"/>
                <a:gd name="connsiteX1" fmla="*/ 7378 w 10000"/>
                <a:gd name="connsiteY1" fmla="*/ 78 h 16202"/>
                <a:gd name="connsiteX2" fmla="*/ 7346 w 10000"/>
                <a:gd name="connsiteY2" fmla="*/ 0 h 16202"/>
                <a:gd name="connsiteX3" fmla="*/ 10000 w 10000"/>
                <a:gd name="connsiteY3" fmla="*/ 16202 h 16202"/>
                <a:gd name="connsiteX4" fmla="*/ 0 w 10000"/>
                <a:gd name="connsiteY4" fmla="*/ 14436 h 16202"/>
                <a:gd name="connsiteX0" fmla="*/ 0 w 16557"/>
                <a:gd name="connsiteY0" fmla="*/ 14362 h 16128"/>
                <a:gd name="connsiteX1" fmla="*/ 7378 w 16557"/>
                <a:gd name="connsiteY1" fmla="*/ 4 h 16128"/>
                <a:gd name="connsiteX2" fmla="*/ 16557 w 16557"/>
                <a:gd name="connsiteY2" fmla="*/ 73 h 16128"/>
                <a:gd name="connsiteX3" fmla="*/ 10000 w 16557"/>
                <a:gd name="connsiteY3" fmla="*/ 16128 h 16128"/>
                <a:gd name="connsiteX4" fmla="*/ 0 w 16557"/>
                <a:gd name="connsiteY4" fmla="*/ 14362 h 16128"/>
                <a:gd name="connsiteX0" fmla="*/ 1947 w 18504"/>
                <a:gd name="connsiteY0" fmla="*/ 14315 h 16081"/>
                <a:gd name="connsiteX1" fmla="*/ 0 w 18504"/>
                <a:gd name="connsiteY1" fmla="*/ 6 h 16081"/>
                <a:gd name="connsiteX2" fmla="*/ 18504 w 18504"/>
                <a:gd name="connsiteY2" fmla="*/ 26 h 16081"/>
                <a:gd name="connsiteX3" fmla="*/ 11947 w 18504"/>
                <a:gd name="connsiteY3" fmla="*/ 16081 h 16081"/>
                <a:gd name="connsiteX4" fmla="*/ 1947 w 18504"/>
                <a:gd name="connsiteY4" fmla="*/ 14315 h 16081"/>
                <a:gd name="connsiteX0" fmla="*/ 1947 w 11947"/>
                <a:gd name="connsiteY0" fmla="*/ 14338 h 16104"/>
                <a:gd name="connsiteX1" fmla="*/ 0 w 11947"/>
                <a:gd name="connsiteY1" fmla="*/ 29 h 16104"/>
                <a:gd name="connsiteX2" fmla="*/ 7535 w 11947"/>
                <a:gd name="connsiteY2" fmla="*/ 0 h 16104"/>
                <a:gd name="connsiteX3" fmla="*/ 11947 w 11947"/>
                <a:gd name="connsiteY3" fmla="*/ 16104 h 16104"/>
                <a:gd name="connsiteX4" fmla="*/ 1947 w 11947"/>
                <a:gd name="connsiteY4" fmla="*/ 14338 h 16104"/>
                <a:gd name="connsiteX0" fmla="*/ 0 w 16150"/>
                <a:gd name="connsiteY0" fmla="*/ 20119 h 20119"/>
                <a:gd name="connsiteX1" fmla="*/ 4203 w 16150"/>
                <a:gd name="connsiteY1" fmla="*/ 29 h 20119"/>
                <a:gd name="connsiteX2" fmla="*/ 11738 w 16150"/>
                <a:gd name="connsiteY2" fmla="*/ 0 h 20119"/>
                <a:gd name="connsiteX3" fmla="*/ 16150 w 16150"/>
                <a:gd name="connsiteY3" fmla="*/ 16104 h 20119"/>
                <a:gd name="connsiteX4" fmla="*/ 0 w 16150"/>
                <a:gd name="connsiteY4" fmla="*/ 20119 h 20119"/>
                <a:gd name="connsiteX0" fmla="*/ 1778 w 11948"/>
                <a:gd name="connsiteY0" fmla="*/ 16395 h 16395"/>
                <a:gd name="connsiteX1" fmla="*/ 1 w 11948"/>
                <a:gd name="connsiteY1" fmla="*/ 29 h 16395"/>
                <a:gd name="connsiteX2" fmla="*/ 7536 w 11948"/>
                <a:gd name="connsiteY2" fmla="*/ 0 h 16395"/>
                <a:gd name="connsiteX3" fmla="*/ 11948 w 11948"/>
                <a:gd name="connsiteY3" fmla="*/ 16104 h 16395"/>
                <a:gd name="connsiteX4" fmla="*/ 1778 w 11948"/>
                <a:gd name="connsiteY4" fmla="*/ 16395 h 16395"/>
                <a:gd name="connsiteX0" fmla="*/ 1325 w 11948"/>
                <a:gd name="connsiteY0" fmla="*/ 18796 h 18796"/>
                <a:gd name="connsiteX1" fmla="*/ 1 w 11948"/>
                <a:gd name="connsiteY1" fmla="*/ 29 h 18796"/>
                <a:gd name="connsiteX2" fmla="*/ 7536 w 11948"/>
                <a:gd name="connsiteY2" fmla="*/ 0 h 18796"/>
                <a:gd name="connsiteX3" fmla="*/ 11948 w 11948"/>
                <a:gd name="connsiteY3" fmla="*/ 16104 h 18796"/>
                <a:gd name="connsiteX4" fmla="*/ 1325 w 11948"/>
                <a:gd name="connsiteY4" fmla="*/ 18796 h 18796"/>
                <a:gd name="connsiteX0" fmla="*/ 1325 w 14027"/>
                <a:gd name="connsiteY0" fmla="*/ 18845 h 18845"/>
                <a:gd name="connsiteX1" fmla="*/ 1 w 14027"/>
                <a:gd name="connsiteY1" fmla="*/ 78 h 18845"/>
                <a:gd name="connsiteX2" fmla="*/ 14027 w 14027"/>
                <a:gd name="connsiteY2" fmla="*/ 0 h 18845"/>
                <a:gd name="connsiteX3" fmla="*/ 11948 w 14027"/>
                <a:gd name="connsiteY3" fmla="*/ 16153 h 18845"/>
                <a:gd name="connsiteX4" fmla="*/ 1325 w 14027"/>
                <a:gd name="connsiteY4" fmla="*/ 18845 h 18845"/>
                <a:gd name="connsiteX0" fmla="*/ 21 w 12723"/>
                <a:gd name="connsiteY0" fmla="*/ 18845 h 18845"/>
                <a:gd name="connsiteX1" fmla="*/ 5868 w 12723"/>
                <a:gd name="connsiteY1" fmla="*/ 29 h 18845"/>
                <a:gd name="connsiteX2" fmla="*/ 12723 w 12723"/>
                <a:gd name="connsiteY2" fmla="*/ 0 h 18845"/>
                <a:gd name="connsiteX3" fmla="*/ 10644 w 12723"/>
                <a:gd name="connsiteY3" fmla="*/ 16153 h 18845"/>
                <a:gd name="connsiteX4" fmla="*/ 21 w 12723"/>
                <a:gd name="connsiteY4" fmla="*/ 18845 h 18845"/>
                <a:gd name="connsiteX0" fmla="*/ 39 w 12741"/>
                <a:gd name="connsiteY0" fmla="*/ 18845 h 18845"/>
                <a:gd name="connsiteX1" fmla="*/ 5886 w 12741"/>
                <a:gd name="connsiteY1" fmla="*/ 29 h 18845"/>
                <a:gd name="connsiteX2" fmla="*/ 12741 w 12741"/>
                <a:gd name="connsiteY2" fmla="*/ 0 h 18845"/>
                <a:gd name="connsiteX3" fmla="*/ 10662 w 12741"/>
                <a:gd name="connsiteY3" fmla="*/ 16153 h 18845"/>
                <a:gd name="connsiteX4" fmla="*/ 39 w 12741"/>
                <a:gd name="connsiteY4" fmla="*/ 18845 h 18845"/>
                <a:gd name="connsiteX0" fmla="*/ 0 w 12702"/>
                <a:gd name="connsiteY0" fmla="*/ 18845 h 18845"/>
                <a:gd name="connsiteX1" fmla="*/ 5847 w 12702"/>
                <a:gd name="connsiteY1" fmla="*/ 29 h 18845"/>
                <a:gd name="connsiteX2" fmla="*/ 12702 w 12702"/>
                <a:gd name="connsiteY2" fmla="*/ 0 h 18845"/>
                <a:gd name="connsiteX3" fmla="*/ 10623 w 12702"/>
                <a:gd name="connsiteY3" fmla="*/ 16153 h 18845"/>
                <a:gd name="connsiteX4" fmla="*/ 0 w 12702"/>
                <a:gd name="connsiteY4" fmla="*/ 18845 h 18845"/>
                <a:gd name="connsiteX0" fmla="*/ 0 w 15271"/>
                <a:gd name="connsiteY0" fmla="*/ 18845 h 18845"/>
                <a:gd name="connsiteX1" fmla="*/ 5847 w 15271"/>
                <a:gd name="connsiteY1" fmla="*/ 29 h 18845"/>
                <a:gd name="connsiteX2" fmla="*/ 12702 w 15271"/>
                <a:gd name="connsiteY2" fmla="*/ 0 h 18845"/>
                <a:gd name="connsiteX3" fmla="*/ 15271 w 15271"/>
                <a:gd name="connsiteY3" fmla="*/ 14879 h 18845"/>
                <a:gd name="connsiteX4" fmla="*/ 0 w 15271"/>
                <a:gd name="connsiteY4" fmla="*/ 18845 h 18845"/>
                <a:gd name="connsiteX0" fmla="*/ 0 w 15338"/>
                <a:gd name="connsiteY0" fmla="*/ 18845 h 18845"/>
                <a:gd name="connsiteX1" fmla="*/ 5847 w 15338"/>
                <a:gd name="connsiteY1" fmla="*/ 29 h 18845"/>
                <a:gd name="connsiteX2" fmla="*/ 15338 w 15338"/>
                <a:gd name="connsiteY2" fmla="*/ 0 h 18845"/>
                <a:gd name="connsiteX3" fmla="*/ 15271 w 15338"/>
                <a:gd name="connsiteY3" fmla="*/ 14879 h 18845"/>
                <a:gd name="connsiteX4" fmla="*/ 0 w 15338"/>
                <a:gd name="connsiteY4" fmla="*/ 18845 h 18845"/>
                <a:gd name="connsiteX0" fmla="*/ 0 w 15281"/>
                <a:gd name="connsiteY0" fmla="*/ 18747 h 18747"/>
                <a:gd name="connsiteX1" fmla="*/ 5790 w 15281"/>
                <a:gd name="connsiteY1" fmla="*/ 29 h 18747"/>
                <a:gd name="connsiteX2" fmla="*/ 15281 w 15281"/>
                <a:gd name="connsiteY2" fmla="*/ 0 h 18747"/>
                <a:gd name="connsiteX3" fmla="*/ 15214 w 15281"/>
                <a:gd name="connsiteY3" fmla="*/ 14879 h 18747"/>
                <a:gd name="connsiteX4" fmla="*/ 0 w 15281"/>
                <a:gd name="connsiteY4" fmla="*/ 18747 h 18747"/>
                <a:gd name="connsiteX0" fmla="*/ 0 w 15281"/>
                <a:gd name="connsiteY0" fmla="*/ 18747 h 18747"/>
                <a:gd name="connsiteX1" fmla="*/ 5790 w 15281"/>
                <a:gd name="connsiteY1" fmla="*/ 29 h 18747"/>
                <a:gd name="connsiteX2" fmla="*/ 15281 w 15281"/>
                <a:gd name="connsiteY2" fmla="*/ 0 h 18747"/>
                <a:gd name="connsiteX3" fmla="*/ 15264 w 15281"/>
                <a:gd name="connsiteY3" fmla="*/ 14879 h 18747"/>
                <a:gd name="connsiteX4" fmla="*/ 0 w 15281"/>
                <a:gd name="connsiteY4" fmla="*/ 18747 h 18747"/>
                <a:gd name="connsiteX0" fmla="*/ 0 w 15281"/>
                <a:gd name="connsiteY0" fmla="*/ 18747 h 18747"/>
                <a:gd name="connsiteX1" fmla="*/ 5790 w 15281"/>
                <a:gd name="connsiteY1" fmla="*/ 29 h 18747"/>
                <a:gd name="connsiteX2" fmla="*/ 15281 w 15281"/>
                <a:gd name="connsiteY2" fmla="*/ 0 h 18747"/>
                <a:gd name="connsiteX3" fmla="*/ 15247 w 15281"/>
                <a:gd name="connsiteY3" fmla="*/ 14879 h 18747"/>
                <a:gd name="connsiteX4" fmla="*/ 0 w 15281"/>
                <a:gd name="connsiteY4" fmla="*/ 18747 h 18747"/>
                <a:gd name="connsiteX0" fmla="*/ 0 w 15286"/>
                <a:gd name="connsiteY0" fmla="*/ 18747 h 18747"/>
                <a:gd name="connsiteX1" fmla="*/ 5790 w 15286"/>
                <a:gd name="connsiteY1" fmla="*/ 29 h 18747"/>
                <a:gd name="connsiteX2" fmla="*/ 15281 w 15286"/>
                <a:gd name="connsiteY2" fmla="*/ 0 h 18747"/>
                <a:gd name="connsiteX3" fmla="*/ 15280 w 15286"/>
                <a:gd name="connsiteY3" fmla="*/ 14908 h 18747"/>
                <a:gd name="connsiteX4" fmla="*/ 0 w 15286"/>
                <a:gd name="connsiteY4" fmla="*/ 18747 h 18747"/>
                <a:gd name="connsiteX0" fmla="*/ 0 w 15298"/>
                <a:gd name="connsiteY0" fmla="*/ 18721 h 18721"/>
                <a:gd name="connsiteX1" fmla="*/ 5790 w 15298"/>
                <a:gd name="connsiteY1" fmla="*/ 3 h 18721"/>
                <a:gd name="connsiteX2" fmla="*/ 15298 w 15298"/>
                <a:gd name="connsiteY2" fmla="*/ 118 h 18721"/>
                <a:gd name="connsiteX3" fmla="*/ 15280 w 15298"/>
                <a:gd name="connsiteY3" fmla="*/ 14882 h 18721"/>
                <a:gd name="connsiteX4" fmla="*/ 0 w 15298"/>
                <a:gd name="connsiteY4" fmla="*/ 18721 h 18721"/>
                <a:gd name="connsiteX0" fmla="*/ 0 w 15286"/>
                <a:gd name="connsiteY0" fmla="*/ 18725 h 18725"/>
                <a:gd name="connsiteX1" fmla="*/ 5790 w 15286"/>
                <a:gd name="connsiteY1" fmla="*/ 7 h 18725"/>
                <a:gd name="connsiteX2" fmla="*/ 15281 w 15286"/>
                <a:gd name="connsiteY2" fmla="*/ 7 h 18725"/>
                <a:gd name="connsiteX3" fmla="*/ 15280 w 15286"/>
                <a:gd name="connsiteY3" fmla="*/ 14886 h 18725"/>
                <a:gd name="connsiteX4" fmla="*/ 0 w 15286"/>
                <a:gd name="connsiteY4" fmla="*/ 18725 h 18725"/>
                <a:gd name="connsiteX0" fmla="*/ 0 w 15281"/>
                <a:gd name="connsiteY0" fmla="*/ 18725 h 18725"/>
                <a:gd name="connsiteX1" fmla="*/ 5790 w 15281"/>
                <a:gd name="connsiteY1" fmla="*/ 7 h 18725"/>
                <a:gd name="connsiteX2" fmla="*/ 15281 w 15281"/>
                <a:gd name="connsiteY2" fmla="*/ 7 h 18725"/>
                <a:gd name="connsiteX3" fmla="*/ 15263 w 15281"/>
                <a:gd name="connsiteY3" fmla="*/ 14915 h 18725"/>
                <a:gd name="connsiteX4" fmla="*/ 0 w 15281"/>
                <a:gd name="connsiteY4" fmla="*/ 18725 h 1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1" h="18725">
                  <a:moveTo>
                    <a:pt x="0" y="18725"/>
                  </a:moveTo>
                  <a:lnTo>
                    <a:pt x="5790" y="7"/>
                  </a:lnTo>
                  <a:cubicBezTo>
                    <a:pt x="5779" y="-19"/>
                    <a:pt x="15292" y="33"/>
                    <a:pt x="15281" y="7"/>
                  </a:cubicBezTo>
                  <a:cubicBezTo>
                    <a:pt x="15259" y="4967"/>
                    <a:pt x="15285" y="9955"/>
                    <a:pt x="15263" y="14915"/>
                  </a:cubicBezTo>
                  <a:lnTo>
                    <a:pt x="0" y="18725"/>
                  </a:lnTo>
                  <a:close/>
                </a:path>
              </a:pathLst>
            </a:custGeom>
            <a:gradFill flip="none" rotWithShape="1">
              <a:gsLst>
                <a:gs pos="0">
                  <a:schemeClr val="accent1"/>
                </a:gs>
                <a:gs pos="0">
                  <a:schemeClr val="accent1">
                    <a:lumMod val="75000"/>
                  </a:schemeClr>
                </a:gs>
                <a:gs pos="10000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 name="Date Placeholder 3"/>
          <p:cNvSpPr>
            <a:spLocks noGrp="1"/>
          </p:cNvSpPr>
          <p:nvPr>
            <p:ph type="dt" sz="half" idx="10"/>
          </p:nvPr>
        </p:nvSpPr>
        <p:spPr/>
        <p:txBody>
          <a:bodyPr/>
          <a:lstStyle>
            <a:lvl1pPr>
              <a:defRPr>
                <a:solidFill>
                  <a:schemeClr val="bg1"/>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3" name="Text Placeholder 6"/>
          <p:cNvSpPr>
            <a:spLocks noGrp="1"/>
          </p:cNvSpPr>
          <p:nvPr>
            <p:ph type="body" sz="quarter" idx="25" hasCustomPrompt="1"/>
          </p:nvPr>
        </p:nvSpPr>
        <p:spPr>
          <a:xfrm>
            <a:off x="419825" y="408353"/>
            <a:ext cx="4505205"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24" name="Title 1"/>
          <p:cNvSpPr>
            <a:spLocks noGrp="1"/>
          </p:cNvSpPr>
          <p:nvPr>
            <p:ph type="title"/>
          </p:nvPr>
        </p:nvSpPr>
        <p:spPr>
          <a:xfrm>
            <a:off x="419825" y="613504"/>
            <a:ext cx="4505205" cy="3520509"/>
          </a:xfrm>
        </p:spPr>
        <p:txBody>
          <a:bodyPr/>
          <a:lstStyle>
            <a:lvl1pPr>
              <a:defRPr>
                <a:solidFill>
                  <a:schemeClr val="bg1"/>
                </a:solidFill>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1225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D">
    <p:bg>
      <p:bgPr>
        <a:solidFill>
          <a:schemeClr val="accent3"/>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4305155" y="-1851"/>
            <a:ext cx="4839774" cy="5140996"/>
            <a:chOff x="2170252" y="-1851"/>
            <a:chExt cx="6974674" cy="7408771"/>
          </a:xfrm>
        </p:grpSpPr>
        <p:sp>
          <p:nvSpPr>
            <p:cNvPr id="17" name="Flowchart: Merge 5"/>
            <p:cNvSpPr/>
            <p:nvPr userDrawn="1"/>
          </p:nvSpPr>
          <p:spPr>
            <a:xfrm>
              <a:off x="4386805" y="580758"/>
              <a:ext cx="1998643" cy="368448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Lst>
              <a:ahLst/>
              <a:cxnLst>
                <a:cxn ang="0">
                  <a:pos x="connsiteX0" y="connsiteY0"/>
                </a:cxn>
                <a:cxn ang="0">
                  <a:pos x="connsiteX1" y="connsiteY1"/>
                </a:cxn>
                <a:cxn ang="0">
                  <a:pos x="connsiteX2" y="connsiteY2"/>
                </a:cxn>
                <a:cxn ang="0">
                  <a:pos x="connsiteX3" y="connsiteY3"/>
                </a:cxn>
              </a:cxnLst>
              <a:rect l="l" t="t" r="r" b="b"/>
              <a:pathLst>
                <a:path w="10133" h="14087">
                  <a:moveTo>
                    <a:pt x="0" y="9053"/>
                  </a:moveTo>
                  <a:lnTo>
                    <a:pt x="10133" y="0"/>
                  </a:lnTo>
                  <a:lnTo>
                    <a:pt x="2484" y="14087"/>
                  </a:lnTo>
                  <a:lnTo>
                    <a:pt x="0" y="9053"/>
                  </a:lnTo>
                  <a:close/>
                </a:path>
              </a:pathLst>
            </a:custGeom>
            <a:gradFill flip="none" rotWithShape="1">
              <a:gsLst>
                <a:gs pos="0">
                  <a:schemeClr val="accent3">
                    <a:lumMod val="75000"/>
                  </a:schemeClr>
                </a:gs>
                <a:gs pos="71000">
                  <a:schemeClr val="accent3"/>
                </a:gs>
                <a:gs pos="100000">
                  <a:schemeClr val="accent3">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Flowchart: Merge 5"/>
            <p:cNvSpPr/>
            <p:nvPr userDrawn="1"/>
          </p:nvSpPr>
          <p:spPr>
            <a:xfrm>
              <a:off x="2170252" y="-1"/>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 name="connsiteX0" fmla="*/ 0 w 10000"/>
                <a:gd name="connsiteY0" fmla="*/ 0 h 10000"/>
                <a:gd name="connsiteX1" fmla="*/ 10000 w 10000"/>
                <a:gd name="connsiteY1" fmla="*/ 2879 h 10000"/>
                <a:gd name="connsiteX2" fmla="*/ 7064 w 10000"/>
                <a:gd name="connsiteY2" fmla="*/ 10000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10000" y="2879"/>
                  </a:lnTo>
                  <a:lnTo>
                    <a:pt x="7064" y="10000"/>
                  </a:lnTo>
                  <a:lnTo>
                    <a:pt x="0" y="0"/>
                  </a:lnTo>
                  <a:close/>
                </a:path>
              </a:pathLst>
            </a:custGeom>
            <a:gradFill flip="none" rotWithShape="1">
              <a:gsLst>
                <a:gs pos="0">
                  <a:schemeClr val="accent3"/>
                </a:gs>
                <a:gs pos="100000">
                  <a:schemeClr val="accent3">
                    <a:lumMod val="75000"/>
                  </a:schemeClr>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Flowchart: Merge 5"/>
            <p:cNvSpPr/>
            <p:nvPr userDrawn="1"/>
          </p:nvSpPr>
          <p:spPr>
            <a:xfrm>
              <a:off x="3596224" y="592344"/>
              <a:ext cx="5548702" cy="681457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18501"/>
                <a:gd name="connsiteY0" fmla="*/ 10912 h 10912"/>
                <a:gd name="connsiteX1" fmla="*/ 8700 w 18501"/>
                <a:gd name="connsiteY1" fmla="*/ 912 h 10912"/>
                <a:gd name="connsiteX2" fmla="*/ 18497 w 18501"/>
                <a:gd name="connsiteY2" fmla="*/ 1300 h 10912"/>
                <a:gd name="connsiteX3" fmla="*/ 10000 w 18501"/>
                <a:gd name="connsiteY3" fmla="*/ 10912 h 10912"/>
                <a:gd name="connsiteX4" fmla="*/ 0 w 18501"/>
                <a:gd name="connsiteY4" fmla="*/ 10912 h 10912"/>
                <a:gd name="connsiteX0" fmla="*/ 0 w 18501"/>
                <a:gd name="connsiteY0" fmla="*/ 10514 h 10514"/>
                <a:gd name="connsiteX1" fmla="*/ 8700 w 18501"/>
                <a:gd name="connsiteY1" fmla="*/ 514 h 10514"/>
                <a:gd name="connsiteX2" fmla="*/ 18497 w 18501"/>
                <a:gd name="connsiteY2" fmla="*/ 902 h 10514"/>
                <a:gd name="connsiteX3" fmla="*/ 10000 w 18501"/>
                <a:gd name="connsiteY3" fmla="*/ 10514 h 10514"/>
                <a:gd name="connsiteX4" fmla="*/ 0 w 18501"/>
                <a:gd name="connsiteY4" fmla="*/ 10514 h 10514"/>
                <a:gd name="connsiteX0" fmla="*/ 0 w 18501"/>
                <a:gd name="connsiteY0" fmla="*/ 10000 h 10000"/>
                <a:gd name="connsiteX1" fmla="*/ 8700 w 18501"/>
                <a:gd name="connsiteY1" fmla="*/ 0 h 10000"/>
                <a:gd name="connsiteX2" fmla="*/ 18497 w 18501"/>
                <a:gd name="connsiteY2" fmla="*/ 388 h 10000"/>
                <a:gd name="connsiteX3" fmla="*/ 10000 w 18501"/>
                <a:gd name="connsiteY3" fmla="*/ 10000 h 10000"/>
                <a:gd name="connsiteX4" fmla="*/ 0 w 18501"/>
                <a:gd name="connsiteY4" fmla="*/ 10000 h 10000"/>
                <a:gd name="connsiteX0" fmla="*/ 0 w 18504"/>
                <a:gd name="connsiteY0" fmla="*/ 10000 h 10000"/>
                <a:gd name="connsiteX1" fmla="*/ 8700 w 18504"/>
                <a:gd name="connsiteY1" fmla="*/ 0 h 10000"/>
                <a:gd name="connsiteX2" fmla="*/ 18497 w 18504"/>
                <a:gd name="connsiteY2" fmla="*/ 388 h 10000"/>
                <a:gd name="connsiteX3" fmla="*/ 10000 w 18504"/>
                <a:gd name="connsiteY3" fmla="*/ 10000 h 10000"/>
                <a:gd name="connsiteX4" fmla="*/ 0 w 18504"/>
                <a:gd name="connsiteY4" fmla="*/ 10000 h 10000"/>
                <a:gd name="connsiteX0" fmla="*/ 0 w 18497"/>
                <a:gd name="connsiteY0" fmla="*/ 10000 h 10000"/>
                <a:gd name="connsiteX1" fmla="*/ 8700 w 18497"/>
                <a:gd name="connsiteY1" fmla="*/ 0 h 10000"/>
                <a:gd name="connsiteX2" fmla="*/ 18497 w 18497"/>
                <a:gd name="connsiteY2" fmla="*/ 388 h 10000"/>
                <a:gd name="connsiteX3" fmla="*/ 10000 w 18497"/>
                <a:gd name="connsiteY3" fmla="*/ 10000 h 10000"/>
                <a:gd name="connsiteX4" fmla="*/ 0 w 18497"/>
                <a:gd name="connsiteY4" fmla="*/ 10000 h 10000"/>
                <a:gd name="connsiteX0" fmla="*/ 0 w 21658"/>
                <a:gd name="connsiteY0" fmla="*/ 10000 h 10000"/>
                <a:gd name="connsiteX1" fmla="*/ 8700 w 21658"/>
                <a:gd name="connsiteY1" fmla="*/ 0 h 10000"/>
                <a:gd name="connsiteX2" fmla="*/ 21658 w 21658"/>
                <a:gd name="connsiteY2" fmla="*/ 2477 h 10000"/>
                <a:gd name="connsiteX3" fmla="*/ 10000 w 21658"/>
                <a:gd name="connsiteY3" fmla="*/ 10000 h 10000"/>
                <a:gd name="connsiteX4" fmla="*/ 0 w 21658"/>
                <a:gd name="connsiteY4" fmla="*/ 10000 h 10000"/>
                <a:gd name="connsiteX0" fmla="*/ 0 w 21658"/>
                <a:gd name="connsiteY0" fmla="*/ 9949 h 9949"/>
                <a:gd name="connsiteX1" fmla="*/ 8646 w 21658"/>
                <a:gd name="connsiteY1" fmla="*/ 0 h 9949"/>
                <a:gd name="connsiteX2" fmla="*/ 21658 w 21658"/>
                <a:gd name="connsiteY2" fmla="*/ 2426 h 9949"/>
                <a:gd name="connsiteX3" fmla="*/ 10000 w 21658"/>
                <a:gd name="connsiteY3" fmla="*/ 9949 h 9949"/>
                <a:gd name="connsiteX4" fmla="*/ 0 w 21658"/>
                <a:gd name="connsiteY4" fmla="*/ 9949 h 9949"/>
                <a:gd name="connsiteX0" fmla="*/ 0 w 9867"/>
                <a:gd name="connsiteY0" fmla="*/ 10000 h 10000"/>
                <a:gd name="connsiteX1" fmla="*/ 3992 w 9867"/>
                <a:gd name="connsiteY1" fmla="*/ 0 h 10000"/>
                <a:gd name="connsiteX2" fmla="*/ 9867 w 9867"/>
                <a:gd name="connsiteY2" fmla="*/ 2553 h 10000"/>
                <a:gd name="connsiteX3" fmla="*/ 4617 w 9867"/>
                <a:gd name="connsiteY3" fmla="*/ 10000 h 10000"/>
                <a:gd name="connsiteX4" fmla="*/ 0 w 9867"/>
                <a:gd name="connsiteY4" fmla="*/ 10000 h 10000"/>
                <a:gd name="connsiteX0" fmla="*/ 0 w 10099"/>
                <a:gd name="connsiteY0" fmla="*/ 10000 h 10000"/>
                <a:gd name="connsiteX1" fmla="*/ 4046 w 10099"/>
                <a:gd name="connsiteY1" fmla="*/ 0 h 10000"/>
                <a:gd name="connsiteX2" fmla="*/ 10099 w 10099"/>
                <a:gd name="connsiteY2" fmla="*/ 2433 h 10000"/>
                <a:gd name="connsiteX3" fmla="*/ 4679 w 10099"/>
                <a:gd name="connsiteY3" fmla="*/ 10000 h 10000"/>
                <a:gd name="connsiteX4" fmla="*/ 0 w 10099"/>
                <a:gd name="connsiteY4" fmla="*/ 10000 h 10000"/>
                <a:gd name="connsiteX0" fmla="*/ 0 w 12097"/>
                <a:gd name="connsiteY0" fmla="*/ 15100 h 15100"/>
                <a:gd name="connsiteX1" fmla="*/ 6044 w 12097"/>
                <a:gd name="connsiteY1" fmla="*/ 0 h 15100"/>
                <a:gd name="connsiteX2" fmla="*/ 12097 w 12097"/>
                <a:gd name="connsiteY2" fmla="*/ 2433 h 15100"/>
                <a:gd name="connsiteX3" fmla="*/ 6677 w 12097"/>
                <a:gd name="connsiteY3" fmla="*/ 10000 h 15100"/>
                <a:gd name="connsiteX4" fmla="*/ 0 w 12097"/>
                <a:gd name="connsiteY4" fmla="*/ 15100 h 15100"/>
                <a:gd name="connsiteX0" fmla="*/ 0 w 12097"/>
                <a:gd name="connsiteY0" fmla="*/ 15100 h 15100"/>
                <a:gd name="connsiteX1" fmla="*/ 6044 w 12097"/>
                <a:gd name="connsiteY1" fmla="*/ 0 h 15100"/>
                <a:gd name="connsiteX2" fmla="*/ 12097 w 12097"/>
                <a:gd name="connsiteY2" fmla="*/ 2433 h 15100"/>
                <a:gd name="connsiteX3" fmla="*/ 4726 w 12097"/>
                <a:gd name="connsiteY3" fmla="*/ 14980 h 15100"/>
                <a:gd name="connsiteX4" fmla="*/ 0 w 12097"/>
                <a:gd name="connsiteY4" fmla="*/ 15100 h 15100"/>
                <a:gd name="connsiteX0" fmla="*/ 0 w 11930"/>
                <a:gd name="connsiteY0" fmla="*/ 14861 h 14980"/>
                <a:gd name="connsiteX1" fmla="*/ 5877 w 11930"/>
                <a:gd name="connsiteY1" fmla="*/ 0 h 14980"/>
                <a:gd name="connsiteX2" fmla="*/ 11930 w 11930"/>
                <a:gd name="connsiteY2" fmla="*/ 2433 h 14980"/>
                <a:gd name="connsiteX3" fmla="*/ 4559 w 11930"/>
                <a:gd name="connsiteY3" fmla="*/ 14980 h 14980"/>
                <a:gd name="connsiteX4" fmla="*/ 0 w 11930"/>
                <a:gd name="connsiteY4" fmla="*/ 14861 h 14980"/>
                <a:gd name="connsiteX0" fmla="*/ 0 w 11954"/>
                <a:gd name="connsiteY0" fmla="*/ 15029 h 15029"/>
                <a:gd name="connsiteX1" fmla="*/ 5901 w 11954"/>
                <a:gd name="connsiteY1" fmla="*/ 0 h 15029"/>
                <a:gd name="connsiteX2" fmla="*/ 11954 w 11954"/>
                <a:gd name="connsiteY2" fmla="*/ 2433 h 15029"/>
                <a:gd name="connsiteX3" fmla="*/ 4583 w 11954"/>
                <a:gd name="connsiteY3" fmla="*/ 14980 h 15029"/>
                <a:gd name="connsiteX4" fmla="*/ 0 w 11954"/>
                <a:gd name="connsiteY4" fmla="*/ 15029 h 15029"/>
                <a:gd name="connsiteX0" fmla="*/ 0 w 12121"/>
                <a:gd name="connsiteY0" fmla="*/ 14981 h 14981"/>
                <a:gd name="connsiteX1" fmla="*/ 6068 w 12121"/>
                <a:gd name="connsiteY1" fmla="*/ 0 h 14981"/>
                <a:gd name="connsiteX2" fmla="*/ 12121 w 12121"/>
                <a:gd name="connsiteY2" fmla="*/ 2433 h 14981"/>
                <a:gd name="connsiteX3" fmla="*/ 4750 w 12121"/>
                <a:gd name="connsiteY3" fmla="*/ 14980 h 14981"/>
                <a:gd name="connsiteX4" fmla="*/ 0 w 12121"/>
                <a:gd name="connsiteY4" fmla="*/ 14981 h 14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1" h="14981">
                  <a:moveTo>
                    <a:pt x="0" y="14981"/>
                  </a:moveTo>
                  <a:lnTo>
                    <a:pt x="6068" y="0"/>
                  </a:lnTo>
                  <a:lnTo>
                    <a:pt x="12121" y="2433"/>
                  </a:lnTo>
                  <a:lnTo>
                    <a:pt x="4750" y="14980"/>
                  </a:lnTo>
                  <a:lnTo>
                    <a:pt x="0" y="14981"/>
                  </a:lnTo>
                  <a:close/>
                </a:path>
              </a:pathLst>
            </a:custGeom>
            <a:gradFill flip="none" rotWithShape="1">
              <a:gsLst>
                <a:gs pos="0">
                  <a:schemeClr val="accent3">
                    <a:lumMod val="75000"/>
                  </a:schemeClr>
                </a:gs>
                <a:gs pos="80000">
                  <a:schemeClr val="accent3"/>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Flowchart: Merge 5"/>
            <p:cNvSpPr/>
            <p:nvPr userDrawn="1"/>
          </p:nvSpPr>
          <p:spPr>
            <a:xfrm>
              <a:off x="6373197" y="-1851"/>
              <a:ext cx="2767575" cy="170153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 name="connsiteX0" fmla="*/ 0 w 10299"/>
                <a:gd name="connsiteY0" fmla="*/ 3759 h 10809"/>
                <a:gd name="connsiteX1" fmla="*/ 8551 w 10299"/>
                <a:gd name="connsiteY1" fmla="*/ 49 h 10809"/>
                <a:gd name="connsiteX2" fmla="*/ 10297 w 10299"/>
                <a:gd name="connsiteY2" fmla="*/ 0 h 10809"/>
                <a:gd name="connsiteX3" fmla="*/ 10299 w 10299"/>
                <a:gd name="connsiteY3" fmla="*/ 10809 h 10809"/>
                <a:gd name="connsiteX4" fmla="*/ 0 w 10299"/>
                <a:gd name="connsiteY4" fmla="*/ 3759 h 10809"/>
                <a:gd name="connsiteX0" fmla="*/ 0 w 10248"/>
                <a:gd name="connsiteY0" fmla="*/ 3781 h 10809"/>
                <a:gd name="connsiteX1" fmla="*/ 8500 w 10248"/>
                <a:gd name="connsiteY1" fmla="*/ 49 h 10809"/>
                <a:gd name="connsiteX2" fmla="*/ 10246 w 10248"/>
                <a:gd name="connsiteY2" fmla="*/ 0 h 10809"/>
                <a:gd name="connsiteX3" fmla="*/ 10248 w 10248"/>
                <a:gd name="connsiteY3" fmla="*/ 10809 h 10809"/>
                <a:gd name="connsiteX4" fmla="*/ 0 w 10248"/>
                <a:gd name="connsiteY4" fmla="*/ 3781 h 10809"/>
                <a:gd name="connsiteX0" fmla="*/ 0 w 10299"/>
                <a:gd name="connsiteY0" fmla="*/ 3759 h 10809"/>
                <a:gd name="connsiteX1" fmla="*/ 8551 w 10299"/>
                <a:gd name="connsiteY1" fmla="*/ 49 h 10809"/>
                <a:gd name="connsiteX2" fmla="*/ 10297 w 10299"/>
                <a:gd name="connsiteY2" fmla="*/ 0 h 10809"/>
                <a:gd name="connsiteX3" fmla="*/ 10299 w 10299"/>
                <a:gd name="connsiteY3" fmla="*/ 10809 h 10809"/>
                <a:gd name="connsiteX4" fmla="*/ 0 w 10299"/>
                <a:gd name="connsiteY4" fmla="*/ 3759 h 10809"/>
                <a:gd name="connsiteX0" fmla="*/ 0 w 10261"/>
                <a:gd name="connsiteY0" fmla="*/ 3781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81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81"/>
                  </a:moveTo>
                  <a:cubicBezTo>
                    <a:pt x="2015" y="3049"/>
                    <a:pt x="6498" y="781"/>
                    <a:pt x="8513" y="49"/>
                  </a:cubicBezTo>
                  <a:lnTo>
                    <a:pt x="10259" y="0"/>
                  </a:lnTo>
                  <a:cubicBezTo>
                    <a:pt x="10249" y="5386"/>
                    <a:pt x="10260" y="5404"/>
                    <a:pt x="10261" y="10809"/>
                  </a:cubicBezTo>
                  <a:lnTo>
                    <a:pt x="0" y="3781"/>
                  </a:lnTo>
                  <a:close/>
                </a:path>
              </a:pathLst>
            </a:custGeom>
            <a:gradFill flip="none" rotWithShape="1">
              <a:gsLst>
                <a:gs pos="0">
                  <a:schemeClr val="accent3"/>
                </a:gs>
                <a:gs pos="80000">
                  <a:schemeClr val="accent3">
                    <a:lumMod val="75000"/>
                  </a:schemeClr>
                </a:gs>
                <a:gs pos="100000">
                  <a:schemeClr val="accent3">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3" name="Text Placeholder 6"/>
          <p:cNvSpPr>
            <a:spLocks noGrp="1"/>
          </p:cNvSpPr>
          <p:nvPr>
            <p:ph type="body" sz="quarter" idx="25" hasCustomPrompt="1"/>
          </p:nvPr>
        </p:nvSpPr>
        <p:spPr>
          <a:xfrm>
            <a:off x="419825" y="408353"/>
            <a:ext cx="4505205"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24" name="Title 1"/>
          <p:cNvSpPr>
            <a:spLocks noGrp="1"/>
          </p:cNvSpPr>
          <p:nvPr>
            <p:ph type="title"/>
          </p:nvPr>
        </p:nvSpPr>
        <p:spPr>
          <a:xfrm>
            <a:off x="419825" y="613504"/>
            <a:ext cx="4505205" cy="3520509"/>
          </a:xfrm>
        </p:spPr>
        <p:txBody>
          <a:bodyPr/>
          <a:lstStyle>
            <a:lvl1pPr>
              <a:defRPr>
                <a:solidFill>
                  <a:schemeClr val="bg1"/>
                </a:solidFill>
              </a:defRPr>
            </a:lvl1pPr>
          </a:lstStyle>
          <a:p>
            <a:r>
              <a:rPr lang="en-US" dirty="0" smtClean="0"/>
              <a:t>Click to edit Master title style</a:t>
            </a:r>
            <a:endParaRPr lang="en-US" dirty="0"/>
          </a:p>
        </p:txBody>
      </p:sp>
      <p:sp>
        <p:nvSpPr>
          <p:cNvPr id="25"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35120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quare Image A">
    <p:spTree>
      <p:nvGrpSpPr>
        <p:cNvPr id="1" name=""/>
        <p:cNvGrpSpPr/>
        <p:nvPr/>
      </p:nvGrpSpPr>
      <p:grpSpPr>
        <a:xfrm>
          <a:off x="0" y="0"/>
          <a:ext cx="0" cy="0"/>
          <a:chOff x="0" y="0"/>
          <a:chExt cx="0" cy="0"/>
        </a:xfrm>
      </p:grpSpPr>
      <p:sp>
        <p:nvSpPr>
          <p:cNvPr id="13" name="Rectangle 10"/>
          <p:cNvSpPr/>
          <p:nvPr userDrawn="1"/>
        </p:nvSpPr>
        <p:spPr>
          <a:xfrm>
            <a:off x="4074287" y="2671"/>
            <a:ext cx="2543842" cy="1214037"/>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017732 w 3844786"/>
              <a:gd name="connsiteY0" fmla="*/ 1796462 h 1796462"/>
              <a:gd name="connsiteX1" fmla="*/ 0 w 3844786"/>
              <a:gd name="connsiteY1" fmla="*/ 5911 h 1796462"/>
              <a:gd name="connsiteX2" fmla="*/ 3844786 w 3844786"/>
              <a:gd name="connsiteY2" fmla="*/ 0 h 1796462"/>
              <a:gd name="connsiteX3" fmla="*/ 3017732 w 3844786"/>
              <a:gd name="connsiteY3" fmla="*/ 1796462 h 1796462"/>
              <a:gd name="connsiteX0" fmla="*/ 3017732 w 3844786"/>
              <a:gd name="connsiteY0" fmla="*/ 1792943 h 1792943"/>
              <a:gd name="connsiteX1" fmla="*/ 0 w 3844786"/>
              <a:gd name="connsiteY1" fmla="*/ 2392 h 1792943"/>
              <a:gd name="connsiteX2" fmla="*/ 3844786 w 3844786"/>
              <a:gd name="connsiteY2" fmla="*/ 0 h 1792943"/>
              <a:gd name="connsiteX3" fmla="*/ 3017732 w 3844786"/>
              <a:gd name="connsiteY3" fmla="*/ 1792943 h 1792943"/>
              <a:gd name="connsiteX0" fmla="*/ 3017732 w 3844786"/>
              <a:gd name="connsiteY0" fmla="*/ 1794069 h 1794069"/>
              <a:gd name="connsiteX1" fmla="*/ 0 w 3844786"/>
              <a:gd name="connsiteY1" fmla="*/ 0 h 1794069"/>
              <a:gd name="connsiteX2" fmla="*/ 3844786 w 3844786"/>
              <a:gd name="connsiteY2" fmla="*/ 1126 h 1794069"/>
              <a:gd name="connsiteX3" fmla="*/ 3017732 w 3844786"/>
              <a:gd name="connsiteY3" fmla="*/ 1794069 h 1794069"/>
            </a:gdLst>
            <a:ahLst/>
            <a:cxnLst>
              <a:cxn ang="0">
                <a:pos x="connsiteX0" y="connsiteY0"/>
              </a:cxn>
              <a:cxn ang="0">
                <a:pos x="connsiteX1" y="connsiteY1"/>
              </a:cxn>
              <a:cxn ang="0">
                <a:pos x="connsiteX2" y="connsiteY2"/>
              </a:cxn>
              <a:cxn ang="0">
                <a:pos x="connsiteX3" y="connsiteY3"/>
              </a:cxn>
            </a:cxnLst>
            <a:rect l="l" t="t" r="r" b="b"/>
            <a:pathLst>
              <a:path w="3844786" h="1794069">
                <a:moveTo>
                  <a:pt x="3017732" y="1794069"/>
                </a:moveTo>
                <a:lnTo>
                  <a:pt x="0" y="0"/>
                </a:lnTo>
                <a:lnTo>
                  <a:pt x="3844786" y="1126"/>
                </a:lnTo>
                <a:lnTo>
                  <a:pt x="3017732" y="1794069"/>
                </a:lnTo>
                <a:close/>
              </a:path>
            </a:pathLst>
          </a:custGeom>
          <a:gradFill flip="none" rotWithShape="1">
            <a:gsLst>
              <a:gs pos="1000">
                <a:schemeClr val="bg1"/>
              </a:gs>
              <a:gs pos="69000">
                <a:schemeClr val="bg2">
                  <a:lumMod val="40000"/>
                  <a:lumOff val="60000"/>
                </a:schemeClr>
              </a:gs>
              <a:gs pos="100000">
                <a:schemeClr val="bg2">
                  <a:lumMod val="20000"/>
                  <a:lumOff val="8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Picture Placeholder 9"/>
          <p:cNvSpPr>
            <a:spLocks noGrp="1"/>
          </p:cNvSpPr>
          <p:nvPr>
            <p:ph type="pic" sz="quarter" idx="17" hasCustomPrompt="1"/>
          </p:nvPr>
        </p:nvSpPr>
        <p:spPr>
          <a:xfrm>
            <a:off x="5677382" y="-736"/>
            <a:ext cx="3466618" cy="4078147"/>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839165 w 2718998"/>
              <a:gd name="connsiteY0" fmla="*/ 0 h 4531189"/>
              <a:gd name="connsiteX1" fmla="*/ 2718998 w 2718998"/>
              <a:gd name="connsiteY1" fmla="*/ 0 h 4531189"/>
              <a:gd name="connsiteX2" fmla="*/ 2718998 w 2718998"/>
              <a:gd name="connsiteY2" fmla="*/ 3474564 h 4531189"/>
              <a:gd name="connsiteX3" fmla="*/ 0 w 2718998"/>
              <a:gd name="connsiteY3" fmla="*/ 4531189 h 4531189"/>
              <a:gd name="connsiteX4" fmla="*/ 839165 w 2718998"/>
              <a:gd name="connsiteY4" fmla="*/ 0 h 4531189"/>
              <a:gd name="connsiteX0" fmla="*/ 697192 w 2577025"/>
              <a:gd name="connsiteY0" fmla="*/ 0 h 3789135"/>
              <a:gd name="connsiteX1" fmla="*/ 2577025 w 2577025"/>
              <a:gd name="connsiteY1" fmla="*/ 0 h 3789135"/>
              <a:gd name="connsiteX2" fmla="*/ 2577025 w 2577025"/>
              <a:gd name="connsiteY2" fmla="*/ 3474564 h 3789135"/>
              <a:gd name="connsiteX3" fmla="*/ 0 w 2577025"/>
              <a:gd name="connsiteY3" fmla="*/ 3789135 h 3789135"/>
              <a:gd name="connsiteX4" fmla="*/ 697192 w 2577025"/>
              <a:gd name="connsiteY4" fmla="*/ 0 h 3789135"/>
              <a:gd name="connsiteX0" fmla="*/ 697192 w 2577025"/>
              <a:gd name="connsiteY0" fmla="*/ 0 h 3789135"/>
              <a:gd name="connsiteX1" fmla="*/ 2577025 w 2577025"/>
              <a:gd name="connsiteY1" fmla="*/ 0 h 3789135"/>
              <a:gd name="connsiteX2" fmla="*/ 2572722 w 2577025"/>
              <a:gd name="connsiteY2" fmla="*/ 1748482 h 3789135"/>
              <a:gd name="connsiteX3" fmla="*/ 0 w 2577025"/>
              <a:gd name="connsiteY3" fmla="*/ 3789135 h 3789135"/>
              <a:gd name="connsiteX4" fmla="*/ 697192 w 2577025"/>
              <a:gd name="connsiteY4" fmla="*/ 0 h 3789135"/>
              <a:gd name="connsiteX0" fmla="*/ 697192 w 2577025"/>
              <a:gd name="connsiteY0" fmla="*/ 0 h 3789135"/>
              <a:gd name="connsiteX1" fmla="*/ 2577025 w 2577025"/>
              <a:gd name="connsiteY1" fmla="*/ 0 h 3789135"/>
              <a:gd name="connsiteX2" fmla="*/ 2576263 w 2577025"/>
              <a:gd name="connsiteY2" fmla="*/ 1746270 h 3789135"/>
              <a:gd name="connsiteX3" fmla="*/ 0 w 2577025"/>
              <a:gd name="connsiteY3" fmla="*/ 3789135 h 3789135"/>
              <a:gd name="connsiteX4" fmla="*/ 697192 w 2577025"/>
              <a:gd name="connsiteY4" fmla="*/ 0 h 378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025" h="3789135">
                <a:moveTo>
                  <a:pt x="697192" y="0"/>
                </a:moveTo>
                <a:lnTo>
                  <a:pt x="2577025" y="0"/>
                </a:lnTo>
                <a:cubicBezTo>
                  <a:pt x="2575591" y="582827"/>
                  <a:pt x="2577697" y="1163443"/>
                  <a:pt x="2576263" y="1746270"/>
                </a:cubicBezTo>
                <a:lnTo>
                  <a:pt x="0" y="3789135"/>
                </a:lnTo>
                <a:lnTo>
                  <a:pt x="697192" y="0"/>
                </a:lnTo>
                <a:close/>
              </a:path>
            </a:pathLst>
          </a:custGeom>
          <a:solidFill>
            <a:schemeClr val="tx1"/>
          </a:solidFill>
        </p:spPr>
        <p:txBody>
          <a:bodyPr lIns="828000" tIns="2196000" rIns="82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10"/>
          <p:cNvSpPr/>
          <p:nvPr userDrawn="1"/>
        </p:nvSpPr>
        <p:spPr>
          <a:xfrm>
            <a:off x="5116014" y="-2382"/>
            <a:ext cx="1500733" cy="4078980"/>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2472203"/>
              <a:gd name="connsiteY0" fmla="*/ 5141802 h 5147588"/>
              <a:gd name="connsiteX1" fmla="*/ 2472203 w 2472203"/>
              <a:gd name="connsiteY1" fmla="*/ 0 h 5147588"/>
              <a:gd name="connsiteX2" fmla="*/ 1268435 w 2472203"/>
              <a:gd name="connsiteY2" fmla="*/ 5147588 h 5147588"/>
              <a:gd name="connsiteX3" fmla="*/ 0 w 2472203"/>
              <a:gd name="connsiteY3" fmla="*/ 5141802 h 5147588"/>
              <a:gd name="connsiteX0" fmla="*/ 0 w 2472203"/>
              <a:gd name="connsiteY0" fmla="*/ 5141802 h 5141802"/>
              <a:gd name="connsiteX1" fmla="*/ 2472203 w 2472203"/>
              <a:gd name="connsiteY1" fmla="*/ 0 h 5141802"/>
              <a:gd name="connsiteX2" fmla="*/ 1517036 w 2472203"/>
              <a:gd name="connsiteY2" fmla="*/ 4088505 h 5141802"/>
              <a:gd name="connsiteX3" fmla="*/ 0 w 2472203"/>
              <a:gd name="connsiteY3" fmla="*/ 5141802 h 5141802"/>
              <a:gd name="connsiteX0" fmla="*/ 0 w 1525151"/>
              <a:gd name="connsiteY0" fmla="*/ 3185680 h 4088505"/>
              <a:gd name="connsiteX1" fmla="*/ 1525151 w 1525151"/>
              <a:gd name="connsiteY1" fmla="*/ 0 h 4088505"/>
              <a:gd name="connsiteX2" fmla="*/ 569984 w 1525151"/>
              <a:gd name="connsiteY2" fmla="*/ 4088505 h 4088505"/>
              <a:gd name="connsiteX3" fmla="*/ 0 w 1525151"/>
              <a:gd name="connsiteY3" fmla="*/ 3185680 h 4088505"/>
              <a:gd name="connsiteX0" fmla="*/ 0 w 1534893"/>
              <a:gd name="connsiteY0" fmla="*/ 3188061 h 4090886"/>
              <a:gd name="connsiteX1" fmla="*/ 1534893 w 1534893"/>
              <a:gd name="connsiteY1" fmla="*/ 0 h 4090886"/>
              <a:gd name="connsiteX2" fmla="*/ 569984 w 1534893"/>
              <a:gd name="connsiteY2" fmla="*/ 4090886 h 4090886"/>
              <a:gd name="connsiteX3" fmla="*/ 0 w 1534893"/>
              <a:gd name="connsiteY3" fmla="*/ 3188061 h 4090886"/>
              <a:gd name="connsiteX0" fmla="*/ 0 w 1534893"/>
              <a:gd name="connsiteY0" fmla="*/ 3188061 h 4078980"/>
              <a:gd name="connsiteX1" fmla="*/ 1534893 w 1534893"/>
              <a:gd name="connsiteY1" fmla="*/ 0 h 4078980"/>
              <a:gd name="connsiteX2" fmla="*/ 574856 w 1534893"/>
              <a:gd name="connsiteY2" fmla="*/ 4078980 h 4078980"/>
              <a:gd name="connsiteX3" fmla="*/ 0 w 1534893"/>
              <a:gd name="connsiteY3" fmla="*/ 3188061 h 4078980"/>
            </a:gdLst>
            <a:ahLst/>
            <a:cxnLst>
              <a:cxn ang="0">
                <a:pos x="connsiteX0" y="connsiteY0"/>
              </a:cxn>
              <a:cxn ang="0">
                <a:pos x="connsiteX1" y="connsiteY1"/>
              </a:cxn>
              <a:cxn ang="0">
                <a:pos x="connsiteX2" y="connsiteY2"/>
              </a:cxn>
              <a:cxn ang="0">
                <a:pos x="connsiteX3" y="connsiteY3"/>
              </a:cxn>
            </a:cxnLst>
            <a:rect l="l" t="t" r="r" b="b"/>
            <a:pathLst>
              <a:path w="1534893" h="4078980">
                <a:moveTo>
                  <a:pt x="0" y="3188061"/>
                </a:moveTo>
                <a:lnTo>
                  <a:pt x="1534893" y="0"/>
                </a:lnTo>
                <a:lnTo>
                  <a:pt x="574856" y="4078980"/>
                </a:lnTo>
                <a:lnTo>
                  <a:pt x="0" y="3188061"/>
                </a:lnTo>
                <a:close/>
              </a:path>
            </a:pathLst>
          </a:custGeom>
          <a:gradFill flip="none" rotWithShape="1">
            <a:gsLst>
              <a:gs pos="1000">
                <a:schemeClr val="bg2">
                  <a:lumMod val="60000"/>
                  <a:lumOff val="40000"/>
                </a:schemeClr>
              </a:gs>
              <a:gs pos="100000">
                <a:schemeClr val="bg2">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18166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 Image B">
    <p:spTree>
      <p:nvGrpSpPr>
        <p:cNvPr id="1" name=""/>
        <p:cNvGrpSpPr/>
        <p:nvPr/>
      </p:nvGrpSpPr>
      <p:grpSpPr>
        <a:xfrm>
          <a:off x="0" y="0"/>
          <a:ext cx="0" cy="0"/>
          <a:chOff x="0" y="0"/>
          <a:chExt cx="0" cy="0"/>
        </a:xfrm>
      </p:grpSpPr>
      <p:sp>
        <p:nvSpPr>
          <p:cNvPr id="11" name="Rectangle 10"/>
          <p:cNvSpPr/>
          <p:nvPr userDrawn="1"/>
        </p:nvSpPr>
        <p:spPr>
          <a:xfrm>
            <a:off x="5671843" y="3105864"/>
            <a:ext cx="1689658" cy="1795991"/>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5291963 w 5291963"/>
              <a:gd name="connsiteY0" fmla="*/ 2047122 h 2047122"/>
              <a:gd name="connsiteX1" fmla="*/ 0 w 5291963"/>
              <a:gd name="connsiteY1" fmla="*/ 0 h 2047122"/>
              <a:gd name="connsiteX2" fmla="*/ 4344368 w 5291963"/>
              <a:gd name="connsiteY2" fmla="*/ 267765 h 2047122"/>
              <a:gd name="connsiteX3" fmla="*/ 5291963 w 5291963"/>
              <a:gd name="connsiteY3" fmla="*/ 2047122 h 2047122"/>
              <a:gd name="connsiteX0" fmla="*/ 2422934 w 2422934"/>
              <a:gd name="connsiteY0" fmla="*/ 2337903 h 2337903"/>
              <a:gd name="connsiteX1" fmla="*/ 0 w 2422934"/>
              <a:gd name="connsiteY1" fmla="*/ 0 h 2337903"/>
              <a:gd name="connsiteX2" fmla="*/ 1475339 w 2422934"/>
              <a:gd name="connsiteY2" fmla="*/ 558546 h 2337903"/>
              <a:gd name="connsiteX3" fmla="*/ 2422934 w 2422934"/>
              <a:gd name="connsiteY3" fmla="*/ 2337903 h 2337903"/>
              <a:gd name="connsiteX0" fmla="*/ 2317970 w 2317970"/>
              <a:gd name="connsiteY0" fmla="*/ 2594474 h 2594474"/>
              <a:gd name="connsiteX1" fmla="*/ 0 w 2317970"/>
              <a:gd name="connsiteY1" fmla="*/ 0 h 2594474"/>
              <a:gd name="connsiteX2" fmla="*/ 1475339 w 2317970"/>
              <a:gd name="connsiteY2" fmla="*/ 558546 h 2594474"/>
              <a:gd name="connsiteX3" fmla="*/ 2317970 w 2317970"/>
              <a:gd name="connsiteY3"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825373 w 3825373"/>
              <a:gd name="connsiteY0" fmla="*/ 2594474 h 2594508"/>
              <a:gd name="connsiteX1" fmla="*/ 0 w 3825373"/>
              <a:gd name="connsiteY1" fmla="*/ 2594508 h 2594508"/>
              <a:gd name="connsiteX2" fmla="*/ 1507403 w 3825373"/>
              <a:gd name="connsiteY2" fmla="*/ 0 h 2594508"/>
              <a:gd name="connsiteX3" fmla="*/ 2982742 w 3825373"/>
              <a:gd name="connsiteY3" fmla="*/ 558546 h 2594508"/>
              <a:gd name="connsiteX4" fmla="*/ 3825373 w 3825373"/>
              <a:gd name="connsiteY4" fmla="*/ 2594474 h 2594508"/>
              <a:gd name="connsiteX0" fmla="*/ 3825373 w 3825373"/>
              <a:gd name="connsiteY0" fmla="*/ 3107616 h 3107650"/>
              <a:gd name="connsiteX1" fmla="*/ 0 w 3825373"/>
              <a:gd name="connsiteY1" fmla="*/ 3107650 h 3107650"/>
              <a:gd name="connsiteX2" fmla="*/ 107875 w 3825373"/>
              <a:gd name="connsiteY2" fmla="*/ 0 h 3107650"/>
              <a:gd name="connsiteX3" fmla="*/ 2982742 w 3825373"/>
              <a:gd name="connsiteY3" fmla="*/ 1071688 h 3107650"/>
              <a:gd name="connsiteX4" fmla="*/ 3825373 w 3825373"/>
              <a:gd name="connsiteY4" fmla="*/ 3107616 h 3107650"/>
              <a:gd name="connsiteX0" fmla="*/ 3825373 w 3825373"/>
              <a:gd name="connsiteY0" fmla="*/ 3150378 h 3150412"/>
              <a:gd name="connsiteX1" fmla="*/ 0 w 3825373"/>
              <a:gd name="connsiteY1" fmla="*/ 3150412 h 3150412"/>
              <a:gd name="connsiteX2" fmla="*/ 46647 w 3825373"/>
              <a:gd name="connsiteY2" fmla="*/ 0 h 3150412"/>
              <a:gd name="connsiteX3" fmla="*/ 2982742 w 3825373"/>
              <a:gd name="connsiteY3" fmla="*/ 1114450 h 3150412"/>
              <a:gd name="connsiteX4" fmla="*/ 3825373 w 3825373"/>
              <a:gd name="connsiteY4" fmla="*/ 3150378 h 3150412"/>
              <a:gd name="connsiteX0" fmla="*/ 1656106 w 2982743"/>
              <a:gd name="connsiteY0" fmla="*/ 3150378 h 3150412"/>
              <a:gd name="connsiteX1" fmla="*/ 0 w 2982743"/>
              <a:gd name="connsiteY1" fmla="*/ 3150412 h 3150412"/>
              <a:gd name="connsiteX2" fmla="*/ 46647 w 2982743"/>
              <a:gd name="connsiteY2" fmla="*/ 0 h 3150412"/>
              <a:gd name="connsiteX3" fmla="*/ 2982742 w 2982743"/>
              <a:gd name="connsiteY3" fmla="*/ 1114450 h 3150412"/>
              <a:gd name="connsiteX4" fmla="*/ 1656106 w 2982743"/>
              <a:gd name="connsiteY4" fmla="*/ 3150378 h 3150412"/>
              <a:gd name="connsiteX0" fmla="*/ 1656106 w 2982741"/>
              <a:gd name="connsiteY0" fmla="*/ 3184588 h 3184622"/>
              <a:gd name="connsiteX1" fmla="*/ 0 w 2982741"/>
              <a:gd name="connsiteY1" fmla="*/ 3184622 h 3184622"/>
              <a:gd name="connsiteX2" fmla="*/ 46647 w 2982741"/>
              <a:gd name="connsiteY2" fmla="*/ 0 h 3184622"/>
              <a:gd name="connsiteX3" fmla="*/ 2982742 w 2982741"/>
              <a:gd name="connsiteY3" fmla="*/ 1148660 h 3184622"/>
              <a:gd name="connsiteX4" fmla="*/ 1656106 w 2982741"/>
              <a:gd name="connsiteY4" fmla="*/ 3184588 h 3184622"/>
              <a:gd name="connsiteX0" fmla="*/ 1656106 w 2737826"/>
              <a:gd name="connsiteY0" fmla="*/ 3184588 h 3184622"/>
              <a:gd name="connsiteX1" fmla="*/ 0 w 2737826"/>
              <a:gd name="connsiteY1" fmla="*/ 3184622 h 3184622"/>
              <a:gd name="connsiteX2" fmla="*/ 46647 w 2737826"/>
              <a:gd name="connsiteY2" fmla="*/ 0 h 3184622"/>
              <a:gd name="connsiteX3" fmla="*/ 2737826 w 2737826"/>
              <a:gd name="connsiteY3" fmla="*/ 1319708 h 3184622"/>
              <a:gd name="connsiteX4" fmla="*/ 1656106 w 2737826"/>
              <a:gd name="connsiteY4" fmla="*/ 3184588 h 3184622"/>
              <a:gd name="connsiteX0" fmla="*/ 1656106 w 2982742"/>
              <a:gd name="connsiteY0" fmla="*/ 3184588 h 3184622"/>
              <a:gd name="connsiteX1" fmla="*/ 0 w 2982742"/>
              <a:gd name="connsiteY1" fmla="*/ 3184622 h 3184622"/>
              <a:gd name="connsiteX2" fmla="*/ 46647 w 2982742"/>
              <a:gd name="connsiteY2" fmla="*/ 0 h 3184622"/>
              <a:gd name="connsiteX3" fmla="*/ 2982742 w 2982742"/>
              <a:gd name="connsiteY3" fmla="*/ 1140107 h 3184622"/>
              <a:gd name="connsiteX4" fmla="*/ 1656106 w 2982742"/>
              <a:gd name="connsiteY4" fmla="*/ 3184588 h 3184622"/>
              <a:gd name="connsiteX0" fmla="*/ 1656106 w 2982742"/>
              <a:gd name="connsiteY0" fmla="*/ 3090512 h 3090546"/>
              <a:gd name="connsiteX1" fmla="*/ 0 w 2982742"/>
              <a:gd name="connsiteY1" fmla="*/ 3090546 h 3090546"/>
              <a:gd name="connsiteX2" fmla="*/ 230334 w 2982742"/>
              <a:gd name="connsiteY2" fmla="*/ 0 h 3090546"/>
              <a:gd name="connsiteX3" fmla="*/ 2982742 w 2982742"/>
              <a:gd name="connsiteY3" fmla="*/ 1046031 h 3090546"/>
              <a:gd name="connsiteX4" fmla="*/ 1656106 w 2982742"/>
              <a:gd name="connsiteY4" fmla="*/ 3090512 h 3090546"/>
              <a:gd name="connsiteX0" fmla="*/ 2023481 w 2982742"/>
              <a:gd name="connsiteY0" fmla="*/ 1901733 h 3090546"/>
              <a:gd name="connsiteX1" fmla="*/ 0 w 2982742"/>
              <a:gd name="connsiteY1" fmla="*/ 3090546 h 3090546"/>
              <a:gd name="connsiteX2" fmla="*/ 230334 w 2982742"/>
              <a:gd name="connsiteY2" fmla="*/ 0 h 3090546"/>
              <a:gd name="connsiteX3" fmla="*/ 2982742 w 2982742"/>
              <a:gd name="connsiteY3" fmla="*/ 1046031 h 3090546"/>
              <a:gd name="connsiteX4" fmla="*/ 2023481 w 2982742"/>
              <a:gd name="connsiteY4" fmla="*/ 1901733 h 3090546"/>
              <a:gd name="connsiteX0" fmla="*/ 2583292 w 3542553"/>
              <a:gd name="connsiteY0" fmla="*/ 1901733 h 1901733"/>
              <a:gd name="connsiteX1" fmla="*/ 0 w 3542553"/>
              <a:gd name="connsiteY1" fmla="*/ 670224 h 1901733"/>
              <a:gd name="connsiteX2" fmla="*/ 790145 w 3542553"/>
              <a:gd name="connsiteY2" fmla="*/ 0 h 1901733"/>
              <a:gd name="connsiteX3" fmla="*/ 3542553 w 3542553"/>
              <a:gd name="connsiteY3" fmla="*/ 1046031 h 1901733"/>
              <a:gd name="connsiteX4" fmla="*/ 2583292 w 3542553"/>
              <a:gd name="connsiteY4" fmla="*/ 1901733 h 1901733"/>
              <a:gd name="connsiteX0" fmla="*/ 1793147 w 2752408"/>
              <a:gd name="connsiteY0" fmla="*/ 1901733 h 1901733"/>
              <a:gd name="connsiteX1" fmla="*/ 0 w 2752408"/>
              <a:gd name="connsiteY1" fmla="*/ 0 h 1901733"/>
              <a:gd name="connsiteX2" fmla="*/ 2752408 w 2752408"/>
              <a:gd name="connsiteY2" fmla="*/ 1046031 h 1901733"/>
              <a:gd name="connsiteX3" fmla="*/ 1793147 w 2752408"/>
              <a:gd name="connsiteY3" fmla="*/ 1901733 h 1901733"/>
              <a:gd name="connsiteX0" fmla="*/ 0 w 3679591"/>
              <a:gd name="connsiteY0" fmla="*/ 1910285 h 1910285"/>
              <a:gd name="connsiteX1" fmla="*/ 927183 w 3679591"/>
              <a:gd name="connsiteY1" fmla="*/ 0 h 1910285"/>
              <a:gd name="connsiteX2" fmla="*/ 3679591 w 3679591"/>
              <a:gd name="connsiteY2" fmla="*/ 1046031 h 1910285"/>
              <a:gd name="connsiteX3" fmla="*/ 0 w 3679591"/>
              <a:gd name="connsiteY3" fmla="*/ 1910285 h 1910285"/>
              <a:gd name="connsiteX0" fmla="*/ 0 w 4930418"/>
              <a:gd name="connsiteY0" fmla="*/ 1910285 h 1910285"/>
              <a:gd name="connsiteX1" fmla="*/ 927183 w 4930418"/>
              <a:gd name="connsiteY1" fmla="*/ 0 h 1910285"/>
              <a:gd name="connsiteX2" fmla="*/ 4930418 w 4930418"/>
              <a:gd name="connsiteY2" fmla="*/ 1524963 h 1910285"/>
              <a:gd name="connsiteX3" fmla="*/ 0 w 4930418"/>
              <a:gd name="connsiteY3" fmla="*/ 1910285 h 1910285"/>
              <a:gd name="connsiteX0" fmla="*/ 446103 w 4003235"/>
              <a:gd name="connsiteY0" fmla="*/ 866897 h 1524963"/>
              <a:gd name="connsiteX1" fmla="*/ 0 w 4003235"/>
              <a:gd name="connsiteY1" fmla="*/ 0 h 1524963"/>
              <a:gd name="connsiteX2" fmla="*/ 4003235 w 4003235"/>
              <a:gd name="connsiteY2" fmla="*/ 1524963 h 1524963"/>
              <a:gd name="connsiteX3" fmla="*/ 446103 w 4003235"/>
              <a:gd name="connsiteY3" fmla="*/ 866897 h 1524963"/>
              <a:gd name="connsiteX0" fmla="*/ 0 w 4641765"/>
              <a:gd name="connsiteY0" fmla="*/ 2072780 h 2072780"/>
              <a:gd name="connsiteX1" fmla="*/ 638530 w 4641765"/>
              <a:gd name="connsiteY1" fmla="*/ 0 h 2072780"/>
              <a:gd name="connsiteX2" fmla="*/ 4641765 w 4641765"/>
              <a:gd name="connsiteY2" fmla="*/ 1524963 h 2072780"/>
              <a:gd name="connsiteX3" fmla="*/ 0 w 4641765"/>
              <a:gd name="connsiteY3" fmla="*/ 2072780 h 2072780"/>
              <a:gd name="connsiteX0" fmla="*/ 0 w 5131599"/>
              <a:gd name="connsiteY0" fmla="*/ 2628684 h 2628684"/>
              <a:gd name="connsiteX1" fmla="*/ 1128364 w 5131599"/>
              <a:gd name="connsiteY1" fmla="*/ 0 h 2628684"/>
              <a:gd name="connsiteX2" fmla="*/ 5131599 w 5131599"/>
              <a:gd name="connsiteY2" fmla="*/ 1524963 h 2628684"/>
              <a:gd name="connsiteX3" fmla="*/ 0 w 5131599"/>
              <a:gd name="connsiteY3" fmla="*/ 2628684 h 2628684"/>
              <a:gd name="connsiteX0" fmla="*/ 0 w 3889520"/>
              <a:gd name="connsiteY0" fmla="*/ 2628684 h 2628684"/>
              <a:gd name="connsiteX1" fmla="*/ 1128364 w 3889520"/>
              <a:gd name="connsiteY1" fmla="*/ 0 h 2628684"/>
              <a:gd name="connsiteX2" fmla="*/ 3889520 w 3889520"/>
              <a:gd name="connsiteY2" fmla="*/ 1037477 h 2628684"/>
              <a:gd name="connsiteX3" fmla="*/ 0 w 3889520"/>
              <a:gd name="connsiteY3" fmla="*/ 2628684 h 2628684"/>
              <a:gd name="connsiteX0" fmla="*/ 0 w 3898267"/>
              <a:gd name="connsiteY0" fmla="*/ 2628684 h 2628684"/>
              <a:gd name="connsiteX1" fmla="*/ 1128364 w 3898267"/>
              <a:gd name="connsiteY1" fmla="*/ 0 h 2628684"/>
              <a:gd name="connsiteX2" fmla="*/ 3898267 w 3898267"/>
              <a:gd name="connsiteY2" fmla="*/ 1037477 h 2628684"/>
              <a:gd name="connsiteX3" fmla="*/ 0 w 3898267"/>
              <a:gd name="connsiteY3" fmla="*/ 2628684 h 2628684"/>
              <a:gd name="connsiteX0" fmla="*/ 2466670 w 2769903"/>
              <a:gd name="connsiteY0" fmla="*/ 2722759 h 2722759"/>
              <a:gd name="connsiteX1" fmla="*/ 0 w 2769903"/>
              <a:gd name="connsiteY1" fmla="*/ 0 h 2722759"/>
              <a:gd name="connsiteX2" fmla="*/ 2769903 w 2769903"/>
              <a:gd name="connsiteY2" fmla="*/ 1037477 h 2722759"/>
              <a:gd name="connsiteX3" fmla="*/ 2466670 w 2769903"/>
              <a:gd name="connsiteY3" fmla="*/ 2722759 h 2722759"/>
              <a:gd name="connsiteX0" fmla="*/ 2466670 w 3128532"/>
              <a:gd name="connsiteY0" fmla="*/ 2722759 h 2722759"/>
              <a:gd name="connsiteX1" fmla="*/ 0 w 3128532"/>
              <a:gd name="connsiteY1" fmla="*/ 0 h 2722759"/>
              <a:gd name="connsiteX2" fmla="*/ 3128532 w 3128532"/>
              <a:gd name="connsiteY2" fmla="*/ 840772 h 2722759"/>
              <a:gd name="connsiteX3" fmla="*/ 2466670 w 3128532"/>
              <a:gd name="connsiteY3" fmla="*/ 2722759 h 2722759"/>
              <a:gd name="connsiteX0" fmla="*/ 1968088 w 2629950"/>
              <a:gd name="connsiteY0" fmla="*/ 2654340 h 2654340"/>
              <a:gd name="connsiteX1" fmla="*/ 0 w 2629950"/>
              <a:gd name="connsiteY1" fmla="*/ 0 h 2654340"/>
              <a:gd name="connsiteX2" fmla="*/ 2629950 w 2629950"/>
              <a:gd name="connsiteY2" fmla="*/ 772353 h 2654340"/>
              <a:gd name="connsiteX3" fmla="*/ 1968088 w 2629950"/>
              <a:gd name="connsiteY3" fmla="*/ 2654340 h 2654340"/>
              <a:gd name="connsiteX0" fmla="*/ 1906859 w 2568721"/>
              <a:gd name="connsiteY0" fmla="*/ 2628683 h 2628683"/>
              <a:gd name="connsiteX1" fmla="*/ 0 w 2568721"/>
              <a:gd name="connsiteY1" fmla="*/ 0 h 2628683"/>
              <a:gd name="connsiteX2" fmla="*/ 2568721 w 2568721"/>
              <a:gd name="connsiteY2" fmla="*/ 746696 h 2628683"/>
              <a:gd name="connsiteX3" fmla="*/ 1906859 w 2568721"/>
              <a:gd name="connsiteY3" fmla="*/ 2628683 h 2628683"/>
              <a:gd name="connsiteX0" fmla="*/ 1915607 w 2577469"/>
              <a:gd name="connsiteY0" fmla="*/ 2645788 h 2645788"/>
              <a:gd name="connsiteX1" fmla="*/ 0 w 2577469"/>
              <a:gd name="connsiteY1" fmla="*/ 0 h 2645788"/>
              <a:gd name="connsiteX2" fmla="*/ 2577469 w 2577469"/>
              <a:gd name="connsiteY2" fmla="*/ 763801 h 2645788"/>
              <a:gd name="connsiteX3" fmla="*/ 1915607 w 2577469"/>
              <a:gd name="connsiteY3" fmla="*/ 2645788 h 2645788"/>
              <a:gd name="connsiteX0" fmla="*/ 1889366 w 2551228"/>
              <a:gd name="connsiteY0" fmla="*/ 2662893 h 2662893"/>
              <a:gd name="connsiteX1" fmla="*/ 0 w 2551228"/>
              <a:gd name="connsiteY1" fmla="*/ 0 h 2662893"/>
              <a:gd name="connsiteX2" fmla="*/ 2551228 w 2551228"/>
              <a:gd name="connsiteY2" fmla="*/ 780906 h 2662893"/>
              <a:gd name="connsiteX3" fmla="*/ 1889366 w 2551228"/>
              <a:gd name="connsiteY3" fmla="*/ 2662893 h 2662893"/>
              <a:gd name="connsiteX0" fmla="*/ 1871873 w 2533735"/>
              <a:gd name="connsiteY0" fmla="*/ 2637236 h 2637236"/>
              <a:gd name="connsiteX1" fmla="*/ 0 w 2533735"/>
              <a:gd name="connsiteY1" fmla="*/ 0 h 2637236"/>
              <a:gd name="connsiteX2" fmla="*/ 2533735 w 2533735"/>
              <a:gd name="connsiteY2" fmla="*/ 755249 h 2637236"/>
              <a:gd name="connsiteX3" fmla="*/ 1871873 w 2533735"/>
              <a:gd name="connsiteY3" fmla="*/ 2637236 h 2637236"/>
              <a:gd name="connsiteX0" fmla="*/ 1871873 w 2533735"/>
              <a:gd name="connsiteY0" fmla="*/ 2644273 h 2644273"/>
              <a:gd name="connsiteX1" fmla="*/ 0 w 2533735"/>
              <a:gd name="connsiteY1" fmla="*/ 0 h 2644273"/>
              <a:gd name="connsiteX2" fmla="*/ 2533735 w 2533735"/>
              <a:gd name="connsiteY2" fmla="*/ 762286 h 2644273"/>
              <a:gd name="connsiteX3" fmla="*/ 1871873 w 2533735"/>
              <a:gd name="connsiteY3" fmla="*/ 2644273 h 2644273"/>
              <a:gd name="connsiteX0" fmla="*/ 1871873 w 2533735"/>
              <a:gd name="connsiteY0" fmla="*/ 2614898 h 2614898"/>
              <a:gd name="connsiteX1" fmla="*/ 0 w 2533735"/>
              <a:gd name="connsiteY1" fmla="*/ 0 h 2614898"/>
              <a:gd name="connsiteX2" fmla="*/ 2533735 w 2533735"/>
              <a:gd name="connsiteY2" fmla="*/ 732911 h 2614898"/>
              <a:gd name="connsiteX3" fmla="*/ 1871873 w 2533735"/>
              <a:gd name="connsiteY3" fmla="*/ 2614898 h 2614898"/>
              <a:gd name="connsiteX0" fmla="*/ 1881889 w 2543751"/>
              <a:gd name="connsiteY0" fmla="*/ 2639377 h 2639377"/>
              <a:gd name="connsiteX1" fmla="*/ 0 w 2543751"/>
              <a:gd name="connsiteY1" fmla="*/ 0 h 2639377"/>
              <a:gd name="connsiteX2" fmla="*/ 2543751 w 2543751"/>
              <a:gd name="connsiteY2" fmla="*/ 757390 h 2639377"/>
              <a:gd name="connsiteX3" fmla="*/ 1881889 w 2543751"/>
              <a:gd name="connsiteY3" fmla="*/ 2639377 h 2639377"/>
              <a:gd name="connsiteX0" fmla="*/ 1891904 w 2553766"/>
              <a:gd name="connsiteY0" fmla="*/ 2654065 h 2654065"/>
              <a:gd name="connsiteX1" fmla="*/ 0 w 2553766"/>
              <a:gd name="connsiteY1" fmla="*/ 0 h 2654065"/>
              <a:gd name="connsiteX2" fmla="*/ 2553766 w 2553766"/>
              <a:gd name="connsiteY2" fmla="*/ 772078 h 2654065"/>
              <a:gd name="connsiteX3" fmla="*/ 1891904 w 2553766"/>
              <a:gd name="connsiteY3" fmla="*/ 2654065 h 2654065"/>
            </a:gdLst>
            <a:ahLst/>
            <a:cxnLst>
              <a:cxn ang="0">
                <a:pos x="connsiteX0" y="connsiteY0"/>
              </a:cxn>
              <a:cxn ang="0">
                <a:pos x="connsiteX1" y="connsiteY1"/>
              </a:cxn>
              <a:cxn ang="0">
                <a:pos x="connsiteX2" y="connsiteY2"/>
              </a:cxn>
              <a:cxn ang="0">
                <a:pos x="connsiteX3" y="connsiteY3"/>
              </a:cxn>
            </a:cxnLst>
            <a:rect l="l" t="t" r="r" b="b"/>
            <a:pathLst>
              <a:path w="2553766" h="2654065">
                <a:moveTo>
                  <a:pt x="1891904" y="2654065"/>
                </a:moveTo>
                <a:lnTo>
                  <a:pt x="0" y="0"/>
                </a:lnTo>
                <a:lnTo>
                  <a:pt x="2553766" y="772078"/>
                </a:lnTo>
                <a:lnTo>
                  <a:pt x="1891904" y="2654065"/>
                </a:lnTo>
                <a:close/>
              </a:path>
            </a:pathLst>
          </a:custGeom>
          <a:gradFill flip="none" rotWithShape="1">
            <a:gsLst>
              <a:gs pos="1000">
                <a:schemeClr val="bg2">
                  <a:lumMod val="20000"/>
                  <a:lumOff val="80000"/>
                </a:schemeClr>
              </a:gs>
              <a:gs pos="22000">
                <a:schemeClr val="bg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4" name="Picture Placeholder 9"/>
          <p:cNvSpPr>
            <a:spLocks noGrp="1"/>
          </p:cNvSpPr>
          <p:nvPr>
            <p:ph type="pic" sz="quarter" idx="17" hasCustomPrompt="1"/>
          </p:nvPr>
        </p:nvSpPr>
        <p:spPr>
          <a:xfrm>
            <a:off x="4635659" y="287"/>
            <a:ext cx="4519916" cy="3720973"/>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3541" h="3627366">
                <a:moveTo>
                  <a:pt x="1007329" y="0"/>
                </a:moveTo>
                <a:lnTo>
                  <a:pt x="2790496" y="0"/>
                </a:lnTo>
                <a:lnTo>
                  <a:pt x="4603541" y="3627366"/>
                </a:lnTo>
                <a:lnTo>
                  <a:pt x="0" y="2712053"/>
                </a:lnTo>
                <a:lnTo>
                  <a:pt x="1007329" y="0"/>
                </a:lnTo>
                <a:close/>
              </a:path>
            </a:pathLst>
          </a:custGeom>
          <a:solidFill>
            <a:schemeClr val="tx1"/>
          </a:solidFill>
        </p:spPr>
        <p:txBody>
          <a:bodyPr lIns="1260000" tIns="2016000" rIns="1296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0" name="Rectangle 10"/>
          <p:cNvSpPr/>
          <p:nvPr userDrawn="1"/>
        </p:nvSpPr>
        <p:spPr>
          <a:xfrm>
            <a:off x="4635659" y="2788762"/>
            <a:ext cx="3227410" cy="841266"/>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3761231 w 4309381"/>
              <a:gd name="connsiteY0" fmla="*/ 1448456 h 1448456"/>
              <a:gd name="connsiteX1" fmla="*/ 0 w 4309381"/>
              <a:gd name="connsiteY1" fmla="*/ 0 h 1448456"/>
              <a:gd name="connsiteX2" fmla="*/ 4309381 w 4309381"/>
              <a:gd name="connsiteY2" fmla="*/ 866431 h 1448456"/>
              <a:gd name="connsiteX3" fmla="*/ 3761231 w 4309381"/>
              <a:gd name="connsiteY3" fmla="*/ 1448456 h 1448456"/>
              <a:gd name="connsiteX0" fmla="*/ 3761231 w 4834203"/>
              <a:gd name="connsiteY0" fmla="*/ 1448456 h 1448456"/>
              <a:gd name="connsiteX1" fmla="*/ 0 w 4834203"/>
              <a:gd name="connsiteY1" fmla="*/ 0 h 1448456"/>
              <a:gd name="connsiteX2" fmla="*/ 4834203 w 4834203"/>
              <a:gd name="connsiteY2" fmla="*/ 977611 h 1448456"/>
              <a:gd name="connsiteX3" fmla="*/ 3761231 w 4834203"/>
              <a:gd name="connsiteY3" fmla="*/ 1448456 h 1448456"/>
              <a:gd name="connsiteX0" fmla="*/ 3761231 w 4877937"/>
              <a:gd name="connsiteY0" fmla="*/ 1448456 h 1448456"/>
              <a:gd name="connsiteX1" fmla="*/ 0 w 4877937"/>
              <a:gd name="connsiteY1" fmla="*/ 0 h 1448456"/>
              <a:gd name="connsiteX2" fmla="*/ 4877937 w 4877937"/>
              <a:gd name="connsiteY2" fmla="*/ 986163 h 1448456"/>
              <a:gd name="connsiteX3" fmla="*/ 3761231 w 4877937"/>
              <a:gd name="connsiteY3" fmla="*/ 1448456 h 1448456"/>
              <a:gd name="connsiteX0" fmla="*/ 4111113 w 4877937"/>
              <a:gd name="connsiteY0" fmla="*/ 1243199 h 1243199"/>
              <a:gd name="connsiteX1" fmla="*/ 0 w 4877937"/>
              <a:gd name="connsiteY1" fmla="*/ 0 h 1243199"/>
              <a:gd name="connsiteX2" fmla="*/ 4877937 w 4877937"/>
              <a:gd name="connsiteY2" fmla="*/ 986163 h 1243199"/>
              <a:gd name="connsiteX3" fmla="*/ 4111113 w 4877937"/>
              <a:gd name="connsiteY3" fmla="*/ 1243199 h 1243199"/>
            </a:gdLst>
            <a:ahLst/>
            <a:cxnLst>
              <a:cxn ang="0">
                <a:pos x="connsiteX0" y="connsiteY0"/>
              </a:cxn>
              <a:cxn ang="0">
                <a:pos x="connsiteX1" y="connsiteY1"/>
              </a:cxn>
              <a:cxn ang="0">
                <a:pos x="connsiteX2" y="connsiteY2"/>
              </a:cxn>
              <a:cxn ang="0">
                <a:pos x="connsiteX3" y="connsiteY3"/>
              </a:cxn>
            </a:cxnLst>
            <a:rect l="l" t="t" r="r" b="b"/>
            <a:pathLst>
              <a:path w="4877937" h="1243199">
                <a:moveTo>
                  <a:pt x="4111113" y="1243199"/>
                </a:moveTo>
                <a:lnTo>
                  <a:pt x="0" y="0"/>
                </a:lnTo>
                <a:lnTo>
                  <a:pt x="4877937" y="986163"/>
                </a:lnTo>
                <a:lnTo>
                  <a:pt x="4111113" y="1243199"/>
                </a:lnTo>
                <a:close/>
              </a:path>
            </a:pathLst>
          </a:custGeom>
          <a:gradFill flip="none" rotWithShape="1">
            <a:gsLst>
              <a:gs pos="1000">
                <a:schemeClr val="bg2">
                  <a:lumMod val="40000"/>
                  <a:lumOff val="60000"/>
                </a:schemeClr>
              </a:gs>
              <a:gs pos="92000">
                <a:schemeClr val="bg2">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5"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3"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108573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quare Image C">
    <p:spTree>
      <p:nvGrpSpPr>
        <p:cNvPr id="1" name=""/>
        <p:cNvGrpSpPr/>
        <p:nvPr/>
      </p:nvGrpSpPr>
      <p:grpSpPr>
        <a:xfrm>
          <a:off x="0" y="0"/>
          <a:ext cx="0" cy="0"/>
          <a:chOff x="0" y="0"/>
          <a:chExt cx="0" cy="0"/>
        </a:xfrm>
      </p:grpSpPr>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7" name="Rectangle 10"/>
          <p:cNvSpPr/>
          <p:nvPr userDrawn="1"/>
        </p:nvSpPr>
        <p:spPr>
          <a:xfrm>
            <a:off x="3856295" y="3641724"/>
            <a:ext cx="1512425" cy="1209890"/>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5291963 w 5291963"/>
              <a:gd name="connsiteY0" fmla="*/ 2047122 h 2047122"/>
              <a:gd name="connsiteX1" fmla="*/ 0 w 5291963"/>
              <a:gd name="connsiteY1" fmla="*/ 0 h 2047122"/>
              <a:gd name="connsiteX2" fmla="*/ 4344368 w 5291963"/>
              <a:gd name="connsiteY2" fmla="*/ 267765 h 2047122"/>
              <a:gd name="connsiteX3" fmla="*/ 5291963 w 5291963"/>
              <a:gd name="connsiteY3" fmla="*/ 2047122 h 2047122"/>
              <a:gd name="connsiteX0" fmla="*/ 2422934 w 2422934"/>
              <a:gd name="connsiteY0" fmla="*/ 2337903 h 2337903"/>
              <a:gd name="connsiteX1" fmla="*/ 0 w 2422934"/>
              <a:gd name="connsiteY1" fmla="*/ 0 h 2337903"/>
              <a:gd name="connsiteX2" fmla="*/ 1475339 w 2422934"/>
              <a:gd name="connsiteY2" fmla="*/ 558546 h 2337903"/>
              <a:gd name="connsiteX3" fmla="*/ 2422934 w 2422934"/>
              <a:gd name="connsiteY3" fmla="*/ 2337903 h 2337903"/>
              <a:gd name="connsiteX0" fmla="*/ 2317970 w 2317970"/>
              <a:gd name="connsiteY0" fmla="*/ 2594474 h 2594474"/>
              <a:gd name="connsiteX1" fmla="*/ 0 w 2317970"/>
              <a:gd name="connsiteY1" fmla="*/ 0 h 2594474"/>
              <a:gd name="connsiteX2" fmla="*/ 1475339 w 2317970"/>
              <a:gd name="connsiteY2" fmla="*/ 558546 h 2594474"/>
              <a:gd name="connsiteX3" fmla="*/ 2317970 w 2317970"/>
              <a:gd name="connsiteY3"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825373 w 3825373"/>
              <a:gd name="connsiteY0" fmla="*/ 2594474 h 2594508"/>
              <a:gd name="connsiteX1" fmla="*/ 0 w 3825373"/>
              <a:gd name="connsiteY1" fmla="*/ 2594508 h 2594508"/>
              <a:gd name="connsiteX2" fmla="*/ 1507403 w 3825373"/>
              <a:gd name="connsiteY2" fmla="*/ 0 h 2594508"/>
              <a:gd name="connsiteX3" fmla="*/ 2982742 w 3825373"/>
              <a:gd name="connsiteY3" fmla="*/ 558546 h 2594508"/>
              <a:gd name="connsiteX4" fmla="*/ 3825373 w 3825373"/>
              <a:gd name="connsiteY4" fmla="*/ 2594474 h 2594508"/>
              <a:gd name="connsiteX0" fmla="*/ 3825373 w 3825373"/>
              <a:gd name="connsiteY0" fmla="*/ 3107616 h 3107650"/>
              <a:gd name="connsiteX1" fmla="*/ 0 w 3825373"/>
              <a:gd name="connsiteY1" fmla="*/ 3107650 h 3107650"/>
              <a:gd name="connsiteX2" fmla="*/ 107875 w 3825373"/>
              <a:gd name="connsiteY2" fmla="*/ 0 h 3107650"/>
              <a:gd name="connsiteX3" fmla="*/ 2982742 w 3825373"/>
              <a:gd name="connsiteY3" fmla="*/ 1071688 h 3107650"/>
              <a:gd name="connsiteX4" fmla="*/ 3825373 w 3825373"/>
              <a:gd name="connsiteY4" fmla="*/ 3107616 h 3107650"/>
              <a:gd name="connsiteX0" fmla="*/ 3825373 w 3825373"/>
              <a:gd name="connsiteY0" fmla="*/ 3150378 h 3150412"/>
              <a:gd name="connsiteX1" fmla="*/ 0 w 3825373"/>
              <a:gd name="connsiteY1" fmla="*/ 3150412 h 3150412"/>
              <a:gd name="connsiteX2" fmla="*/ 46647 w 3825373"/>
              <a:gd name="connsiteY2" fmla="*/ 0 h 3150412"/>
              <a:gd name="connsiteX3" fmla="*/ 2982742 w 3825373"/>
              <a:gd name="connsiteY3" fmla="*/ 1114450 h 3150412"/>
              <a:gd name="connsiteX4" fmla="*/ 3825373 w 3825373"/>
              <a:gd name="connsiteY4" fmla="*/ 3150378 h 3150412"/>
              <a:gd name="connsiteX0" fmla="*/ 1656106 w 2982743"/>
              <a:gd name="connsiteY0" fmla="*/ 3150378 h 3150412"/>
              <a:gd name="connsiteX1" fmla="*/ 0 w 2982743"/>
              <a:gd name="connsiteY1" fmla="*/ 3150412 h 3150412"/>
              <a:gd name="connsiteX2" fmla="*/ 46647 w 2982743"/>
              <a:gd name="connsiteY2" fmla="*/ 0 h 3150412"/>
              <a:gd name="connsiteX3" fmla="*/ 2982742 w 2982743"/>
              <a:gd name="connsiteY3" fmla="*/ 1114450 h 3150412"/>
              <a:gd name="connsiteX4" fmla="*/ 1656106 w 2982743"/>
              <a:gd name="connsiteY4" fmla="*/ 3150378 h 3150412"/>
              <a:gd name="connsiteX0" fmla="*/ 1656106 w 2982741"/>
              <a:gd name="connsiteY0" fmla="*/ 3184588 h 3184622"/>
              <a:gd name="connsiteX1" fmla="*/ 0 w 2982741"/>
              <a:gd name="connsiteY1" fmla="*/ 3184622 h 3184622"/>
              <a:gd name="connsiteX2" fmla="*/ 46647 w 2982741"/>
              <a:gd name="connsiteY2" fmla="*/ 0 h 3184622"/>
              <a:gd name="connsiteX3" fmla="*/ 2982742 w 2982741"/>
              <a:gd name="connsiteY3" fmla="*/ 1148660 h 3184622"/>
              <a:gd name="connsiteX4" fmla="*/ 1656106 w 2982741"/>
              <a:gd name="connsiteY4" fmla="*/ 3184588 h 3184622"/>
              <a:gd name="connsiteX0" fmla="*/ 1656106 w 2737826"/>
              <a:gd name="connsiteY0" fmla="*/ 3184588 h 3184622"/>
              <a:gd name="connsiteX1" fmla="*/ 0 w 2737826"/>
              <a:gd name="connsiteY1" fmla="*/ 3184622 h 3184622"/>
              <a:gd name="connsiteX2" fmla="*/ 46647 w 2737826"/>
              <a:gd name="connsiteY2" fmla="*/ 0 h 3184622"/>
              <a:gd name="connsiteX3" fmla="*/ 2737826 w 2737826"/>
              <a:gd name="connsiteY3" fmla="*/ 1319708 h 3184622"/>
              <a:gd name="connsiteX4" fmla="*/ 1656106 w 2737826"/>
              <a:gd name="connsiteY4" fmla="*/ 3184588 h 3184622"/>
              <a:gd name="connsiteX0" fmla="*/ 1656106 w 2982742"/>
              <a:gd name="connsiteY0" fmla="*/ 3184588 h 3184622"/>
              <a:gd name="connsiteX1" fmla="*/ 0 w 2982742"/>
              <a:gd name="connsiteY1" fmla="*/ 3184622 h 3184622"/>
              <a:gd name="connsiteX2" fmla="*/ 46647 w 2982742"/>
              <a:gd name="connsiteY2" fmla="*/ 0 h 3184622"/>
              <a:gd name="connsiteX3" fmla="*/ 2982742 w 2982742"/>
              <a:gd name="connsiteY3" fmla="*/ 1140107 h 3184622"/>
              <a:gd name="connsiteX4" fmla="*/ 1656106 w 2982742"/>
              <a:gd name="connsiteY4" fmla="*/ 3184588 h 3184622"/>
              <a:gd name="connsiteX0" fmla="*/ 1656106 w 2982742"/>
              <a:gd name="connsiteY0" fmla="*/ 3090512 h 3090546"/>
              <a:gd name="connsiteX1" fmla="*/ 0 w 2982742"/>
              <a:gd name="connsiteY1" fmla="*/ 3090546 h 3090546"/>
              <a:gd name="connsiteX2" fmla="*/ 230334 w 2982742"/>
              <a:gd name="connsiteY2" fmla="*/ 0 h 3090546"/>
              <a:gd name="connsiteX3" fmla="*/ 2982742 w 2982742"/>
              <a:gd name="connsiteY3" fmla="*/ 1046031 h 3090546"/>
              <a:gd name="connsiteX4" fmla="*/ 1656106 w 2982742"/>
              <a:gd name="connsiteY4" fmla="*/ 3090512 h 3090546"/>
              <a:gd name="connsiteX0" fmla="*/ 1758159 w 3084795"/>
              <a:gd name="connsiteY0" fmla="*/ 4715463 h 4715497"/>
              <a:gd name="connsiteX1" fmla="*/ 102053 w 3084795"/>
              <a:gd name="connsiteY1" fmla="*/ 4715497 h 4715497"/>
              <a:gd name="connsiteX2" fmla="*/ 0 w 3084795"/>
              <a:gd name="connsiteY2" fmla="*/ 0 h 4715497"/>
              <a:gd name="connsiteX3" fmla="*/ 3084795 w 3084795"/>
              <a:gd name="connsiteY3" fmla="*/ 2670982 h 4715497"/>
              <a:gd name="connsiteX4" fmla="*/ 1758159 w 3084795"/>
              <a:gd name="connsiteY4" fmla="*/ 4715463 h 4715497"/>
              <a:gd name="connsiteX0" fmla="*/ 1758159 w 2516238"/>
              <a:gd name="connsiteY0" fmla="*/ 4715463 h 4715497"/>
              <a:gd name="connsiteX1" fmla="*/ 102053 w 2516238"/>
              <a:gd name="connsiteY1" fmla="*/ 4715497 h 4715497"/>
              <a:gd name="connsiteX2" fmla="*/ 0 w 2516238"/>
              <a:gd name="connsiteY2" fmla="*/ 0 h 4715497"/>
              <a:gd name="connsiteX3" fmla="*/ 2516238 w 2516238"/>
              <a:gd name="connsiteY3" fmla="*/ 19746 h 4715497"/>
              <a:gd name="connsiteX4" fmla="*/ 1758159 w 2516238"/>
              <a:gd name="connsiteY4" fmla="*/ 4715463 h 4715497"/>
              <a:gd name="connsiteX0" fmla="*/ 1766906 w 2524985"/>
              <a:gd name="connsiteY0" fmla="*/ 4706910 h 4706944"/>
              <a:gd name="connsiteX1" fmla="*/ 110800 w 2524985"/>
              <a:gd name="connsiteY1" fmla="*/ 4706944 h 4706944"/>
              <a:gd name="connsiteX2" fmla="*/ 0 w 2524985"/>
              <a:gd name="connsiteY2" fmla="*/ 0 h 4706944"/>
              <a:gd name="connsiteX3" fmla="*/ 2524985 w 2524985"/>
              <a:gd name="connsiteY3" fmla="*/ 11193 h 4706944"/>
              <a:gd name="connsiteX4" fmla="*/ 1766906 w 2524985"/>
              <a:gd name="connsiteY4" fmla="*/ 4706910 h 4706944"/>
              <a:gd name="connsiteX0" fmla="*/ 2335463 w 2524985"/>
              <a:gd name="connsiteY0" fmla="*/ 4527310 h 4706944"/>
              <a:gd name="connsiteX1" fmla="*/ 110800 w 2524985"/>
              <a:gd name="connsiteY1" fmla="*/ 4706944 h 4706944"/>
              <a:gd name="connsiteX2" fmla="*/ 0 w 2524985"/>
              <a:gd name="connsiteY2" fmla="*/ 0 h 4706944"/>
              <a:gd name="connsiteX3" fmla="*/ 2524985 w 2524985"/>
              <a:gd name="connsiteY3" fmla="*/ 11193 h 4706944"/>
              <a:gd name="connsiteX4" fmla="*/ 2335463 w 2524985"/>
              <a:gd name="connsiteY4" fmla="*/ 4527310 h 4706944"/>
              <a:gd name="connsiteX0" fmla="*/ 2335463 w 2524985"/>
              <a:gd name="connsiteY0" fmla="*/ 4527310 h 4852335"/>
              <a:gd name="connsiteX1" fmla="*/ 1877703 w 2524985"/>
              <a:gd name="connsiteY1" fmla="*/ 4852335 h 4852335"/>
              <a:gd name="connsiteX2" fmla="*/ 0 w 2524985"/>
              <a:gd name="connsiteY2" fmla="*/ 0 h 4852335"/>
              <a:gd name="connsiteX3" fmla="*/ 2524985 w 2524985"/>
              <a:gd name="connsiteY3" fmla="*/ 11193 h 4852335"/>
              <a:gd name="connsiteX4" fmla="*/ 2335463 w 2524985"/>
              <a:gd name="connsiteY4" fmla="*/ 4527310 h 4852335"/>
              <a:gd name="connsiteX0" fmla="*/ 2632862 w 2822384"/>
              <a:gd name="connsiteY0" fmla="*/ 4527310 h 4852335"/>
              <a:gd name="connsiteX1" fmla="*/ 2175102 w 2822384"/>
              <a:gd name="connsiteY1" fmla="*/ 4852335 h 4852335"/>
              <a:gd name="connsiteX2" fmla="*/ 0 w 2822384"/>
              <a:gd name="connsiteY2" fmla="*/ 0 h 4852335"/>
              <a:gd name="connsiteX3" fmla="*/ 2822384 w 2822384"/>
              <a:gd name="connsiteY3" fmla="*/ 11193 h 4852335"/>
              <a:gd name="connsiteX4" fmla="*/ 2632862 w 2822384"/>
              <a:gd name="connsiteY4" fmla="*/ 4527310 h 4852335"/>
              <a:gd name="connsiteX0" fmla="*/ 2632862 w 2822384"/>
              <a:gd name="connsiteY0" fmla="*/ 4527310 h 4852335"/>
              <a:gd name="connsiteX1" fmla="*/ 2166355 w 2822384"/>
              <a:gd name="connsiteY1" fmla="*/ 4852335 h 4852335"/>
              <a:gd name="connsiteX2" fmla="*/ 0 w 2822384"/>
              <a:gd name="connsiteY2" fmla="*/ 0 h 4852335"/>
              <a:gd name="connsiteX3" fmla="*/ 2822384 w 2822384"/>
              <a:gd name="connsiteY3" fmla="*/ 11193 h 4852335"/>
              <a:gd name="connsiteX4" fmla="*/ 2632862 w 2822384"/>
              <a:gd name="connsiteY4" fmla="*/ 4527310 h 4852335"/>
              <a:gd name="connsiteX0" fmla="*/ 2632862 w 2822384"/>
              <a:gd name="connsiteY0" fmla="*/ 4527310 h 4826678"/>
              <a:gd name="connsiteX1" fmla="*/ 2166355 w 2822384"/>
              <a:gd name="connsiteY1" fmla="*/ 4826678 h 4826678"/>
              <a:gd name="connsiteX2" fmla="*/ 0 w 2822384"/>
              <a:gd name="connsiteY2" fmla="*/ 0 h 4826678"/>
              <a:gd name="connsiteX3" fmla="*/ 2822384 w 2822384"/>
              <a:gd name="connsiteY3" fmla="*/ 11193 h 4826678"/>
              <a:gd name="connsiteX4" fmla="*/ 2632862 w 2822384"/>
              <a:gd name="connsiteY4" fmla="*/ 4527310 h 4826678"/>
              <a:gd name="connsiteX0" fmla="*/ 2632862 w 2822384"/>
              <a:gd name="connsiteY0" fmla="*/ 4527310 h 4920753"/>
              <a:gd name="connsiteX1" fmla="*/ 2052643 w 2822384"/>
              <a:gd name="connsiteY1" fmla="*/ 4920753 h 4920753"/>
              <a:gd name="connsiteX2" fmla="*/ 0 w 2822384"/>
              <a:gd name="connsiteY2" fmla="*/ 0 h 4920753"/>
              <a:gd name="connsiteX3" fmla="*/ 2822384 w 2822384"/>
              <a:gd name="connsiteY3" fmla="*/ 11193 h 4920753"/>
              <a:gd name="connsiteX4" fmla="*/ 2632862 w 2822384"/>
              <a:gd name="connsiteY4" fmla="*/ 4527310 h 4920753"/>
              <a:gd name="connsiteX0" fmla="*/ 2632862 w 2822384"/>
              <a:gd name="connsiteY0" fmla="*/ 4527310 h 4895096"/>
              <a:gd name="connsiteX1" fmla="*/ 2078884 w 2822384"/>
              <a:gd name="connsiteY1" fmla="*/ 4895096 h 4895096"/>
              <a:gd name="connsiteX2" fmla="*/ 0 w 2822384"/>
              <a:gd name="connsiteY2" fmla="*/ 0 h 4895096"/>
              <a:gd name="connsiteX3" fmla="*/ 2822384 w 2822384"/>
              <a:gd name="connsiteY3" fmla="*/ 11193 h 4895096"/>
              <a:gd name="connsiteX4" fmla="*/ 2632862 w 2822384"/>
              <a:gd name="connsiteY4" fmla="*/ 4527310 h 4895096"/>
              <a:gd name="connsiteX0" fmla="*/ 2632862 w 6364937"/>
              <a:gd name="connsiteY0" fmla="*/ 5970021 h 6337807"/>
              <a:gd name="connsiteX1" fmla="*/ 2078884 w 6364937"/>
              <a:gd name="connsiteY1" fmla="*/ 6337807 h 6337807"/>
              <a:gd name="connsiteX2" fmla="*/ 0 w 6364937"/>
              <a:gd name="connsiteY2" fmla="*/ 1442711 h 6337807"/>
              <a:gd name="connsiteX3" fmla="*/ 6364937 w 6364937"/>
              <a:gd name="connsiteY3" fmla="*/ 0 h 6337807"/>
              <a:gd name="connsiteX4" fmla="*/ 2632862 w 6364937"/>
              <a:gd name="connsiteY4" fmla="*/ 5970021 h 6337807"/>
              <a:gd name="connsiteX0" fmla="*/ 553978 w 4286053"/>
              <a:gd name="connsiteY0" fmla="*/ 5970021 h 6337807"/>
              <a:gd name="connsiteX1" fmla="*/ 0 w 4286053"/>
              <a:gd name="connsiteY1" fmla="*/ 6337807 h 6337807"/>
              <a:gd name="connsiteX2" fmla="*/ 2390855 w 4286053"/>
              <a:gd name="connsiteY2" fmla="*/ 14464 h 6337807"/>
              <a:gd name="connsiteX3" fmla="*/ 4286053 w 4286053"/>
              <a:gd name="connsiteY3" fmla="*/ 0 h 6337807"/>
              <a:gd name="connsiteX4" fmla="*/ 553978 w 4286053"/>
              <a:gd name="connsiteY4" fmla="*/ 5970021 h 6337807"/>
              <a:gd name="connsiteX0" fmla="*/ 3962413 w 7694488"/>
              <a:gd name="connsiteY0" fmla="*/ 5970021 h 6337807"/>
              <a:gd name="connsiteX1" fmla="*/ 3408435 w 7694488"/>
              <a:gd name="connsiteY1" fmla="*/ 6337807 h 6337807"/>
              <a:gd name="connsiteX2" fmla="*/ 0 w 7694488"/>
              <a:gd name="connsiteY2" fmla="*/ 4273547 h 6337807"/>
              <a:gd name="connsiteX3" fmla="*/ 7694488 w 7694488"/>
              <a:gd name="connsiteY3" fmla="*/ 0 h 6337807"/>
              <a:gd name="connsiteX4" fmla="*/ 3962413 w 7694488"/>
              <a:gd name="connsiteY4" fmla="*/ 5970021 h 6337807"/>
              <a:gd name="connsiteX0" fmla="*/ 3962413 w 7694488"/>
              <a:gd name="connsiteY0" fmla="*/ 5970021 h 7612111"/>
              <a:gd name="connsiteX1" fmla="*/ 1274155 w 7694488"/>
              <a:gd name="connsiteY1" fmla="*/ 7612111 h 7612111"/>
              <a:gd name="connsiteX2" fmla="*/ 0 w 7694488"/>
              <a:gd name="connsiteY2" fmla="*/ 4273547 h 7612111"/>
              <a:gd name="connsiteX3" fmla="*/ 7694488 w 7694488"/>
              <a:gd name="connsiteY3" fmla="*/ 0 h 7612111"/>
              <a:gd name="connsiteX4" fmla="*/ 3962413 w 7694488"/>
              <a:gd name="connsiteY4" fmla="*/ 5970021 h 7612111"/>
              <a:gd name="connsiteX0" fmla="*/ 2073053 w 7694488"/>
              <a:gd name="connsiteY0" fmla="*/ 7603524 h 7612111"/>
              <a:gd name="connsiteX1" fmla="*/ 1274155 w 7694488"/>
              <a:gd name="connsiteY1" fmla="*/ 7612111 h 7612111"/>
              <a:gd name="connsiteX2" fmla="*/ 0 w 7694488"/>
              <a:gd name="connsiteY2" fmla="*/ 4273547 h 7612111"/>
              <a:gd name="connsiteX3" fmla="*/ 7694488 w 7694488"/>
              <a:gd name="connsiteY3" fmla="*/ 0 h 7612111"/>
              <a:gd name="connsiteX4" fmla="*/ 2073053 w 7694488"/>
              <a:gd name="connsiteY4" fmla="*/ 7603524 h 7612111"/>
              <a:gd name="connsiteX0" fmla="*/ 2073053 w 2073053"/>
              <a:gd name="connsiteY0" fmla="*/ 3635222 h 3643809"/>
              <a:gd name="connsiteX1" fmla="*/ 1274155 w 2073053"/>
              <a:gd name="connsiteY1" fmla="*/ 3643809 h 3643809"/>
              <a:gd name="connsiteX2" fmla="*/ 0 w 2073053"/>
              <a:gd name="connsiteY2" fmla="*/ 305245 h 3643809"/>
              <a:gd name="connsiteX3" fmla="*/ 1825219 w 2073053"/>
              <a:gd name="connsiteY3" fmla="*/ 0 h 3643809"/>
              <a:gd name="connsiteX4" fmla="*/ 2073053 w 2073053"/>
              <a:gd name="connsiteY4" fmla="*/ 3635222 h 3643809"/>
              <a:gd name="connsiteX0" fmla="*/ 2720334 w 2720334"/>
              <a:gd name="connsiteY0" fmla="*/ 3652327 h 3652327"/>
              <a:gd name="connsiteX1" fmla="*/ 1274155 w 2720334"/>
              <a:gd name="connsiteY1" fmla="*/ 3643809 h 3652327"/>
              <a:gd name="connsiteX2" fmla="*/ 0 w 2720334"/>
              <a:gd name="connsiteY2" fmla="*/ 305245 h 3652327"/>
              <a:gd name="connsiteX3" fmla="*/ 1825219 w 2720334"/>
              <a:gd name="connsiteY3" fmla="*/ 0 h 3652327"/>
              <a:gd name="connsiteX4" fmla="*/ 2720334 w 2720334"/>
              <a:gd name="connsiteY4" fmla="*/ 3652327 h 3652327"/>
              <a:gd name="connsiteX0" fmla="*/ 2720334 w 2720334"/>
              <a:gd name="connsiteY0" fmla="*/ 3421413 h 3421413"/>
              <a:gd name="connsiteX1" fmla="*/ 1274155 w 2720334"/>
              <a:gd name="connsiteY1" fmla="*/ 3412895 h 3421413"/>
              <a:gd name="connsiteX2" fmla="*/ 0 w 2720334"/>
              <a:gd name="connsiteY2" fmla="*/ 74331 h 3421413"/>
              <a:gd name="connsiteX3" fmla="*/ 2306307 w 2720334"/>
              <a:gd name="connsiteY3" fmla="*/ 0 h 3421413"/>
              <a:gd name="connsiteX4" fmla="*/ 2720334 w 2720334"/>
              <a:gd name="connsiteY4" fmla="*/ 3421413 h 3421413"/>
              <a:gd name="connsiteX0" fmla="*/ 1446179 w 1446179"/>
              <a:gd name="connsiteY0" fmla="*/ 3421413 h 3421413"/>
              <a:gd name="connsiteX1" fmla="*/ 0 w 1446179"/>
              <a:gd name="connsiteY1" fmla="*/ 3412895 h 3421413"/>
              <a:gd name="connsiteX2" fmla="*/ 317807 w 1446179"/>
              <a:gd name="connsiteY2" fmla="*/ 1528234 h 3421413"/>
              <a:gd name="connsiteX3" fmla="*/ 1032152 w 1446179"/>
              <a:gd name="connsiteY3" fmla="*/ 0 h 3421413"/>
              <a:gd name="connsiteX4" fmla="*/ 1446179 w 1446179"/>
              <a:gd name="connsiteY4" fmla="*/ 3421413 h 3421413"/>
              <a:gd name="connsiteX0" fmla="*/ 1446179 w 1446179"/>
              <a:gd name="connsiteY0" fmla="*/ 3421413 h 3421413"/>
              <a:gd name="connsiteX1" fmla="*/ 0 w 1446179"/>
              <a:gd name="connsiteY1" fmla="*/ 3412895 h 3421413"/>
              <a:gd name="connsiteX2" fmla="*/ 1032152 w 1446179"/>
              <a:gd name="connsiteY2" fmla="*/ 0 h 3421413"/>
              <a:gd name="connsiteX3" fmla="*/ 1446179 w 1446179"/>
              <a:gd name="connsiteY3" fmla="*/ 3421413 h 3421413"/>
              <a:gd name="connsiteX0" fmla="*/ 2145942 w 2145942"/>
              <a:gd name="connsiteY0" fmla="*/ 3421413 h 3421413"/>
              <a:gd name="connsiteX1" fmla="*/ 0 w 2145942"/>
              <a:gd name="connsiteY1" fmla="*/ 3412895 h 3421413"/>
              <a:gd name="connsiteX2" fmla="*/ 1731915 w 2145942"/>
              <a:gd name="connsiteY2" fmla="*/ 0 h 3421413"/>
              <a:gd name="connsiteX3" fmla="*/ 2145942 w 2145942"/>
              <a:gd name="connsiteY3" fmla="*/ 3421413 h 3421413"/>
              <a:gd name="connsiteX0" fmla="*/ 2145942 w 2145942"/>
              <a:gd name="connsiteY0" fmla="*/ 2275394 h 2275394"/>
              <a:gd name="connsiteX1" fmla="*/ 0 w 2145942"/>
              <a:gd name="connsiteY1" fmla="*/ 2266876 h 2275394"/>
              <a:gd name="connsiteX2" fmla="*/ 1854374 w 2145942"/>
              <a:gd name="connsiteY2" fmla="*/ 0 h 2275394"/>
              <a:gd name="connsiteX3" fmla="*/ 2145942 w 2145942"/>
              <a:gd name="connsiteY3" fmla="*/ 2275394 h 2275394"/>
              <a:gd name="connsiteX0" fmla="*/ 2145942 w 2145942"/>
              <a:gd name="connsiteY0" fmla="*/ 2206975 h 2206975"/>
              <a:gd name="connsiteX1" fmla="*/ 0 w 2145942"/>
              <a:gd name="connsiteY1" fmla="*/ 2198457 h 2206975"/>
              <a:gd name="connsiteX2" fmla="*/ 1889362 w 2145942"/>
              <a:gd name="connsiteY2" fmla="*/ 0 h 2206975"/>
              <a:gd name="connsiteX3" fmla="*/ 2145942 w 2145942"/>
              <a:gd name="connsiteY3" fmla="*/ 2206975 h 2206975"/>
              <a:gd name="connsiteX0" fmla="*/ 2145942 w 2145942"/>
              <a:gd name="connsiteY0" fmla="*/ 2232632 h 2232632"/>
              <a:gd name="connsiteX1" fmla="*/ 0 w 2145942"/>
              <a:gd name="connsiteY1" fmla="*/ 2224114 h 2232632"/>
              <a:gd name="connsiteX2" fmla="*/ 1871867 w 2145942"/>
              <a:gd name="connsiteY2" fmla="*/ 0 h 2232632"/>
              <a:gd name="connsiteX3" fmla="*/ 2145942 w 2145942"/>
              <a:gd name="connsiteY3" fmla="*/ 2232632 h 2232632"/>
              <a:gd name="connsiteX0" fmla="*/ 2093460 w 2093460"/>
              <a:gd name="connsiteY0" fmla="*/ 1702384 h 2224114"/>
              <a:gd name="connsiteX1" fmla="*/ 0 w 2093460"/>
              <a:gd name="connsiteY1" fmla="*/ 2224114 h 2224114"/>
              <a:gd name="connsiteX2" fmla="*/ 1871867 w 2093460"/>
              <a:gd name="connsiteY2" fmla="*/ 0 h 2224114"/>
              <a:gd name="connsiteX3" fmla="*/ 2093460 w 2093460"/>
              <a:gd name="connsiteY3" fmla="*/ 1702384 h 2224114"/>
              <a:gd name="connsiteX0" fmla="*/ 2285894 w 2285894"/>
              <a:gd name="connsiteY0" fmla="*/ 1702384 h 1787942"/>
              <a:gd name="connsiteX1" fmla="*/ 0 w 2285894"/>
              <a:gd name="connsiteY1" fmla="*/ 1787942 h 1787942"/>
              <a:gd name="connsiteX2" fmla="*/ 2064301 w 2285894"/>
              <a:gd name="connsiteY2" fmla="*/ 0 h 1787942"/>
              <a:gd name="connsiteX3" fmla="*/ 2285894 w 2285894"/>
              <a:gd name="connsiteY3" fmla="*/ 1702384 h 1787942"/>
            </a:gdLst>
            <a:ahLst/>
            <a:cxnLst>
              <a:cxn ang="0">
                <a:pos x="connsiteX0" y="connsiteY0"/>
              </a:cxn>
              <a:cxn ang="0">
                <a:pos x="connsiteX1" y="connsiteY1"/>
              </a:cxn>
              <a:cxn ang="0">
                <a:pos x="connsiteX2" y="connsiteY2"/>
              </a:cxn>
              <a:cxn ang="0">
                <a:pos x="connsiteX3" y="connsiteY3"/>
              </a:cxn>
            </a:cxnLst>
            <a:rect l="l" t="t" r="r" b="b"/>
            <a:pathLst>
              <a:path w="2285894" h="1787942">
                <a:moveTo>
                  <a:pt x="2285894" y="1702384"/>
                </a:moveTo>
                <a:lnTo>
                  <a:pt x="0" y="1787942"/>
                </a:lnTo>
                <a:lnTo>
                  <a:pt x="2064301" y="0"/>
                </a:lnTo>
                <a:lnTo>
                  <a:pt x="2285894" y="1702384"/>
                </a:lnTo>
                <a:close/>
              </a:path>
            </a:pathLst>
          </a:custGeom>
          <a:gradFill flip="none" rotWithShape="1">
            <a:gsLst>
              <a:gs pos="2000">
                <a:schemeClr val="bg2">
                  <a:lumMod val="60000"/>
                  <a:lumOff val="40000"/>
                </a:schemeClr>
              </a:gs>
              <a:gs pos="100000">
                <a:schemeClr val="bg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0"/>
          <p:cNvSpPr/>
          <p:nvPr userDrawn="1"/>
        </p:nvSpPr>
        <p:spPr>
          <a:xfrm>
            <a:off x="7199452" y="216915"/>
            <a:ext cx="1575792" cy="1861362"/>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3761231 w 4309381"/>
              <a:gd name="connsiteY0" fmla="*/ 1448456 h 1448456"/>
              <a:gd name="connsiteX1" fmla="*/ 0 w 4309381"/>
              <a:gd name="connsiteY1" fmla="*/ 0 h 1448456"/>
              <a:gd name="connsiteX2" fmla="*/ 4309381 w 4309381"/>
              <a:gd name="connsiteY2" fmla="*/ 866431 h 1448456"/>
              <a:gd name="connsiteX3" fmla="*/ 3761231 w 4309381"/>
              <a:gd name="connsiteY3" fmla="*/ 1448456 h 1448456"/>
              <a:gd name="connsiteX0" fmla="*/ 3761231 w 4834203"/>
              <a:gd name="connsiteY0" fmla="*/ 1448456 h 1448456"/>
              <a:gd name="connsiteX1" fmla="*/ 0 w 4834203"/>
              <a:gd name="connsiteY1" fmla="*/ 0 h 1448456"/>
              <a:gd name="connsiteX2" fmla="*/ 4834203 w 4834203"/>
              <a:gd name="connsiteY2" fmla="*/ 977611 h 1448456"/>
              <a:gd name="connsiteX3" fmla="*/ 3761231 w 4834203"/>
              <a:gd name="connsiteY3" fmla="*/ 1448456 h 1448456"/>
              <a:gd name="connsiteX0" fmla="*/ 3761231 w 4877937"/>
              <a:gd name="connsiteY0" fmla="*/ 1448456 h 1448456"/>
              <a:gd name="connsiteX1" fmla="*/ 0 w 4877937"/>
              <a:gd name="connsiteY1" fmla="*/ 0 h 1448456"/>
              <a:gd name="connsiteX2" fmla="*/ 4877937 w 4877937"/>
              <a:gd name="connsiteY2" fmla="*/ 986163 h 1448456"/>
              <a:gd name="connsiteX3" fmla="*/ 3761231 w 4877937"/>
              <a:gd name="connsiteY3" fmla="*/ 1448456 h 1448456"/>
              <a:gd name="connsiteX0" fmla="*/ 323644 w 1440350"/>
              <a:gd name="connsiteY0" fmla="*/ 2628683 h 2628683"/>
              <a:gd name="connsiteX1" fmla="*/ 0 w 1440350"/>
              <a:gd name="connsiteY1" fmla="*/ 0 h 2628683"/>
              <a:gd name="connsiteX2" fmla="*/ 1440350 w 1440350"/>
              <a:gd name="connsiteY2" fmla="*/ 2166390 h 2628683"/>
              <a:gd name="connsiteX3" fmla="*/ 323644 w 1440350"/>
              <a:gd name="connsiteY3" fmla="*/ 2628683 h 2628683"/>
              <a:gd name="connsiteX0" fmla="*/ 323644 w 2061389"/>
              <a:gd name="connsiteY0" fmla="*/ 2628683 h 2628683"/>
              <a:gd name="connsiteX1" fmla="*/ 0 w 2061389"/>
              <a:gd name="connsiteY1" fmla="*/ 0 h 2628683"/>
              <a:gd name="connsiteX2" fmla="*/ 2061389 w 2061389"/>
              <a:gd name="connsiteY2" fmla="*/ 1208525 h 2628683"/>
              <a:gd name="connsiteX3" fmla="*/ 323644 w 2061389"/>
              <a:gd name="connsiteY3" fmla="*/ 2628683 h 2628683"/>
              <a:gd name="connsiteX0" fmla="*/ 1521988 w 2061389"/>
              <a:gd name="connsiteY0" fmla="*/ 3099062 h 3099062"/>
              <a:gd name="connsiteX1" fmla="*/ 0 w 2061389"/>
              <a:gd name="connsiteY1" fmla="*/ 0 h 3099062"/>
              <a:gd name="connsiteX2" fmla="*/ 2061389 w 2061389"/>
              <a:gd name="connsiteY2" fmla="*/ 1208525 h 3099062"/>
              <a:gd name="connsiteX3" fmla="*/ 1521988 w 2061389"/>
              <a:gd name="connsiteY3" fmla="*/ 3099062 h 3099062"/>
              <a:gd name="connsiteX0" fmla="*/ 2108040 w 2647441"/>
              <a:gd name="connsiteY0" fmla="*/ 3116166 h 3116166"/>
              <a:gd name="connsiteX1" fmla="*/ 0 w 2647441"/>
              <a:gd name="connsiteY1" fmla="*/ 0 h 3116166"/>
              <a:gd name="connsiteX2" fmla="*/ 2647441 w 2647441"/>
              <a:gd name="connsiteY2" fmla="*/ 1225629 h 3116166"/>
              <a:gd name="connsiteX3" fmla="*/ 2108040 w 2647441"/>
              <a:gd name="connsiteY3" fmla="*/ 3116166 h 3116166"/>
              <a:gd name="connsiteX0" fmla="*/ 2020569 w 2559970"/>
              <a:gd name="connsiteY0" fmla="*/ 2534604 h 2534604"/>
              <a:gd name="connsiteX1" fmla="*/ 0 w 2559970"/>
              <a:gd name="connsiteY1" fmla="*/ 0 h 2534604"/>
              <a:gd name="connsiteX2" fmla="*/ 2559970 w 2559970"/>
              <a:gd name="connsiteY2" fmla="*/ 644067 h 2534604"/>
              <a:gd name="connsiteX3" fmla="*/ 2020569 w 2559970"/>
              <a:gd name="connsiteY3" fmla="*/ 2534604 h 2534604"/>
              <a:gd name="connsiteX0" fmla="*/ 1775652 w 2559970"/>
              <a:gd name="connsiteY0" fmla="*/ 2688546 h 2688546"/>
              <a:gd name="connsiteX1" fmla="*/ 0 w 2559970"/>
              <a:gd name="connsiteY1" fmla="*/ 0 h 2688546"/>
              <a:gd name="connsiteX2" fmla="*/ 2559970 w 2559970"/>
              <a:gd name="connsiteY2" fmla="*/ 644067 h 2688546"/>
              <a:gd name="connsiteX3" fmla="*/ 1775652 w 2559970"/>
              <a:gd name="connsiteY3" fmla="*/ 2688546 h 2688546"/>
              <a:gd name="connsiteX0" fmla="*/ 1775652 w 2892358"/>
              <a:gd name="connsiteY0" fmla="*/ 2688546 h 2688546"/>
              <a:gd name="connsiteX1" fmla="*/ 0 w 2892358"/>
              <a:gd name="connsiteY1" fmla="*/ 0 h 2688546"/>
              <a:gd name="connsiteX2" fmla="*/ 2892358 w 2892358"/>
              <a:gd name="connsiteY2" fmla="*/ 1268391 h 2688546"/>
              <a:gd name="connsiteX3" fmla="*/ 1775652 w 2892358"/>
              <a:gd name="connsiteY3" fmla="*/ 2688546 h 2688546"/>
              <a:gd name="connsiteX0" fmla="*/ 2536643 w 2892358"/>
              <a:gd name="connsiteY0" fmla="*/ 2500393 h 2500393"/>
              <a:gd name="connsiteX1" fmla="*/ 0 w 2892358"/>
              <a:gd name="connsiteY1" fmla="*/ 0 h 2500393"/>
              <a:gd name="connsiteX2" fmla="*/ 2892358 w 2892358"/>
              <a:gd name="connsiteY2" fmla="*/ 1268391 h 2500393"/>
              <a:gd name="connsiteX3" fmla="*/ 2536643 w 2892358"/>
              <a:gd name="connsiteY3" fmla="*/ 2500393 h 2500393"/>
              <a:gd name="connsiteX0" fmla="*/ 2396690 w 2752405"/>
              <a:gd name="connsiteY0" fmla="*/ 2517498 h 2517498"/>
              <a:gd name="connsiteX1" fmla="*/ 0 w 2752405"/>
              <a:gd name="connsiteY1" fmla="*/ 0 h 2517498"/>
              <a:gd name="connsiteX2" fmla="*/ 2752405 w 2752405"/>
              <a:gd name="connsiteY2" fmla="*/ 1285496 h 2517498"/>
              <a:gd name="connsiteX3" fmla="*/ 2396690 w 2752405"/>
              <a:gd name="connsiteY3" fmla="*/ 2517498 h 2517498"/>
              <a:gd name="connsiteX0" fmla="*/ 2396690 w 2621200"/>
              <a:gd name="connsiteY0" fmla="*/ 2517498 h 2517498"/>
              <a:gd name="connsiteX1" fmla="*/ 0 w 2621200"/>
              <a:gd name="connsiteY1" fmla="*/ 0 h 2517498"/>
              <a:gd name="connsiteX2" fmla="*/ 2621200 w 2621200"/>
              <a:gd name="connsiteY2" fmla="*/ 1875609 h 2517498"/>
              <a:gd name="connsiteX3" fmla="*/ 2396690 w 2621200"/>
              <a:gd name="connsiteY3" fmla="*/ 2517498 h 2517498"/>
              <a:gd name="connsiteX0" fmla="*/ 2396690 w 2396691"/>
              <a:gd name="connsiteY0" fmla="*/ 2745772 h 2745772"/>
              <a:gd name="connsiteX1" fmla="*/ 0 w 2396691"/>
              <a:gd name="connsiteY1" fmla="*/ 228274 h 2745772"/>
              <a:gd name="connsiteX2" fmla="*/ 1833967 w 2396691"/>
              <a:gd name="connsiteY2" fmla="*/ 0 h 2745772"/>
              <a:gd name="connsiteX3" fmla="*/ 2396690 w 2396691"/>
              <a:gd name="connsiteY3" fmla="*/ 2745772 h 2745772"/>
              <a:gd name="connsiteX0" fmla="*/ 2386675 w 2386675"/>
              <a:gd name="connsiteY0" fmla="*/ 2760460 h 2760460"/>
              <a:gd name="connsiteX1" fmla="*/ 0 w 2386675"/>
              <a:gd name="connsiteY1" fmla="*/ 228274 h 2760460"/>
              <a:gd name="connsiteX2" fmla="*/ 1833967 w 2386675"/>
              <a:gd name="connsiteY2" fmla="*/ 0 h 2760460"/>
              <a:gd name="connsiteX3" fmla="*/ 2386675 w 2386675"/>
              <a:gd name="connsiteY3" fmla="*/ 2760460 h 2760460"/>
              <a:gd name="connsiteX0" fmla="*/ 2381668 w 2381668"/>
              <a:gd name="connsiteY0" fmla="*/ 2750668 h 2750668"/>
              <a:gd name="connsiteX1" fmla="*/ 0 w 2381668"/>
              <a:gd name="connsiteY1" fmla="*/ 228274 h 2750668"/>
              <a:gd name="connsiteX2" fmla="*/ 1833967 w 2381668"/>
              <a:gd name="connsiteY2" fmla="*/ 0 h 2750668"/>
              <a:gd name="connsiteX3" fmla="*/ 2381668 w 2381668"/>
              <a:gd name="connsiteY3" fmla="*/ 2750668 h 2750668"/>
            </a:gdLst>
            <a:ahLst/>
            <a:cxnLst>
              <a:cxn ang="0">
                <a:pos x="connsiteX0" y="connsiteY0"/>
              </a:cxn>
              <a:cxn ang="0">
                <a:pos x="connsiteX1" y="connsiteY1"/>
              </a:cxn>
              <a:cxn ang="0">
                <a:pos x="connsiteX2" y="connsiteY2"/>
              </a:cxn>
              <a:cxn ang="0">
                <a:pos x="connsiteX3" y="connsiteY3"/>
              </a:cxn>
            </a:cxnLst>
            <a:rect l="l" t="t" r="r" b="b"/>
            <a:pathLst>
              <a:path w="2381668" h="2750668">
                <a:moveTo>
                  <a:pt x="2381668" y="2750668"/>
                </a:moveTo>
                <a:lnTo>
                  <a:pt x="0" y="228274"/>
                </a:lnTo>
                <a:lnTo>
                  <a:pt x="1833967" y="0"/>
                </a:lnTo>
                <a:lnTo>
                  <a:pt x="2381668" y="2750668"/>
                </a:lnTo>
                <a:close/>
              </a:path>
            </a:pathLst>
          </a:custGeom>
          <a:gradFill flip="none" rotWithShape="1">
            <a:gsLst>
              <a:gs pos="2000">
                <a:schemeClr val="bg2">
                  <a:lumMod val="20000"/>
                  <a:lumOff val="80000"/>
                </a:schemeClr>
              </a:gs>
              <a:gs pos="98000">
                <a:schemeClr val="bg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Picture Placeholder 9"/>
          <p:cNvSpPr>
            <a:spLocks noGrp="1"/>
          </p:cNvSpPr>
          <p:nvPr>
            <p:ph type="pic" sz="quarter" idx="18" hasCustomPrompt="1"/>
          </p:nvPr>
        </p:nvSpPr>
        <p:spPr>
          <a:xfrm>
            <a:off x="4762985" y="-2"/>
            <a:ext cx="4378933" cy="4532684"/>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1495006 w 7051029"/>
              <a:gd name="connsiteY0" fmla="*/ 0 h 3622382"/>
              <a:gd name="connsiteX1" fmla="*/ 7051029 w 7051029"/>
              <a:gd name="connsiteY1" fmla="*/ 1501837 h 3622382"/>
              <a:gd name="connsiteX2" fmla="*/ 5104786 w 7051029"/>
              <a:gd name="connsiteY2" fmla="*/ 3622382 h 3622382"/>
              <a:gd name="connsiteX3" fmla="*/ 0 w 7051029"/>
              <a:gd name="connsiteY3" fmla="*/ 2640451 h 3622382"/>
              <a:gd name="connsiteX4" fmla="*/ 1495006 w 7051029"/>
              <a:gd name="connsiteY4" fmla="*/ 0 h 3622382"/>
              <a:gd name="connsiteX0" fmla="*/ 1495006 w 7294563"/>
              <a:gd name="connsiteY0" fmla="*/ 0 h 3604608"/>
              <a:gd name="connsiteX1" fmla="*/ 7051029 w 7294563"/>
              <a:gd name="connsiteY1" fmla="*/ 1501837 h 3604608"/>
              <a:gd name="connsiteX2" fmla="*/ 7294563 w 7294563"/>
              <a:gd name="connsiteY2" fmla="*/ 3604608 h 3604608"/>
              <a:gd name="connsiteX3" fmla="*/ 0 w 7294563"/>
              <a:gd name="connsiteY3" fmla="*/ 2640451 h 3604608"/>
              <a:gd name="connsiteX4" fmla="*/ 1495006 w 7294563"/>
              <a:gd name="connsiteY4" fmla="*/ 0 h 3604608"/>
              <a:gd name="connsiteX0" fmla="*/ 0 w 5799557"/>
              <a:gd name="connsiteY0" fmla="*/ 0 h 4168947"/>
              <a:gd name="connsiteX1" fmla="*/ 5556023 w 5799557"/>
              <a:gd name="connsiteY1" fmla="*/ 1501837 h 4168947"/>
              <a:gd name="connsiteX2" fmla="*/ 5799557 w 5799557"/>
              <a:gd name="connsiteY2" fmla="*/ 3604608 h 4168947"/>
              <a:gd name="connsiteX3" fmla="*/ 3567533 w 5799557"/>
              <a:gd name="connsiteY3" fmla="*/ 4168947 h 4168947"/>
              <a:gd name="connsiteX4" fmla="*/ 0 w 5799557"/>
              <a:gd name="connsiteY4" fmla="*/ 0 h 4168947"/>
              <a:gd name="connsiteX0" fmla="*/ 1368269 w 2232025"/>
              <a:gd name="connsiteY0" fmla="*/ 0 h 2915936"/>
              <a:gd name="connsiteX1" fmla="*/ 1988491 w 2232025"/>
              <a:gd name="connsiteY1" fmla="*/ 248826 h 2915936"/>
              <a:gd name="connsiteX2" fmla="*/ 2232025 w 2232025"/>
              <a:gd name="connsiteY2" fmla="*/ 2351597 h 2915936"/>
              <a:gd name="connsiteX3" fmla="*/ 1 w 2232025"/>
              <a:gd name="connsiteY3" fmla="*/ 2915936 h 2915936"/>
              <a:gd name="connsiteX4" fmla="*/ 1368269 w 2232025"/>
              <a:gd name="connsiteY4" fmla="*/ 0 h 2915936"/>
              <a:gd name="connsiteX0" fmla="*/ 1368268 w 2232024"/>
              <a:gd name="connsiteY0" fmla="*/ 204391 h 3120327"/>
              <a:gd name="connsiteX1" fmla="*/ 1946244 w 2232024"/>
              <a:gd name="connsiteY1" fmla="*/ 0 h 3120327"/>
              <a:gd name="connsiteX2" fmla="*/ 2232024 w 2232024"/>
              <a:gd name="connsiteY2" fmla="*/ 2555988 h 3120327"/>
              <a:gd name="connsiteX3" fmla="*/ 0 w 2232024"/>
              <a:gd name="connsiteY3" fmla="*/ 3120327 h 3120327"/>
              <a:gd name="connsiteX4" fmla="*/ 1368268 w 2232024"/>
              <a:gd name="connsiteY4" fmla="*/ 204391 h 3120327"/>
              <a:gd name="connsiteX0" fmla="*/ 326187 w 1189943"/>
              <a:gd name="connsiteY0" fmla="*/ 204391 h 3120327"/>
              <a:gd name="connsiteX1" fmla="*/ 904163 w 1189943"/>
              <a:gd name="connsiteY1" fmla="*/ 0 h 3120327"/>
              <a:gd name="connsiteX2" fmla="*/ 1189943 w 1189943"/>
              <a:gd name="connsiteY2" fmla="*/ 2555988 h 3120327"/>
              <a:gd name="connsiteX3" fmla="*/ 0 w 1189943"/>
              <a:gd name="connsiteY3" fmla="*/ 3120327 h 3120327"/>
              <a:gd name="connsiteX4" fmla="*/ 326187 w 1189943"/>
              <a:gd name="connsiteY4" fmla="*/ 204391 h 3120327"/>
              <a:gd name="connsiteX0" fmla="*/ 0 w 3511205"/>
              <a:gd name="connsiteY0" fmla="*/ 3128083 h 3128083"/>
              <a:gd name="connsiteX1" fmla="*/ 3225425 w 3511205"/>
              <a:gd name="connsiteY1" fmla="*/ 0 h 3128083"/>
              <a:gd name="connsiteX2" fmla="*/ 3511205 w 3511205"/>
              <a:gd name="connsiteY2" fmla="*/ 2555988 h 3128083"/>
              <a:gd name="connsiteX3" fmla="*/ 2321262 w 3511205"/>
              <a:gd name="connsiteY3" fmla="*/ 3120327 h 3128083"/>
              <a:gd name="connsiteX4" fmla="*/ 0 w 3511205"/>
              <a:gd name="connsiteY4" fmla="*/ 3128083 h 3128083"/>
              <a:gd name="connsiteX0" fmla="*/ 0 w 3511205"/>
              <a:gd name="connsiteY0" fmla="*/ 2737072 h 2737072"/>
              <a:gd name="connsiteX1" fmla="*/ 3288795 w 3511205"/>
              <a:gd name="connsiteY1" fmla="*/ 0 h 2737072"/>
              <a:gd name="connsiteX2" fmla="*/ 3511205 w 3511205"/>
              <a:gd name="connsiteY2" fmla="*/ 2164977 h 2737072"/>
              <a:gd name="connsiteX3" fmla="*/ 2321262 w 3511205"/>
              <a:gd name="connsiteY3" fmla="*/ 2729316 h 2737072"/>
              <a:gd name="connsiteX4" fmla="*/ 0 w 3511205"/>
              <a:gd name="connsiteY4" fmla="*/ 2737072 h 2737072"/>
              <a:gd name="connsiteX0" fmla="*/ 0 w 3511205"/>
              <a:gd name="connsiteY0" fmla="*/ 3136969 h 3136969"/>
              <a:gd name="connsiteX1" fmla="*/ 3260632 w 3511205"/>
              <a:gd name="connsiteY1" fmla="*/ 0 h 3136969"/>
              <a:gd name="connsiteX2" fmla="*/ 3511205 w 3511205"/>
              <a:gd name="connsiteY2" fmla="*/ 2564874 h 3136969"/>
              <a:gd name="connsiteX3" fmla="*/ 2321262 w 3511205"/>
              <a:gd name="connsiteY3" fmla="*/ 3129213 h 3136969"/>
              <a:gd name="connsiteX4" fmla="*/ 0 w 3511205"/>
              <a:gd name="connsiteY4" fmla="*/ 3136969 h 3136969"/>
              <a:gd name="connsiteX0" fmla="*/ 0 w 3567534"/>
              <a:gd name="connsiteY0" fmla="*/ 3136969 h 3136969"/>
              <a:gd name="connsiteX1" fmla="*/ 3260632 w 3567534"/>
              <a:gd name="connsiteY1" fmla="*/ 0 h 3136969"/>
              <a:gd name="connsiteX2" fmla="*/ 3567534 w 3567534"/>
              <a:gd name="connsiteY2" fmla="*/ 3115843 h 3136969"/>
              <a:gd name="connsiteX3" fmla="*/ 2321262 w 3567534"/>
              <a:gd name="connsiteY3" fmla="*/ 3129213 h 3136969"/>
              <a:gd name="connsiteX4" fmla="*/ 0 w 3567534"/>
              <a:gd name="connsiteY4" fmla="*/ 3136969 h 3136969"/>
              <a:gd name="connsiteX0" fmla="*/ 0 w 3412629"/>
              <a:gd name="connsiteY0" fmla="*/ 3136969 h 3136969"/>
              <a:gd name="connsiteX1" fmla="*/ 3260632 w 3412629"/>
              <a:gd name="connsiteY1" fmla="*/ 0 h 3136969"/>
              <a:gd name="connsiteX2" fmla="*/ 3412629 w 3412629"/>
              <a:gd name="connsiteY2" fmla="*/ 1845060 h 3136969"/>
              <a:gd name="connsiteX3" fmla="*/ 2321262 w 3412629"/>
              <a:gd name="connsiteY3" fmla="*/ 3129213 h 3136969"/>
              <a:gd name="connsiteX4" fmla="*/ 0 w 3412629"/>
              <a:gd name="connsiteY4" fmla="*/ 3136969 h 3136969"/>
              <a:gd name="connsiteX0" fmla="*/ 0 w 3370383"/>
              <a:gd name="connsiteY0" fmla="*/ 3136969 h 3136969"/>
              <a:gd name="connsiteX1" fmla="*/ 3260632 w 3370383"/>
              <a:gd name="connsiteY1" fmla="*/ 0 h 3136969"/>
              <a:gd name="connsiteX2" fmla="*/ 3370383 w 3370383"/>
              <a:gd name="connsiteY2" fmla="*/ 1338523 h 3136969"/>
              <a:gd name="connsiteX3" fmla="*/ 2321262 w 3370383"/>
              <a:gd name="connsiteY3" fmla="*/ 3129213 h 3136969"/>
              <a:gd name="connsiteX4" fmla="*/ 0 w 3370383"/>
              <a:gd name="connsiteY4" fmla="*/ 3136969 h 3136969"/>
              <a:gd name="connsiteX0" fmla="*/ 0 w 4194190"/>
              <a:gd name="connsiteY0" fmla="*/ 3136969 h 3136969"/>
              <a:gd name="connsiteX1" fmla="*/ 3260632 w 4194190"/>
              <a:gd name="connsiteY1" fmla="*/ 0 h 3136969"/>
              <a:gd name="connsiteX2" fmla="*/ 4194190 w 4194190"/>
              <a:gd name="connsiteY2" fmla="*/ 1338523 h 3136969"/>
              <a:gd name="connsiteX3" fmla="*/ 2321262 w 4194190"/>
              <a:gd name="connsiteY3" fmla="*/ 3129213 h 3136969"/>
              <a:gd name="connsiteX4" fmla="*/ 0 w 4194190"/>
              <a:gd name="connsiteY4" fmla="*/ 3136969 h 3136969"/>
              <a:gd name="connsiteX0" fmla="*/ 0 w 4194190"/>
              <a:gd name="connsiteY0" fmla="*/ 2426041 h 2426041"/>
              <a:gd name="connsiteX1" fmla="*/ 3359208 w 4194190"/>
              <a:gd name="connsiteY1" fmla="*/ 0 h 2426041"/>
              <a:gd name="connsiteX2" fmla="*/ 4194190 w 4194190"/>
              <a:gd name="connsiteY2" fmla="*/ 627595 h 2426041"/>
              <a:gd name="connsiteX3" fmla="*/ 2321262 w 4194190"/>
              <a:gd name="connsiteY3" fmla="*/ 2418285 h 2426041"/>
              <a:gd name="connsiteX4" fmla="*/ 0 w 4194190"/>
              <a:gd name="connsiteY4" fmla="*/ 2426041 h 2426041"/>
              <a:gd name="connsiteX0" fmla="*/ 0 w 4194190"/>
              <a:gd name="connsiteY0" fmla="*/ 2710412 h 2710412"/>
              <a:gd name="connsiteX1" fmla="*/ 3197263 w 4194190"/>
              <a:gd name="connsiteY1" fmla="*/ 0 h 2710412"/>
              <a:gd name="connsiteX2" fmla="*/ 4194190 w 4194190"/>
              <a:gd name="connsiteY2" fmla="*/ 911966 h 2710412"/>
              <a:gd name="connsiteX3" fmla="*/ 2321262 w 4194190"/>
              <a:gd name="connsiteY3" fmla="*/ 2702656 h 2710412"/>
              <a:gd name="connsiteX4" fmla="*/ 0 w 4194190"/>
              <a:gd name="connsiteY4" fmla="*/ 2710412 h 2710412"/>
              <a:gd name="connsiteX0" fmla="*/ 0 w 4482876"/>
              <a:gd name="connsiteY0" fmla="*/ 2710412 h 2710412"/>
              <a:gd name="connsiteX1" fmla="*/ 3197263 w 4482876"/>
              <a:gd name="connsiteY1" fmla="*/ 0 h 2710412"/>
              <a:gd name="connsiteX2" fmla="*/ 4194190 w 4482876"/>
              <a:gd name="connsiteY2" fmla="*/ 911966 h 2710412"/>
              <a:gd name="connsiteX3" fmla="*/ 4482876 w 4482876"/>
              <a:gd name="connsiteY3" fmla="*/ 2702656 h 2710412"/>
              <a:gd name="connsiteX4" fmla="*/ 0 w 4482876"/>
              <a:gd name="connsiteY4" fmla="*/ 2710412 h 2710412"/>
              <a:gd name="connsiteX0" fmla="*/ 0 w 4482876"/>
              <a:gd name="connsiteY0" fmla="*/ 2710412 h 2710412"/>
              <a:gd name="connsiteX1" fmla="*/ 3197263 w 4482876"/>
              <a:gd name="connsiteY1" fmla="*/ 0 h 2710412"/>
              <a:gd name="connsiteX2" fmla="*/ 3750601 w 4482876"/>
              <a:gd name="connsiteY2" fmla="*/ 1000832 h 2710412"/>
              <a:gd name="connsiteX3" fmla="*/ 4482876 w 4482876"/>
              <a:gd name="connsiteY3" fmla="*/ 2702656 h 2710412"/>
              <a:gd name="connsiteX4" fmla="*/ 0 w 4482876"/>
              <a:gd name="connsiteY4" fmla="*/ 2710412 h 2710412"/>
              <a:gd name="connsiteX0" fmla="*/ 0 w 4482876"/>
              <a:gd name="connsiteY0" fmla="*/ 2710412 h 2710412"/>
              <a:gd name="connsiteX1" fmla="*/ 3197263 w 4482876"/>
              <a:gd name="connsiteY1" fmla="*/ 0 h 2710412"/>
              <a:gd name="connsiteX2" fmla="*/ 4482876 w 4482876"/>
              <a:gd name="connsiteY2" fmla="*/ 2702656 h 2710412"/>
              <a:gd name="connsiteX3" fmla="*/ 0 w 4482876"/>
              <a:gd name="connsiteY3" fmla="*/ 2710412 h 2710412"/>
              <a:gd name="connsiteX0" fmla="*/ 0 w 3253891"/>
              <a:gd name="connsiteY0" fmla="*/ 2702990 h 2702990"/>
              <a:gd name="connsiteX1" fmla="*/ 1968278 w 3253891"/>
              <a:gd name="connsiteY1" fmla="*/ 0 h 2702990"/>
              <a:gd name="connsiteX2" fmla="*/ 3253891 w 3253891"/>
              <a:gd name="connsiteY2" fmla="*/ 2702656 h 2702990"/>
              <a:gd name="connsiteX3" fmla="*/ 0 w 3253891"/>
              <a:gd name="connsiteY3" fmla="*/ 2702990 h 2702990"/>
              <a:gd name="connsiteX0" fmla="*/ 0 w 3253891"/>
              <a:gd name="connsiteY0" fmla="*/ 3957239 h 3957239"/>
              <a:gd name="connsiteX1" fmla="*/ 2174089 w 3253891"/>
              <a:gd name="connsiteY1" fmla="*/ 0 h 3957239"/>
              <a:gd name="connsiteX2" fmla="*/ 3253891 w 3253891"/>
              <a:gd name="connsiteY2" fmla="*/ 3956905 h 3957239"/>
              <a:gd name="connsiteX3" fmla="*/ 0 w 3253891"/>
              <a:gd name="connsiteY3" fmla="*/ 3957239 h 3957239"/>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6591901 h 6591901"/>
              <a:gd name="connsiteX1" fmla="*/ 61296 w 3253891"/>
              <a:gd name="connsiteY1" fmla="*/ 0 h 6591901"/>
              <a:gd name="connsiteX2" fmla="*/ 2174089 w 3253891"/>
              <a:gd name="connsiteY2" fmla="*/ 2634662 h 6591901"/>
              <a:gd name="connsiteX3" fmla="*/ 3253891 w 3253891"/>
              <a:gd name="connsiteY3" fmla="*/ 6591567 h 6591901"/>
              <a:gd name="connsiteX4" fmla="*/ 0 w 3253891"/>
              <a:gd name="connsiteY4" fmla="*/ 6591901 h 6591901"/>
              <a:gd name="connsiteX0" fmla="*/ 0 w 3253891"/>
              <a:gd name="connsiteY0" fmla="*/ 6591902 h 6591902"/>
              <a:gd name="connsiteX1" fmla="*/ 61296 w 3253891"/>
              <a:gd name="connsiteY1" fmla="*/ 1 h 6591902"/>
              <a:gd name="connsiteX2" fmla="*/ 2738598 w 3253891"/>
              <a:gd name="connsiteY2" fmla="*/ 0 h 6591902"/>
              <a:gd name="connsiteX3" fmla="*/ 3253891 w 3253891"/>
              <a:gd name="connsiteY3" fmla="*/ 6591568 h 6591902"/>
              <a:gd name="connsiteX4" fmla="*/ 0 w 3253891"/>
              <a:gd name="connsiteY4" fmla="*/ 6591902 h 6591902"/>
              <a:gd name="connsiteX0" fmla="*/ 0 w 2738598"/>
              <a:gd name="connsiteY0" fmla="*/ 6591902 h 6591902"/>
              <a:gd name="connsiteX1" fmla="*/ 61296 w 2738598"/>
              <a:gd name="connsiteY1" fmla="*/ 1 h 6591902"/>
              <a:gd name="connsiteX2" fmla="*/ 2738598 w 2738598"/>
              <a:gd name="connsiteY2" fmla="*/ 0 h 6591902"/>
              <a:gd name="connsiteX3" fmla="*/ 2648219 w 2738598"/>
              <a:gd name="connsiteY3" fmla="*/ 4892025 h 6591902"/>
              <a:gd name="connsiteX4" fmla="*/ 0 w 2738598"/>
              <a:gd name="connsiteY4" fmla="*/ 6591902 h 6591902"/>
              <a:gd name="connsiteX0" fmla="*/ 879553 w 2677302"/>
              <a:gd name="connsiteY0" fmla="*/ 4521279 h 4892025"/>
              <a:gd name="connsiteX1" fmla="*/ 0 w 2677302"/>
              <a:gd name="connsiteY1" fmla="*/ 1 h 4892025"/>
              <a:gd name="connsiteX2" fmla="*/ 2677302 w 2677302"/>
              <a:gd name="connsiteY2" fmla="*/ 0 h 4892025"/>
              <a:gd name="connsiteX3" fmla="*/ 2586923 w 2677302"/>
              <a:gd name="connsiteY3" fmla="*/ 4892025 h 4892025"/>
              <a:gd name="connsiteX4" fmla="*/ 879553 w 2677302"/>
              <a:gd name="connsiteY4" fmla="*/ 4521279 h 4892025"/>
              <a:gd name="connsiteX0" fmla="*/ 585538 w 2677302"/>
              <a:gd name="connsiteY0" fmla="*/ 6591903 h 6591903"/>
              <a:gd name="connsiteX1" fmla="*/ 0 w 2677302"/>
              <a:gd name="connsiteY1" fmla="*/ 1 h 6591903"/>
              <a:gd name="connsiteX2" fmla="*/ 2677302 w 2677302"/>
              <a:gd name="connsiteY2" fmla="*/ 0 h 6591903"/>
              <a:gd name="connsiteX3" fmla="*/ 2586923 w 2677302"/>
              <a:gd name="connsiteY3" fmla="*/ 4892025 h 6591903"/>
              <a:gd name="connsiteX4" fmla="*/ 585538 w 2677302"/>
              <a:gd name="connsiteY4" fmla="*/ 6591903 h 6591903"/>
              <a:gd name="connsiteX0" fmla="*/ 585538 w 4474504"/>
              <a:gd name="connsiteY0" fmla="*/ 6591903 h 6591903"/>
              <a:gd name="connsiteX1" fmla="*/ 0 w 4474504"/>
              <a:gd name="connsiteY1" fmla="*/ 1 h 6591903"/>
              <a:gd name="connsiteX2" fmla="*/ 2677302 w 4474504"/>
              <a:gd name="connsiteY2" fmla="*/ 0 h 6591903"/>
              <a:gd name="connsiteX3" fmla="*/ 4474504 w 4474504"/>
              <a:gd name="connsiteY3" fmla="*/ 3415129 h 6591903"/>
              <a:gd name="connsiteX4" fmla="*/ 585538 w 4474504"/>
              <a:gd name="connsiteY4" fmla="*/ 6591903 h 6591903"/>
              <a:gd name="connsiteX0" fmla="*/ 585538 w 4474504"/>
              <a:gd name="connsiteY0" fmla="*/ 6591903 h 6591903"/>
              <a:gd name="connsiteX1" fmla="*/ 0 w 4474504"/>
              <a:gd name="connsiteY1" fmla="*/ 1 h 6591903"/>
              <a:gd name="connsiteX2" fmla="*/ 2506774 w 4474504"/>
              <a:gd name="connsiteY2" fmla="*/ 0 h 6591903"/>
              <a:gd name="connsiteX3" fmla="*/ 4474504 w 4474504"/>
              <a:gd name="connsiteY3" fmla="*/ 3415129 h 6591903"/>
              <a:gd name="connsiteX4" fmla="*/ 585538 w 4474504"/>
              <a:gd name="connsiteY4" fmla="*/ 6591903 h 6591903"/>
              <a:gd name="connsiteX0" fmla="*/ 309163 w 4474504"/>
              <a:gd name="connsiteY0" fmla="*/ 6591903 h 6591903"/>
              <a:gd name="connsiteX1" fmla="*/ 0 w 4474504"/>
              <a:gd name="connsiteY1" fmla="*/ 1 h 6591903"/>
              <a:gd name="connsiteX2" fmla="*/ 2506774 w 4474504"/>
              <a:gd name="connsiteY2" fmla="*/ 0 h 6591903"/>
              <a:gd name="connsiteX3" fmla="*/ 4474504 w 4474504"/>
              <a:gd name="connsiteY3" fmla="*/ 3415129 h 6591903"/>
              <a:gd name="connsiteX4" fmla="*/ 309163 w 4474504"/>
              <a:gd name="connsiteY4" fmla="*/ 6591903 h 6591903"/>
              <a:gd name="connsiteX0" fmla="*/ 309163 w 4474504"/>
              <a:gd name="connsiteY0" fmla="*/ 6591903 h 6591903"/>
              <a:gd name="connsiteX1" fmla="*/ 0 w 4474504"/>
              <a:gd name="connsiteY1" fmla="*/ 1 h 6591903"/>
              <a:gd name="connsiteX2" fmla="*/ 2724346 w 4474504"/>
              <a:gd name="connsiteY2" fmla="*/ 0 h 6591903"/>
              <a:gd name="connsiteX3" fmla="*/ 4474504 w 4474504"/>
              <a:gd name="connsiteY3" fmla="*/ 3415129 h 6591903"/>
              <a:gd name="connsiteX4" fmla="*/ 309163 w 4474504"/>
              <a:gd name="connsiteY4" fmla="*/ 6591903 h 6591903"/>
              <a:gd name="connsiteX0" fmla="*/ 309163 w 4021720"/>
              <a:gd name="connsiteY0" fmla="*/ 6591903 h 6591903"/>
              <a:gd name="connsiteX1" fmla="*/ 0 w 4021720"/>
              <a:gd name="connsiteY1" fmla="*/ 1 h 6591903"/>
              <a:gd name="connsiteX2" fmla="*/ 2724346 w 4021720"/>
              <a:gd name="connsiteY2" fmla="*/ 0 h 6591903"/>
              <a:gd name="connsiteX3" fmla="*/ 4021720 w 4021720"/>
              <a:gd name="connsiteY3" fmla="*/ 3044050 h 6591903"/>
              <a:gd name="connsiteX4" fmla="*/ 309163 w 4021720"/>
              <a:gd name="connsiteY4" fmla="*/ 6591903 h 6591903"/>
              <a:gd name="connsiteX0" fmla="*/ 309163 w 4215770"/>
              <a:gd name="connsiteY0" fmla="*/ 6591903 h 6591903"/>
              <a:gd name="connsiteX1" fmla="*/ 0 w 4215770"/>
              <a:gd name="connsiteY1" fmla="*/ 1 h 6591903"/>
              <a:gd name="connsiteX2" fmla="*/ 2724346 w 4215770"/>
              <a:gd name="connsiteY2" fmla="*/ 0 h 6591903"/>
              <a:gd name="connsiteX3" fmla="*/ 4215770 w 4215770"/>
              <a:gd name="connsiteY3" fmla="*/ 4520946 h 6591903"/>
              <a:gd name="connsiteX4" fmla="*/ 309163 w 4215770"/>
              <a:gd name="connsiteY4" fmla="*/ 6591903 h 6591903"/>
              <a:gd name="connsiteX0" fmla="*/ 309163 w 4445103"/>
              <a:gd name="connsiteY0" fmla="*/ 6591903 h 6591903"/>
              <a:gd name="connsiteX1" fmla="*/ 0 w 4445103"/>
              <a:gd name="connsiteY1" fmla="*/ 1 h 6591903"/>
              <a:gd name="connsiteX2" fmla="*/ 2724346 w 4445103"/>
              <a:gd name="connsiteY2" fmla="*/ 0 h 6591903"/>
              <a:gd name="connsiteX3" fmla="*/ 4445103 w 4445103"/>
              <a:gd name="connsiteY3" fmla="*/ 4520946 h 6591903"/>
              <a:gd name="connsiteX4" fmla="*/ 309163 w 4445103"/>
              <a:gd name="connsiteY4" fmla="*/ 6591903 h 6591903"/>
              <a:gd name="connsiteX0" fmla="*/ 579657 w 4445103"/>
              <a:gd name="connsiteY0" fmla="*/ 5812636 h 5812636"/>
              <a:gd name="connsiteX1" fmla="*/ 0 w 4445103"/>
              <a:gd name="connsiteY1" fmla="*/ 1 h 5812636"/>
              <a:gd name="connsiteX2" fmla="*/ 2724346 w 4445103"/>
              <a:gd name="connsiteY2" fmla="*/ 0 h 5812636"/>
              <a:gd name="connsiteX3" fmla="*/ 4445103 w 4445103"/>
              <a:gd name="connsiteY3" fmla="*/ 4520946 h 5812636"/>
              <a:gd name="connsiteX4" fmla="*/ 579657 w 4445103"/>
              <a:gd name="connsiteY4" fmla="*/ 5812636 h 5812636"/>
              <a:gd name="connsiteX0" fmla="*/ 579657 w 4445103"/>
              <a:gd name="connsiteY0" fmla="*/ 5812635 h 5812635"/>
              <a:gd name="connsiteX1" fmla="*/ 0 w 4445103"/>
              <a:gd name="connsiteY1" fmla="*/ 0 h 5812635"/>
              <a:gd name="connsiteX2" fmla="*/ 2318605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29508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212759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11867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20059 h 5820059"/>
              <a:gd name="connsiteX1" fmla="*/ 0 w 4445103"/>
              <a:gd name="connsiteY1" fmla="*/ 7424 h 5820059"/>
              <a:gd name="connsiteX2" fmla="*/ 2112793 w 4445103"/>
              <a:gd name="connsiteY2" fmla="*/ 0 h 5820059"/>
              <a:gd name="connsiteX3" fmla="*/ 4445103 w 4445103"/>
              <a:gd name="connsiteY3" fmla="*/ 4528369 h 5820059"/>
              <a:gd name="connsiteX4" fmla="*/ 579657 w 4445103"/>
              <a:gd name="connsiteY4" fmla="*/ 5820059 h 5820059"/>
              <a:gd name="connsiteX0" fmla="*/ 579657 w 4445103"/>
              <a:gd name="connsiteY0" fmla="*/ 5812635 h 5812635"/>
              <a:gd name="connsiteX1" fmla="*/ 0 w 4445103"/>
              <a:gd name="connsiteY1" fmla="*/ 0 h 5812635"/>
              <a:gd name="connsiteX2" fmla="*/ 212455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6 h 5812636"/>
              <a:gd name="connsiteX1" fmla="*/ 0 w 4445103"/>
              <a:gd name="connsiteY1" fmla="*/ 1 h 5812636"/>
              <a:gd name="connsiteX2" fmla="*/ 2124554 w 4445103"/>
              <a:gd name="connsiteY2" fmla="*/ 0 h 5812636"/>
              <a:gd name="connsiteX3" fmla="*/ 4445103 w 4445103"/>
              <a:gd name="connsiteY3" fmla="*/ 4520946 h 5812636"/>
              <a:gd name="connsiteX4" fmla="*/ 579657 w 4445103"/>
              <a:gd name="connsiteY4" fmla="*/ 5812636 h 5812636"/>
              <a:gd name="connsiteX0" fmla="*/ 579657 w 4462744"/>
              <a:gd name="connsiteY0" fmla="*/ 5812636 h 5812636"/>
              <a:gd name="connsiteX1" fmla="*/ 0 w 4462744"/>
              <a:gd name="connsiteY1" fmla="*/ 1 h 5812636"/>
              <a:gd name="connsiteX2" fmla="*/ 2124554 w 4462744"/>
              <a:gd name="connsiteY2" fmla="*/ 0 h 5812636"/>
              <a:gd name="connsiteX3" fmla="*/ 4462744 w 4462744"/>
              <a:gd name="connsiteY3" fmla="*/ 3177638 h 5812636"/>
              <a:gd name="connsiteX4" fmla="*/ 579657 w 4462744"/>
              <a:gd name="connsiteY4" fmla="*/ 5812636 h 5812636"/>
              <a:gd name="connsiteX0" fmla="*/ 579657 w 4449279"/>
              <a:gd name="connsiteY0" fmla="*/ 5812636 h 5812636"/>
              <a:gd name="connsiteX1" fmla="*/ 0 w 4449279"/>
              <a:gd name="connsiteY1" fmla="*/ 1 h 5812636"/>
              <a:gd name="connsiteX2" fmla="*/ 2124554 w 4449279"/>
              <a:gd name="connsiteY2" fmla="*/ 0 h 5812636"/>
              <a:gd name="connsiteX3" fmla="*/ 4449279 w 4449279"/>
              <a:gd name="connsiteY3" fmla="*/ 3173390 h 5812636"/>
              <a:gd name="connsiteX4" fmla="*/ 579657 w 4449279"/>
              <a:gd name="connsiteY4" fmla="*/ 5812636 h 5812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279" h="5812636">
                <a:moveTo>
                  <a:pt x="579657" y="5812636"/>
                </a:moveTo>
                <a:lnTo>
                  <a:pt x="0" y="1"/>
                </a:lnTo>
                <a:lnTo>
                  <a:pt x="2124554" y="0"/>
                </a:lnTo>
                <a:lnTo>
                  <a:pt x="4449279" y="3173390"/>
                </a:lnTo>
                <a:lnTo>
                  <a:pt x="579657" y="5812636"/>
                </a:lnTo>
                <a:close/>
              </a:path>
            </a:pathLst>
          </a:custGeom>
          <a:solidFill>
            <a:schemeClr val="tx1"/>
          </a:solidFill>
        </p:spPr>
        <p:txBody>
          <a:bodyPr wrap="square" lIns="1440000" tIns="2448000" rIns="1440000">
            <a:normAutofit/>
          </a:bodyPr>
          <a:lstStyle>
            <a:lvl1pPr marL="0" indent="0" algn="ctr">
              <a:buNone/>
              <a:defRPr sz="600" b="0" baseline="0">
                <a:solidFill>
                  <a:schemeClr val="accent3"/>
                </a:solidFill>
                <a:effectLst/>
              </a:defRPr>
            </a:lvl1pPr>
          </a:lstStyle>
          <a:p>
            <a:r>
              <a:rPr lang="en-US" dirty="0" smtClean="0"/>
              <a:t>ADD IMAGE BY CLICKING ICON</a:t>
            </a:r>
          </a:p>
        </p:txBody>
      </p:sp>
    </p:spTree>
    <p:extLst>
      <p:ext uri="{BB962C8B-B14F-4D97-AF65-F5344CB8AC3E}">
        <p14:creationId xmlns:p14="http://schemas.microsoft.com/office/powerpoint/2010/main" val="188425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25"/>
          </p:nvPr>
        </p:nvSpPr>
        <p:spPr>
          <a:xfrm>
            <a:off x="419824" y="408353"/>
            <a:ext cx="8266977"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6" name="Title 1"/>
          <p:cNvSpPr>
            <a:spLocks noGrp="1"/>
          </p:cNvSpPr>
          <p:nvPr>
            <p:ph type="title"/>
          </p:nvPr>
        </p:nvSpPr>
        <p:spPr>
          <a:xfrm>
            <a:off x="419824" y="613503"/>
            <a:ext cx="8266977" cy="2592683"/>
          </a:xfrm>
        </p:spPr>
        <p:txBody>
          <a:bodyPr/>
          <a:lstStyle/>
          <a:p>
            <a:r>
              <a:rPr lang="en-US" dirty="0" smtClean="0"/>
              <a:t>Click to edit Master title style</a:t>
            </a:r>
            <a:endParaRPr lang="en-US" dirty="0"/>
          </a:p>
        </p:txBody>
      </p:sp>
      <p:sp>
        <p:nvSpPr>
          <p:cNvPr id="8" name="Text Placeholder 6"/>
          <p:cNvSpPr>
            <a:spLocks noGrp="1"/>
          </p:cNvSpPr>
          <p:nvPr>
            <p:ph type="body" sz="quarter" idx="26" hasCustomPrompt="1"/>
          </p:nvPr>
        </p:nvSpPr>
        <p:spPr>
          <a:xfrm>
            <a:off x="419824" y="3581746"/>
            <a:ext cx="8266977" cy="189781"/>
          </a:xfrm>
        </p:spPr>
        <p:txBody>
          <a:bodyPr lIns="18000" anchor="t" anchorCtr="0">
            <a:noAutofit/>
          </a:bodyPr>
          <a:lstStyle>
            <a:lvl1pPr marL="0" indent="0">
              <a:buNone/>
              <a:defRPr sz="1400" cap="none" baseline="0">
                <a:solidFill>
                  <a:schemeClr val="bg1"/>
                </a:solidFill>
              </a:defRPr>
            </a:lvl1pPr>
          </a:lstStyle>
          <a:p>
            <a:pPr lvl="0"/>
            <a:r>
              <a:rPr lang="en-US" dirty="0" smtClean="0"/>
              <a:t>Add name, Title, Department</a:t>
            </a:r>
          </a:p>
        </p:txBody>
      </p:sp>
    </p:spTree>
    <p:extLst>
      <p:ext uri="{BB962C8B-B14F-4D97-AF65-F5344CB8AC3E}">
        <p14:creationId xmlns:p14="http://schemas.microsoft.com/office/powerpoint/2010/main" val="419256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quare Image D">
    <p:spTree>
      <p:nvGrpSpPr>
        <p:cNvPr id="1" name=""/>
        <p:cNvGrpSpPr/>
        <p:nvPr/>
      </p:nvGrpSpPr>
      <p:grpSpPr>
        <a:xfrm>
          <a:off x="0" y="0"/>
          <a:ext cx="0" cy="0"/>
          <a:chOff x="0" y="0"/>
          <a:chExt cx="0" cy="0"/>
        </a:xfrm>
      </p:grpSpPr>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Isosceles Triangle 5"/>
          <p:cNvSpPr/>
          <p:nvPr userDrawn="1"/>
        </p:nvSpPr>
        <p:spPr>
          <a:xfrm>
            <a:off x="4896414" y="395653"/>
            <a:ext cx="883628" cy="2611316"/>
          </a:xfrm>
          <a:custGeom>
            <a:avLst/>
            <a:gdLst>
              <a:gd name="connsiteX0" fmla="*/ 0 w 949569"/>
              <a:gd name="connsiteY0" fmla="*/ 1652954 h 1652954"/>
              <a:gd name="connsiteX1" fmla="*/ 474785 w 949569"/>
              <a:gd name="connsiteY1" fmla="*/ 0 h 1652954"/>
              <a:gd name="connsiteX2" fmla="*/ 949569 w 949569"/>
              <a:gd name="connsiteY2" fmla="*/ 1652954 h 1652954"/>
              <a:gd name="connsiteX3" fmla="*/ 0 w 949569"/>
              <a:gd name="connsiteY3" fmla="*/ 1652954 h 1652954"/>
              <a:gd name="connsiteX0" fmla="*/ 0 w 1468316"/>
              <a:gd name="connsiteY0" fmla="*/ 2760785 h 2760785"/>
              <a:gd name="connsiteX1" fmla="*/ 1468316 w 1468316"/>
              <a:gd name="connsiteY1" fmla="*/ 0 h 2760785"/>
              <a:gd name="connsiteX2" fmla="*/ 949569 w 1468316"/>
              <a:gd name="connsiteY2" fmla="*/ 2760785 h 2760785"/>
              <a:gd name="connsiteX3" fmla="*/ 0 w 1468316"/>
              <a:gd name="connsiteY3" fmla="*/ 2760785 h 2760785"/>
              <a:gd name="connsiteX0" fmla="*/ 0 w 883628"/>
              <a:gd name="connsiteY0" fmla="*/ 1222131 h 2760785"/>
              <a:gd name="connsiteX1" fmla="*/ 883628 w 883628"/>
              <a:gd name="connsiteY1" fmla="*/ 0 h 2760785"/>
              <a:gd name="connsiteX2" fmla="*/ 364881 w 883628"/>
              <a:gd name="connsiteY2" fmla="*/ 2760785 h 2760785"/>
              <a:gd name="connsiteX3" fmla="*/ 0 w 883628"/>
              <a:gd name="connsiteY3" fmla="*/ 1222131 h 2760785"/>
              <a:gd name="connsiteX0" fmla="*/ 0 w 883628"/>
              <a:gd name="connsiteY0" fmla="*/ 1222131 h 2611316"/>
              <a:gd name="connsiteX1" fmla="*/ 883628 w 883628"/>
              <a:gd name="connsiteY1" fmla="*/ 0 h 2611316"/>
              <a:gd name="connsiteX2" fmla="*/ 492370 w 883628"/>
              <a:gd name="connsiteY2" fmla="*/ 2611316 h 2611316"/>
              <a:gd name="connsiteX3" fmla="*/ 0 w 883628"/>
              <a:gd name="connsiteY3" fmla="*/ 1222131 h 2611316"/>
            </a:gdLst>
            <a:ahLst/>
            <a:cxnLst>
              <a:cxn ang="0">
                <a:pos x="connsiteX0" y="connsiteY0"/>
              </a:cxn>
              <a:cxn ang="0">
                <a:pos x="connsiteX1" y="connsiteY1"/>
              </a:cxn>
              <a:cxn ang="0">
                <a:pos x="connsiteX2" y="connsiteY2"/>
              </a:cxn>
              <a:cxn ang="0">
                <a:pos x="connsiteX3" y="connsiteY3"/>
              </a:cxn>
            </a:cxnLst>
            <a:rect l="l" t="t" r="r" b="b"/>
            <a:pathLst>
              <a:path w="883628" h="2611316">
                <a:moveTo>
                  <a:pt x="0" y="1222131"/>
                </a:moveTo>
                <a:lnTo>
                  <a:pt x="883628" y="0"/>
                </a:lnTo>
                <a:lnTo>
                  <a:pt x="492370" y="2611316"/>
                </a:lnTo>
                <a:lnTo>
                  <a:pt x="0" y="1222131"/>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6" name="Isosceles Triangle 9"/>
          <p:cNvSpPr/>
          <p:nvPr userDrawn="1"/>
        </p:nvSpPr>
        <p:spPr>
          <a:xfrm>
            <a:off x="5873264" y="2614367"/>
            <a:ext cx="3275227" cy="1933321"/>
          </a:xfrm>
          <a:custGeom>
            <a:avLst/>
            <a:gdLst>
              <a:gd name="connsiteX0" fmla="*/ 0 w 1037493"/>
              <a:gd name="connsiteY0" fmla="*/ 1910241 h 1910241"/>
              <a:gd name="connsiteX1" fmla="*/ 518747 w 1037493"/>
              <a:gd name="connsiteY1" fmla="*/ 0 h 1910241"/>
              <a:gd name="connsiteX2" fmla="*/ 1037493 w 1037493"/>
              <a:gd name="connsiteY2" fmla="*/ 1910241 h 1910241"/>
              <a:gd name="connsiteX3" fmla="*/ 0 w 1037493"/>
              <a:gd name="connsiteY3" fmla="*/ 1910241 h 1910241"/>
              <a:gd name="connsiteX0" fmla="*/ 0 w 2132135"/>
              <a:gd name="connsiteY0" fmla="*/ 1853091 h 1853091"/>
              <a:gd name="connsiteX1" fmla="*/ 2132135 w 2132135"/>
              <a:gd name="connsiteY1" fmla="*/ 0 h 1853091"/>
              <a:gd name="connsiteX2" fmla="*/ 1037493 w 2132135"/>
              <a:gd name="connsiteY2" fmla="*/ 1853091 h 1853091"/>
              <a:gd name="connsiteX3" fmla="*/ 0 w 2132135"/>
              <a:gd name="connsiteY3" fmla="*/ 1853091 h 1853091"/>
              <a:gd name="connsiteX0" fmla="*/ 0 w 3266342"/>
              <a:gd name="connsiteY0" fmla="*/ 1712414 h 1853091"/>
              <a:gd name="connsiteX1" fmla="*/ 3266342 w 3266342"/>
              <a:gd name="connsiteY1" fmla="*/ 0 h 1853091"/>
              <a:gd name="connsiteX2" fmla="*/ 2171700 w 3266342"/>
              <a:gd name="connsiteY2" fmla="*/ 1853091 h 1853091"/>
              <a:gd name="connsiteX3" fmla="*/ 0 w 3266342"/>
              <a:gd name="connsiteY3" fmla="*/ 1712414 h 1853091"/>
              <a:gd name="connsiteX0" fmla="*/ 0 w 3266342"/>
              <a:gd name="connsiteY0" fmla="*/ 1712414 h 1923429"/>
              <a:gd name="connsiteX1" fmla="*/ 3266342 w 3266342"/>
              <a:gd name="connsiteY1" fmla="*/ 0 h 1923429"/>
              <a:gd name="connsiteX2" fmla="*/ 650630 w 3266342"/>
              <a:gd name="connsiteY2" fmla="*/ 1923429 h 1923429"/>
              <a:gd name="connsiteX3" fmla="*/ 0 w 3266342"/>
              <a:gd name="connsiteY3"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506"/>
              <a:gd name="connsiteY0" fmla="*/ 1712419 h 1923434"/>
              <a:gd name="connsiteX1" fmla="*/ 3266342 w 3266506"/>
              <a:gd name="connsiteY1" fmla="*/ 5 h 1923434"/>
              <a:gd name="connsiteX2" fmla="*/ 3112476 w 3266506"/>
              <a:gd name="connsiteY2" fmla="*/ 259624 h 1923434"/>
              <a:gd name="connsiteX3" fmla="*/ 650630 w 3266506"/>
              <a:gd name="connsiteY3" fmla="*/ 1923434 h 1923434"/>
              <a:gd name="connsiteX4" fmla="*/ 0 w 3266506"/>
              <a:gd name="connsiteY4" fmla="*/ 1712419 h 1923434"/>
              <a:gd name="connsiteX0" fmla="*/ 0 w 3277676"/>
              <a:gd name="connsiteY0" fmla="*/ 1712443 h 1923458"/>
              <a:gd name="connsiteX1" fmla="*/ 3266342 w 3277676"/>
              <a:gd name="connsiteY1" fmla="*/ 29 h 1923458"/>
              <a:gd name="connsiteX2" fmla="*/ 3275134 w 3277676"/>
              <a:gd name="connsiteY2" fmla="*/ 66218 h 1923458"/>
              <a:gd name="connsiteX3" fmla="*/ 650630 w 3277676"/>
              <a:gd name="connsiteY3" fmla="*/ 1923458 h 1923458"/>
              <a:gd name="connsiteX4" fmla="*/ 0 w 3277676"/>
              <a:gd name="connsiteY4" fmla="*/ 1712443 h 1923458"/>
              <a:gd name="connsiteX0" fmla="*/ 0 w 3315310"/>
              <a:gd name="connsiteY0" fmla="*/ 1716837 h 1927852"/>
              <a:gd name="connsiteX1" fmla="*/ 3314700 w 3315310"/>
              <a:gd name="connsiteY1" fmla="*/ 27 h 1927852"/>
              <a:gd name="connsiteX2" fmla="*/ 3275134 w 3315310"/>
              <a:gd name="connsiteY2" fmla="*/ 70612 h 1927852"/>
              <a:gd name="connsiteX3" fmla="*/ 650630 w 3315310"/>
              <a:gd name="connsiteY3" fmla="*/ 1927852 h 1927852"/>
              <a:gd name="connsiteX4" fmla="*/ 0 w 3315310"/>
              <a:gd name="connsiteY4" fmla="*/ 1716837 h 1927852"/>
              <a:gd name="connsiteX0" fmla="*/ 0 w 3277141"/>
              <a:gd name="connsiteY0" fmla="*/ 1716837 h 1927852"/>
              <a:gd name="connsiteX1" fmla="*/ 3261946 w 3277141"/>
              <a:gd name="connsiteY1" fmla="*/ 27 h 1927852"/>
              <a:gd name="connsiteX2" fmla="*/ 3275134 w 3277141"/>
              <a:gd name="connsiteY2" fmla="*/ 70612 h 1927852"/>
              <a:gd name="connsiteX3" fmla="*/ 650630 w 3277141"/>
              <a:gd name="connsiteY3" fmla="*/ 1927852 h 1927852"/>
              <a:gd name="connsiteX4" fmla="*/ 0 w 3277141"/>
              <a:gd name="connsiteY4" fmla="*/ 1716837 h 1927852"/>
              <a:gd name="connsiteX0" fmla="*/ 0 w 3293976"/>
              <a:gd name="connsiteY0" fmla="*/ 1734415 h 1945430"/>
              <a:gd name="connsiteX1" fmla="*/ 3292719 w 3293976"/>
              <a:gd name="connsiteY1" fmla="*/ 20 h 1945430"/>
              <a:gd name="connsiteX2" fmla="*/ 3275134 w 3293976"/>
              <a:gd name="connsiteY2" fmla="*/ 88190 h 1945430"/>
              <a:gd name="connsiteX3" fmla="*/ 650630 w 3293976"/>
              <a:gd name="connsiteY3" fmla="*/ 1945430 h 1945430"/>
              <a:gd name="connsiteX4" fmla="*/ 0 w 3293976"/>
              <a:gd name="connsiteY4" fmla="*/ 1734415 h 1945430"/>
              <a:gd name="connsiteX0" fmla="*/ 0 w 3292719"/>
              <a:gd name="connsiteY0" fmla="*/ 1734395 h 1945410"/>
              <a:gd name="connsiteX1" fmla="*/ 3292719 w 3292719"/>
              <a:gd name="connsiteY1" fmla="*/ 0 h 1945410"/>
              <a:gd name="connsiteX2" fmla="*/ 3275134 w 3292719"/>
              <a:gd name="connsiteY2" fmla="*/ 88170 h 1945410"/>
              <a:gd name="connsiteX3" fmla="*/ 650630 w 3292719"/>
              <a:gd name="connsiteY3" fmla="*/ 1945410 h 1945410"/>
              <a:gd name="connsiteX4" fmla="*/ 0 w 3292719"/>
              <a:gd name="connsiteY4" fmla="*/ 1734395 h 1945410"/>
              <a:gd name="connsiteX0" fmla="*/ 0 w 3305907"/>
              <a:gd name="connsiteY0" fmla="*/ 1716810 h 1927825"/>
              <a:gd name="connsiteX1" fmla="*/ 3305907 w 3305907"/>
              <a:gd name="connsiteY1" fmla="*/ 0 h 1927825"/>
              <a:gd name="connsiteX2" fmla="*/ 3275134 w 3305907"/>
              <a:gd name="connsiteY2" fmla="*/ 70585 h 1927825"/>
              <a:gd name="connsiteX3" fmla="*/ 650630 w 3305907"/>
              <a:gd name="connsiteY3" fmla="*/ 1927825 h 1927825"/>
              <a:gd name="connsiteX4" fmla="*/ 0 w 3305907"/>
              <a:gd name="connsiteY4" fmla="*/ 1716810 h 1927825"/>
              <a:gd name="connsiteX0" fmla="*/ 0 w 3276571"/>
              <a:gd name="connsiteY0" fmla="*/ 1708018 h 1919033"/>
              <a:gd name="connsiteX1" fmla="*/ 3266342 w 3276571"/>
              <a:gd name="connsiteY1" fmla="*/ 0 h 1919033"/>
              <a:gd name="connsiteX2" fmla="*/ 3275134 w 3276571"/>
              <a:gd name="connsiteY2" fmla="*/ 61793 h 1919033"/>
              <a:gd name="connsiteX3" fmla="*/ 650630 w 3276571"/>
              <a:gd name="connsiteY3" fmla="*/ 1919033 h 1919033"/>
              <a:gd name="connsiteX4" fmla="*/ 0 w 3276571"/>
              <a:gd name="connsiteY4" fmla="*/ 1708018 h 1919033"/>
              <a:gd name="connsiteX0" fmla="*/ 0 w 3277509"/>
              <a:gd name="connsiteY0" fmla="*/ 1708018 h 1919033"/>
              <a:gd name="connsiteX1" fmla="*/ 3266342 w 3277509"/>
              <a:gd name="connsiteY1" fmla="*/ 0 h 1919033"/>
              <a:gd name="connsiteX2" fmla="*/ 3275134 w 3277509"/>
              <a:gd name="connsiteY2" fmla="*/ 61793 h 1919033"/>
              <a:gd name="connsiteX3" fmla="*/ 650630 w 3277509"/>
              <a:gd name="connsiteY3" fmla="*/ 1919033 h 1919033"/>
              <a:gd name="connsiteX4" fmla="*/ 0 w 3277509"/>
              <a:gd name="connsiteY4" fmla="*/ 1708018 h 1919033"/>
              <a:gd name="connsiteX0" fmla="*/ 0 w 3279042"/>
              <a:gd name="connsiteY0" fmla="*/ 1722306 h 1933321"/>
              <a:gd name="connsiteX1" fmla="*/ 3273486 w 3279042"/>
              <a:gd name="connsiteY1" fmla="*/ 0 h 1933321"/>
              <a:gd name="connsiteX2" fmla="*/ 3275134 w 3279042"/>
              <a:gd name="connsiteY2" fmla="*/ 76081 h 1933321"/>
              <a:gd name="connsiteX3" fmla="*/ 650630 w 3279042"/>
              <a:gd name="connsiteY3" fmla="*/ 1933321 h 1933321"/>
              <a:gd name="connsiteX4" fmla="*/ 0 w 3279042"/>
              <a:gd name="connsiteY4" fmla="*/ 1722306 h 1933321"/>
              <a:gd name="connsiteX0" fmla="*/ 0 w 3275940"/>
              <a:gd name="connsiteY0" fmla="*/ 1681825 h 1892840"/>
              <a:gd name="connsiteX1" fmla="*/ 3233005 w 3275940"/>
              <a:gd name="connsiteY1" fmla="*/ 0 h 1892840"/>
              <a:gd name="connsiteX2" fmla="*/ 3275134 w 3275940"/>
              <a:gd name="connsiteY2" fmla="*/ 35600 h 1892840"/>
              <a:gd name="connsiteX3" fmla="*/ 650630 w 3275940"/>
              <a:gd name="connsiteY3" fmla="*/ 1892840 h 1892840"/>
              <a:gd name="connsiteX4" fmla="*/ 0 w 3275940"/>
              <a:gd name="connsiteY4" fmla="*/ 1681825 h 1892840"/>
              <a:gd name="connsiteX0" fmla="*/ 0 w 3278369"/>
              <a:gd name="connsiteY0" fmla="*/ 1722306 h 1933321"/>
              <a:gd name="connsiteX1" fmla="*/ 3271105 w 3278369"/>
              <a:gd name="connsiteY1" fmla="*/ 0 h 1933321"/>
              <a:gd name="connsiteX2" fmla="*/ 3275134 w 3278369"/>
              <a:gd name="connsiteY2" fmla="*/ 76081 h 1933321"/>
              <a:gd name="connsiteX3" fmla="*/ 650630 w 3278369"/>
              <a:gd name="connsiteY3" fmla="*/ 1933321 h 1933321"/>
              <a:gd name="connsiteX4" fmla="*/ 0 w 3278369"/>
              <a:gd name="connsiteY4" fmla="*/ 1722306 h 1933321"/>
              <a:gd name="connsiteX0" fmla="*/ 0 w 3280483"/>
              <a:gd name="connsiteY0" fmla="*/ 1722306 h 1933321"/>
              <a:gd name="connsiteX1" fmla="*/ 3271105 w 3280483"/>
              <a:gd name="connsiteY1" fmla="*/ 0 h 1933321"/>
              <a:gd name="connsiteX2" fmla="*/ 3275134 w 3280483"/>
              <a:gd name="connsiteY2" fmla="*/ 76081 h 1933321"/>
              <a:gd name="connsiteX3" fmla="*/ 650630 w 3280483"/>
              <a:gd name="connsiteY3" fmla="*/ 1933321 h 1933321"/>
              <a:gd name="connsiteX4" fmla="*/ 0 w 3280483"/>
              <a:gd name="connsiteY4" fmla="*/ 1722306 h 1933321"/>
              <a:gd name="connsiteX0" fmla="*/ 0 w 3275227"/>
              <a:gd name="connsiteY0" fmla="*/ 1722306 h 1933321"/>
              <a:gd name="connsiteX1" fmla="*/ 3271105 w 3275227"/>
              <a:gd name="connsiteY1" fmla="*/ 0 h 1933321"/>
              <a:gd name="connsiteX2" fmla="*/ 3275134 w 3275227"/>
              <a:gd name="connsiteY2" fmla="*/ 76081 h 1933321"/>
              <a:gd name="connsiteX3" fmla="*/ 650630 w 3275227"/>
              <a:gd name="connsiteY3" fmla="*/ 1933321 h 1933321"/>
              <a:gd name="connsiteX4" fmla="*/ 0 w 3275227"/>
              <a:gd name="connsiteY4" fmla="*/ 1722306 h 193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227" h="1933321">
                <a:moveTo>
                  <a:pt x="0" y="1722306"/>
                </a:moveTo>
                <a:lnTo>
                  <a:pt x="3271105" y="0"/>
                </a:lnTo>
                <a:cubicBezTo>
                  <a:pt x="3275684" y="2281"/>
                  <a:pt x="3275317" y="74533"/>
                  <a:pt x="3275134" y="76081"/>
                </a:cubicBezTo>
                <a:lnTo>
                  <a:pt x="650630" y="1933321"/>
                </a:lnTo>
                <a:lnTo>
                  <a:pt x="0" y="1722306"/>
                </a:lnTo>
                <a:close/>
              </a:path>
            </a:pathLst>
          </a:custGeom>
          <a:gradFill flip="none" rotWithShape="1">
            <a:gsLst>
              <a:gs pos="0">
                <a:schemeClr val="accent1">
                  <a:lumMod val="40000"/>
                  <a:lumOff val="60000"/>
                </a:schemeClr>
              </a:gs>
              <a:gs pos="100000">
                <a:schemeClr val="accent1">
                  <a:lumMod val="20000"/>
                  <a:lumOff val="8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7" name="Picture Placeholder 9"/>
          <p:cNvSpPr>
            <a:spLocks noGrp="1"/>
          </p:cNvSpPr>
          <p:nvPr>
            <p:ph type="pic" sz="quarter" idx="17" hasCustomPrompt="1"/>
          </p:nvPr>
        </p:nvSpPr>
        <p:spPr>
          <a:xfrm>
            <a:off x="5137031" y="400076"/>
            <a:ext cx="4009279" cy="4349885"/>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2790496"/>
              <a:gd name="connsiteY0" fmla="*/ 0 h 4630187"/>
              <a:gd name="connsiteX1" fmla="*/ 2790496 w 2790496"/>
              <a:gd name="connsiteY1" fmla="*/ 0 h 4630187"/>
              <a:gd name="connsiteX2" fmla="*/ 510645 w 2790496"/>
              <a:gd name="connsiteY2" fmla="*/ 4630187 h 4630187"/>
              <a:gd name="connsiteX3" fmla="*/ 0 w 2790496"/>
              <a:gd name="connsiteY3" fmla="*/ 2712053 h 4630187"/>
              <a:gd name="connsiteX4" fmla="*/ 1007329 w 2790496"/>
              <a:gd name="connsiteY4" fmla="*/ 0 h 4630187"/>
              <a:gd name="connsiteX0" fmla="*/ 1007329 w 4616368"/>
              <a:gd name="connsiteY0" fmla="*/ 0 h 4630187"/>
              <a:gd name="connsiteX1" fmla="*/ 4616368 w 4616368"/>
              <a:gd name="connsiteY1" fmla="*/ 2539308 h 4630187"/>
              <a:gd name="connsiteX2" fmla="*/ 510645 w 4616368"/>
              <a:gd name="connsiteY2" fmla="*/ 4630187 h 4630187"/>
              <a:gd name="connsiteX3" fmla="*/ 0 w 4616368"/>
              <a:gd name="connsiteY3" fmla="*/ 2712053 h 4630187"/>
              <a:gd name="connsiteX4" fmla="*/ 1007329 w 4616368"/>
              <a:gd name="connsiteY4" fmla="*/ 0 h 4630187"/>
              <a:gd name="connsiteX0" fmla="*/ 4591675 w 4616368"/>
              <a:gd name="connsiteY0" fmla="*/ 0 h 2577629"/>
              <a:gd name="connsiteX1" fmla="*/ 4616368 w 4616368"/>
              <a:gd name="connsiteY1" fmla="*/ 486750 h 2577629"/>
              <a:gd name="connsiteX2" fmla="*/ 510645 w 4616368"/>
              <a:gd name="connsiteY2" fmla="*/ 2577629 h 2577629"/>
              <a:gd name="connsiteX3" fmla="*/ 0 w 4616368"/>
              <a:gd name="connsiteY3" fmla="*/ 659495 h 2577629"/>
              <a:gd name="connsiteX4" fmla="*/ 4591675 w 4616368"/>
              <a:gd name="connsiteY4" fmla="*/ 0 h 2577629"/>
              <a:gd name="connsiteX0" fmla="*/ 4081030 w 4105723"/>
              <a:gd name="connsiteY0" fmla="*/ 1662827 h 4240456"/>
              <a:gd name="connsiteX1" fmla="*/ 4105723 w 4105723"/>
              <a:gd name="connsiteY1" fmla="*/ 2149577 h 4240456"/>
              <a:gd name="connsiteX2" fmla="*/ 0 w 4105723"/>
              <a:gd name="connsiteY2" fmla="*/ 4240456 h 4240456"/>
              <a:gd name="connsiteX3" fmla="*/ 647376 w 4105723"/>
              <a:gd name="connsiteY3" fmla="*/ 0 h 4240456"/>
              <a:gd name="connsiteX4" fmla="*/ 4081030 w 4105723"/>
              <a:gd name="connsiteY4" fmla="*/ 1662827 h 4240456"/>
              <a:gd name="connsiteX0" fmla="*/ 4081030 w 4105723"/>
              <a:gd name="connsiteY0" fmla="*/ 1600150 h 4177779"/>
              <a:gd name="connsiteX1" fmla="*/ 4105723 w 4105723"/>
              <a:gd name="connsiteY1" fmla="*/ 2086900 h 4177779"/>
              <a:gd name="connsiteX2" fmla="*/ 0 w 4105723"/>
              <a:gd name="connsiteY2" fmla="*/ 4177779 h 4177779"/>
              <a:gd name="connsiteX3" fmla="*/ 669203 w 4105723"/>
              <a:gd name="connsiteY3" fmla="*/ 0 h 4177779"/>
              <a:gd name="connsiteX4" fmla="*/ 4081030 w 4105723"/>
              <a:gd name="connsiteY4" fmla="*/ 1600150 h 4177779"/>
              <a:gd name="connsiteX0" fmla="*/ 4081030 w 4105723"/>
              <a:gd name="connsiteY0" fmla="*/ 1662827 h 4240456"/>
              <a:gd name="connsiteX1" fmla="*/ 4105723 w 4105723"/>
              <a:gd name="connsiteY1" fmla="*/ 2149577 h 4240456"/>
              <a:gd name="connsiteX2" fmla="*/ 0 w 4105723"/>
              <a:gd name="connsiteY2" fmla="*/ 4240456 h 4240456"/>
              <a:gd name="connsiteX3" fmla="*/ 652227 w 4105723"/>
              <a:gd name="connsiteY3" fmla="*/ 0 h 4240456"/>
              <a:gd name="connsiteX4" fmla="*/ 4081030 w 4105723"/>
              <a:gd name="connsiteY4" fmla="*/ 1662827 h 4240456"/>
              <a:gd name="connsiteX0" fmla="*/ 4081030 w 4081030"/>
              <a:gd name="connsiteY0" fmla="*/ 1662827 h 4240456"/>
              <a:gd name="connsiteX1" fmla="*/ 4076619 w 4081030"/>
              <a:gd name="connsiteY1" fmla="*/ 2117078 h 4240456"/>
              <a:gd name="connsiteX2" fmla="*/ 0 w 4081030"/>
              <a:gd name="connsiteY2" fmla="*/ 4240456 h 4240456"/>
              <a:gd name="connsiteX3" fmla="*/ 652227 w 4081030"/>
              <a:gd name="connsiteY3" fmla="*/ 0 h 4240456"/>
              <a:gd name="connsiteX4" fmla="*/ 4081030 w 4081030"/>
              <a:gd name="connsiteY4" fmla="*/ 1662827 h 4240456"/>
              <a:gd name="connsiteX0" fmla="*/ 4081030 w 4081030"/>
              <a:gd name="connsiteY0" fmla="*/ 1662827 h 4240456"/>
              <a:gd name="connsiteX1" fmla="*/ 4076619 w 4081030"/>
              <a:gd name="connsiteY1" fmla="*/ 2156540 h 4240456"/>
              <a:gd name="connsiteX2" fmla="*/ 0 w 4081030"/>
              <a:gd name="connsiteY2" fmla="*/ 4240456 h 4240456"/>
              <a:gd name="connsiteX3" fmla="*/ 652227 w 4081030"/>
              <a:gd name="connsiteY3" fmla="*/ 0 h 4240456"/>
              <a:gd name="connsiteX4" fmla="*/ 4081030 w 4081030"/>
              <a:gd name="connsiteY4" fmla="*/ 1662827 h 4240456"/>
              <a:gd name="connsiteX0" fmla="*/ 4081030 w 4081848"/>
              <a:gd name="connsiteY0" fmla="*/ 1662827 h 4240456"/>
              <a:gd name="connsiteX1" fmla="*/ 4081469 w 4081848"/>
              <a:gd name="connsiteY1" fmla="*/ 2156540 h 4240456"/>
              <a:gd name="connsiteX2" fmla="*/ 0 w 4081848"/>
              <a:gd name="connsiteY2" fmla="*/ 4240456 h 4240456"/>
              <a:gd name="connsiteX3" fmla="*/ 652227 w 4081848"/>
              <a:gd name="connsiteY3" fmla="*/ 0 h 4240456"/>
              <a:gd name="connsiteX4" fmla="*/ 4081030 w 4081848"/>
              <a:gd name="connsiteY4" fmla="*/ 1662827 h 4240456"/>
              <a:gd name="connsiteX0" fmla="*/ 4083455 w 4083455"/>
              <a:gd name="connsiteY0" fmla="*/ 1690683 h 4240456"/>
              <a:gd name="connsiteX1" fmla="*/ 4081469 w 4083455"/>
              <a:gd name="connsiteY1" fmla="*/ 2156540 h 4240456"/>
              <a:gd name="connsiteX2" fmla="*/ 0 w 4083455"/>
              <a:gd name="connsiteY2" fmla="*/ 4240456 h 4240456"/>
              <a:gd name="connsiteX3" fmla="*/ 652227 w 4083455"/>
              <a:gd name="connsiteY3" fmla="*/ 0 h 4240456"/>
              <a:gd name="connsiteX4" fmla="*/ 4083455 w 4083455"/>
              <a:gd name="connsiteY4" fmla="*/ 1690683 h 424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3455" h="4240456">
                <a:moveTo>
                  <a:pt x="4083455" y="1690683"/>
                </a:moveTo>
                <a:cubicBezTo>
                  <a:pt x="4081985" y="1842100"/>
                  <a:pt x="4082939" y="2005123"/>
                  <a:pt x="4081469" y="2156540"/>
                </a:cubicBezTo>
                <a:lnTo>
                  <a:pt x="0" y="4240456"/>
                </a:lnTo>
                <a:lnTo>
                  <a:pt x="652227" y="0"/>
                </a:lnTo>
                <a:lnTo>
                  <a:pt x="4083455" y="1690683"/>
                </a:lnTo>
                <a:close/>
              </a:path>
            </a:pathLst>
          </a:custGeom>
          <a:solidFill>
            <a:schemeClr val="tx1"/>
          </a:solidFill>
        </p:spPr>
        <p:txBody>
          <a:bodyPr lIns="1260000" tIns="2016000" rIns="1296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1"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3"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424069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quare Image E">
    <p:spTree>
      <p:nvGrpSpPr>
        <p:cNvPr id="1" name=""/>
        <p:cNvGrpSpPr/>
        <p:nvPr/>
      </p:nvGrpSpPr>
      <p:grpSpPr>
        <a:xfrm>
          <a:off x="0" y="0"/>
          <a:ext cx="0" cy="0"/>
          <a:chOff x="0" y="0"/>
          <a:chExt cx="0" cy="0"/>
        </a:xfrm>
      </p:grpSpPr>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5"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Isosceles Triangle 5"/>
          <p:cNvSpPr/>
          <p:nvPr userDrawn="1"/>
        </p:nvSpPr>
        <p:spPr>
          <a:xfrm>
            <a:off x="4721470" y="395653"/>
            <a:ext cx="1327641" cy="3332286"/>
          </a:xfrm>
          <a:custGeom>
            <a:avLst/>
            <a:gdLst>
              <a:gd name="connsiteX0" fmla="*/ 0 w 949569"/>
              <a:gd name="connsiteY0" fmla="*/ 1652954 h 1652954"/>
              <a:gd name="connsiteX1" fmla="*/ 474785 w 949569"/>
              <a:gd name="connsiteY1" fmla="*/ 0 h 1652954"/>
              <a:gd name="connsiteX2" fmla="*/ 949569 w 949569"/>
              <a:gd name="connsiteY2" fmla="*/ 1652954 h 1652954"/>
              <a:gd name="connsiteX3" fmla="*/ 0 w 949569"/>
              <a:gd name="connsiteY3" fmla="*/ 1652954 h 1652954"/>
              <a:gd name="connsiteX0" fmla="*/ 0 w 1468316"/>
              <a:gd name="connsiteY0" fmla="*/ 2760785 h 2760785"/>
              <a:gd name="connsiteX1" fmla="*/ 1468316 w 1468316"/>
              <a:gd name="connsiteY1" fmla="*/ 0 h 2760785"/>
              <a:gd name="connsiteX2" fmla="*/ 949569 w 1468316"/>
              <a:gd name="connsiteY2" fmla="*/ 2760785 h 2760785"/>
              <a:gd name="connsiteX3" fmla="*/ 0 w 1468316"/>
              <a:gd name="connsiteY3" fmla="*/ 2760785 h 2760785"/>
              <a:gd name="connsiteX0" fmla="*/ 0 w 883628"/>
              <a:gd name="connsiteY0" fmla="*/ 1222131 h 2760785"/>
              <a:gd name="connsiteX1" fmla="*/ 883628 w 883628"/>
              <a:gd name="connsiteY1" fmla="*/ 0 h 2760785"/>
              <a:gd name="connsiteX2" fmla="*/ 364881 w 883628"/>
              <a:gd name="connsiteY2" fmla="*/ 2760785 h 2760785"/>
              <a:gd name="connsiteX3" fmla="*/ 0 w 883628"/>
              <a:gd name="connsiteY3" fmla="*/ 1222131 h 2760785"/>
              <a:gd name="connsiteX0" fmla="*/ 0 w 883628"/>
              <a:gd name="connsiteY0" fmla="*/ 1222131 h 2611316"/>
              <a:gd name="connsiteX1" fmla="*/ 883628 w 883628"/>
              <a:gd name="connsiteY1" fmla="*/ 0 h 2611316"/>
              <a:gd name="connsiteX2" fmla="*/ 492370 w 883628"/>
              <a:gd name="connsiteY2" fmla="*/ 2611316 h 2611316"/>
              <a:gd name="connsiteX3" fmla="*/ 0 w 883628"/>
              <a:gd name="connsiteY3" fmla="*/ 1222131 h 2611316"/>
              <a:gd name="connsiteX0" fmla="*/ 0 w 1164982"/>
              <a:gd name="connsiteY0" fmla="*/ 1200151 h 2589336"/>
              <a:gd name="connsiteX1" fmla="*/ 1164982 w 1164982"/>
              <a:gd name="connsiteY1" fmla="*/ 0 h 2589336"/>
              <a:gd name="connsiteX2" fmla="*/ 492370 w 1164982"/>
              <a:gd name="connsiteY2" fmla="*/ 2589336 h 2589336"/>
              <a:gd name="connsiteX3" fmla="*/ 0 w 1164982"/>
              <a:gd name="connsiteY3" fmla="*/ 1200151 h 2589336"/>
              <a:gd name="connsiteX0" fmla="*/ 0 w 1164982"/>
              <a:gd name="connsiteY0" fmla="*/ 1200151 h 3275136"/>
              <a:gd name="connsiteX1" fmla="*/ 1164982 w 1164982"/>
              <a:gd name="connsiteY1" fmla="*/ 0 h 3275136"/>
              <a:gd name="connsiteX2" fmla="*/ 685801 w 1164982"/>
              <a:gd name="connsiteY2" fmla="*/ 3275136 h 3275136"/>
              <a:gd name="connsiteX3" fmla="*/ 0 w 1164982"/>
              <a:gd name="connsiteY3" fmla="*/ 1200151 h 3275136"/>
              <a:gd name="connsiteX0" fmla="*/ 0 w 1327640"/>
              <a:gd name="connsiteY0" fmla="*/ 3310305 h 3310305"/>
              <a:gd name="connsiteX1" fmla="*/ 1327640 w 1327640"/>
              <a:gd name="connsiteY1" fmla="*/ 0 h 3310305"/>
              <a:gd name="connsiteX2" fmla="*/ 848459 w 1327640"/>
              <a:gd name="connsiteY2" fmla="*/ 3275136 h 3310305"/>
              <a:gd name="connsiteX3" fmla="*/ 0 w 1327640"/>
              <a:gd name="connsiteY3" fmla="*/ 3310305 h 3310305"/>
              <a:gd name="connsiteX0" fmla="*/ 0 w 1134209"/>
              <a:gd name="connsiteY0" fmla="*/ 3301513 h 3301513"/>
              <a:gd name="connsiteX1" fmla="*/ 1134209 w 1134209"/>
              <a:gd name="connsiteY1" fmla="*/ 0 h 3301513"/>
              <a:gd name="connsiteX2" fmla="*/ 848459 w 1134209"/>
              <a:gd name="connsiteY2" fmla="*/ 3266344 h 3301513"/>
              <a:gd name="connsiteX3" fmla="*/ 0 w 1134209"/>
              <a:gd name="connsiteY3" fmla="*/ 3301513 h 3301513"/>
              <a:gd name="connsiteX0" fmla="*/ 0 w 1327640"/>
              <a:gd name="connsiteY0" fmla="*/ 3332286 h 3332286"/>
              <a:gd name="connsiteX1" fmla="*/ 1327640 w 1327640"/>
              <a:gd name="connsiteY1" fmla="*/ 0 h 3332286"/>
              <a:gd name="connsiteX2" fmla="*/ 848459 w 1327640"/>
              <a:gd name="connsiteY2" fmla="*/ 3297117 h 3332286"/>
              <a:gd name="connsiteX3" fmla="*/ 0 w 1327640"/>
              <a:gd name="connsiteY3" fmla="*/ 3332286 h 3332286"/>
              <a:gd name="connsiteX0" fmla="*/ 0 w 984740"/>
              <a:gd name="connsiteY0" fmla="*/ 3341078 h 3341078"/>
              <a:gd name="connsiteX1" fmla="*/ 984740 w 984740"/>
              <a:gd name="connsiteY1" fmla="*/ 0 h 3341078"/>
              <a:gd name="connsiteX2" fmla="*/ 848459 w 984740"/>
              <a:gd name="connsiteY2" fmla="*/ 3305909 h 3341078"/>
              <a:gd name="connsiteX3" fmla="*/ 0 w 984740"/>
              <a:gd name="connsiteY3" fmla="*/ 3341078 h 3341078"/>
              <a:gd name="connsiteX0" fmla="*/ 0 w 1327640"/>
              <a:gd name="connsiteY0" fmla="*/ 3327889 h 3327889"/>
              <a:gd name="connsiteX1" fmla="*/ 1327640 w 1327640"/>
              <a:gd name="connsiteY1" fmla="*/ 0 h 3327889"/>
              <a:gd name="connsiteX2" fmla="*/ 848459 w 1327640"/>
              <a:gd name="connsiteY2" fmla="*/ 3292720 h 3327889"/>
              <a:gd name="connsiteX3" fmla="*/ 0 w 1327640"/>
              <a:gd name="connsiteY3" fmla="*/ 3327889 h 3327889"/>
              <a:gd name="connsiteX0" fmla="*/ 0 w 883628"/>
              <a:gd name="connsiteY0" fmla="*/ 3323493 h 3323493"/>
              <a:gd name="connsiteX1" fmla="*/ 883628 w 883628"/>
              <a:gd name="connsiteY1" fmla="*/ 0 h 3323493"/>
              <a:gd name="connsiteX2" fmla="*/ 848459 w 883628"/>
              <a:gd name="connsiteY2" fmla="*/ 3288324 h 3323493"/>
              <a:gd name="connsiteX3" fmla="*/ 0 w 883628"/>
              <a:gd name="connsiteY3" fmla="*/ 3323493 h 3323493"/>
              <a:gd name="connsiteX0" fmla="*/ 0 w 1332036"/>
              <a:gd name="connsiteY0" fmla="*/ 3327889 h 3327889"/>
              <a:gd name="connsiteX1" fmla="*/ 1332036 w 1332036"/>
              <a:gd name="connsiteY1" fmla="*/ 0 h 3327889"/>
              <a:gd name="connsiteX2" fmla="*/ 848459 w 1332036"/>
              <a:gd name="connsiteY2" fmla="*/ 3292720 h 3327889"/>
              <a:gd name="connsiteX3" fmla="*/ 0 w 1332036"/>
              <a:gd name="connsiteY3" fmla="*/ 3327889 h 3327889"/>
              <a:gd name="connsiteX0" fmla="*/ 0 w 905609"/>
              <a:gd name="connsiteY0" fmla="*/ 3354266 h 3354266"/>
              <a:gd name="connsiteX1" fmla="*/ 905609 w 905609"/>
              <a:gd name="connsiteY1" fmla="*/ 0 h 3354266"/>
              <a:gd name="connsiteX2" fmla="*/ 848459 w 905609"/>
              <a:gd name="connsiteY2" fmla="*/ 3319097 h 3354266"/>
              <a:gd name="connsiteX3" fmla="*/ 0 w 905609"/>
              <a:gd name="connsiteY3" fmla="*/ 3354266 h 3354266"/>
              <a:gd name="connsiteX0" fmla="*/ 0 w 1327640"/>
              <a:gd name="connsiteY0" fmla="*/ 3319097 h 3319097"/>
              <a:gd name="connsiteX1" fmla="*/ 1327640 w 1327640"/>
              <a:gd name="connsiteY1" fmla="*/ 0 h 3319097"/>
              <a:gd name="connsiteX2" fmla="*/ 848459 w 1327640"/>
              <a:gd name="connsiteY2" fmla="*/ 3283928 h 3319097"/>
              <a:gd name="connsiteX3" fmla="*/ 0 w 1327640"/>
              <a:gd name="connsiteY3" fmla="*/ 3319097 h 3319097"/>
              <a:gd name="connsiteX0" fmla="*/ 0 w 914401"/>
              <a:gd name="connsiteY0" fmla="*/ 3174024 h 3174024"/>
              <a:gd name="connsiteX1" fmla="*/ 914401 w 914401"/>
              <a:gd name="connsiteY1" fmla="*/ 0 h 3174024"/>
              <a:gd name="connsiteX2" fmla="*/ 848459 w 914401"/>
              <a:gd name="connsiteY2" fmla="*/ 3138855 h 3174024"/>
              <a:gd name="connsiteX3" fmla="*/ 0 w 914401"/>
              <a:gd name="connsiteY3" fmla="*/ 3174024 h 3174024"/>
              <a:gd name="connsiteX0" fmla="*/ 0 w 1332036"/>
              <a:gd name="connsiteY0" fmla="*/ 3327889 h 3327889"/>
              <a:gd name="connsiteX1" fmla="*/ 1332036 w 1332036"/>
              <a:gd name="connsiteY1" fmla="*/ 0 h 3327889"/>
              <a:gd name="connsiteX2" fmla="*/ 848459 w 1332036"/>
              <a:gd name="connsiteY2" fmla="*/ 3292720 h 3327889"/>
              <a:gd name="connsiteX3" fmla="*/ 0 w 1332036"/>
              <a:gd name="connsiteY3" fmla="*/ 3327889 h 3327889"/>
              <a:gd name="connsiteX0" fmla="*/ 0 w 1099040"/>
              <a:gd name="connsiteY0" fmla="*/ 3345474 h 3345474"/>
              <a:gd name="connsiteX1" fmla="*/ 1099040 w 1099040"/>
              <a:gd name="connsiteY1" fmla="*/ 0 h 3345474"/>
              <a:gd name="connsiteX2" fmla="*/ 848459 w 1099040"/>
              <a:gd name="connsiteY2" fmla="*/ 3310305 h 3345474"/>
              <a:gd name="connsiteX3" fmla="*/ 0 w 1099040"/>
              <a:gd name="connsiteY3" fmla="*/ 3345474 h 3345474"/>
              <a:gd name="connsiteX0" fmla="*/ 0 w 1327640"/>
              <a:gd name="connsiteY0" fmla="*/ 3336681 h 3336681"/>
              <a:gd name="connsiteX1" fmla="*/ 1327640 w 1327640"/>
              <a:gd name="connsiteY1" fmla="*/ 0 h 3336681"/>
              <a:gd name="connsiteX2" fmla="*/ 848459 w 1327640"/>
              <a:gd name="connsiteY2" fmla="*/ 3301512 h 3336681"/>
              <a:gd name="connsiteX3" fmla="*/ 0 w 1327640"/>
              <a:gd name="connsiteY3" fmla="*/ 3336681 h 3336681"/>
              <a:gd name="connsiteX0" fmla="*/ 0 w 848459"/>
              <a:gd name="connsiteY0" fmla="*/ 3314701 h 3314701"/>
              <a:gd name="connsiteX1" fmla="*/ 729763 w 848459"/>
              <a:gd name="connsiteY1" fmla="*/ 0 h 3314701"/>
              <a:gd name="connsiteX2" fmla="*/ 848459 w 848459"/>
              <a:gd name="connsiteY2" fmla="*/ 3279532 h 3314701"/>
              <a:gd name="connsiteX3" fmla="*/ 0 w 848459"/>
              <a:gd name="connsiteY3" fmla="*/ 3314701 h 3314701"/>
              <a:gd name="connsiteX0" fmla="*/ 0 w 1327640"/>
              <a:gd name="connsiteY0" fmla="*/ 3341077 h 3341077"/>
              <a:gd name="connsiteX1" fmla="*/ 1327640 w 1327640"/>
              <a:gd name="connsiteY1" fmla="*/ 0 h 3341077"/>
              <a:gd name="connsiteX2" fmla="*/ 848459 w 1327640"/>
              <a:gd name="connsiteY2" fmla="*/ 3305908 h 3341077"/>
              <a:gd name="connsiteX3" fmla="*/ 0 w 1327640"/>
              <a:gd name="connsiteY3" fmla="*/ 3341077 h 3341077"/>
              <a:gd name="connsiteX0" fmla="*/ 0 w 1024305"/>
              <a:gd name="connsiteY0" fmla="*/ 3345473 h 3345473"/>
              <a:gd name="connsiteX1" fmla="*/ 1024305 w 1024305"/>
              <a:gd name="connsiteY1" fmla="*/ 0 h 3345473"/>
              <a:gd name="connsiteX2" fmla="*/ 848459 w 1024305"/>
              <a:gd name="connsiteY2" fmla="*/ 3310304 h 3345473"/>
              <a:gd name="connsiteX3" fmla="*/ 0 w 1024305"/>
              <a:gd name="connsiteY3" fmla="*/ 3345473 h 3345473"/>
              <a:gd name="connsiteX0" fmla="*/ 0 w 1332036"/>
              <a:gd name="connsiteY0" fmla="*/ 3345473 h 3345473"/>
              <a:gd name="connsiteX1" fmla="*/ 1332036 w 1332036"/>
              <a:gd name="connsiteY1" fmla="*/ 0 h 3345473"/>
              <a:gd name="connsiteX2" fmla="*/ 848459 w 1332036"/>
              <a:gd name="connsiteY2" fmla="*/ 3310304 h 3345473"/>
              <a:gd name="connsiteX3" fmla="*/ 0 w 1332036"/>
              <a:gd name="connsiteY3" fmla="*/ 3345473 h 3345473"/>
              <a:gd name="connsiteX0" fmla="*/ 0 w 1160586"/>
              <a:gd name="connsiteY0" fmla="*/ 3297116 h 3297116"/>
              <a:gd name="connsiteX1" fmla="*/ 1160586 w 1160586"/>
              <a:gd name="connsiteY1" fmla="*/ 0 h 3297116"/>
              <a:gd name="connsiteX2" fmla="*/ 848459 w 1160586"/>
              <a:gd name="connsiteY2" fmla="*/ 3261947 h 3297116"/>
              <a:gd name="connsiteX3" fmla="*/ 0 w 1160586"/>
              <a:gd name="connsiteY3" fmla="*/ 3297116 h 3297116"/>
              <a:gd name="connsiteX0" fmla="*/ 0 w 1327640"/>
              <a:gd name="connsiteY0" fmla="*/ 3319096 h 3319096"/>
              <a:gd name="connsiteX1" fmla="*/ 1327640 w 1327640"/>
              <a:gd name="connsiteY1" fmla="*/ 0 h 3319096"/>
              <a:gd name="connsiteX2" fmla="*/ 848459 w 1327640"/>
              <a:gd name="connsiteY2" fmla="*/ 3283927 h 3319096"/>
              <a:gd name="connsiteX3" fmla="*/ 0 w 1327640"/>
              <a:gd name="connsiteY3" fmla="*/ 3319096 h 3319096"/>
              <a:gd name="connsiteX0" fmla="*/ 0 w 984740"/>
              <a:gd name="connsiteY0" fmla="*/ 3112477 h 3112477"/>
              <a:gd name="connsiteX1" fmla="*/ 984740 w 984740"/>
              <a:gd name="connsiteY1" fmla="*/ 0 h 3112477"/>
              <a:gd name="connsiteX2" fmla="*/ 848459 w 984740"/>
              <a:gd name="connsiteY2" fmla="*/ 3077308 h 3112477"/>
              <a:gd name="connsiteX3" fmla="*/ 0 w 984740"/>
              <a:gd name="connsiteY3" fmla="*/ 3112477 h 3112477"/>
              <a:gd name="connsiteX0" fmla="*/ 0 w 1332036"/>
              <a:gd name="connsiteY0" fmla="*/ 3345474 h 3345474"/>
              <a:gd name="connsiteX1" fmla="*/ 1332036 w 1332036"/>
              <a:gd name="connsiteY1" fmla="*/ 0 h 3345474"/>
              <a:gd name="connsiteX2" fmla="*/ 848459 w 1332036"/>
              <a:gd name="connsiteY2" fmla="*/ 3310305 h 3345474"/>
              <a:gd name="connsiteX3" fmla="*/ 0 w 1332036"/>
              <a:gd name="connsiteY3" fmla="*/ 3345474 h 3345474"/>
              <a:gd name="connsiteX0" fmla="*/ 0 w 1186963"/>
              <a:gd name="connsiteY0" fmla="*/ 3217986 h 3217986"/>
              <a:gd name="connsiteX1" fmla="*/ 1186963 w 1186963"/>
              <a:gd name="connsiteY1" fmla="*/ 0 h 3217986"/>
              <a:gd name="connsiteX2" fmla="*/ 848459 w 1186963"/>
              <a:gd name="connsiteY2" fmla="*/ 3182817 h 3217986"/>
              <a:gd name="connsiteX3" fmla="*/ 0 w 1186963"/>
              <a:gd name="connsiteY3" fmla="*/ 3217986 h 3217986"/>
              <a:gd name="connsiteX0" fmla="*/ 0 w 1318847"/>
              <a:gd name="connsiteY0" fmla="*/ 3323494 h 3323494"/>
              <a:gd name="connsiteX1" fmla="*/ 1318847 w 1318847"/>
              <a:gd name="connsiteY1" fmla="*/ 0 h 3323494"/>
              <a:gd name="connsiteX2" fmla="*/ 848459 w 1318847"/>
              <a:gd name="connsiteY2" fmla="*/ 3288325 h 3323494"/>
              <a:gd name="connsiteX3" fmla="*/ 0 w 1318847"/>
              <a:gd name="connsiteY3" fmla="*/ 3323494 h 3323494"/>
              <a:gd name="connsiteX0" fmla="*/ 0 w 1270490"/>
              <a:gd name="connsiteY0" fmla="*/ 3323494 h 3323494"/>
              <a:gd name="connsiteX1" fmla="*/ 1270490 w 1270490"/>
              <a:gd name="connsiteY1" fmla="*/ 0 h 3323494"/>
              <a:gd name="connsiteX2" fmla="*/ 848459 w 1270490"/>
              <a:gd name="connsiteY2" fmla="*/ 3288325 h 3323494"/>
              <a:gd name="connsiteX3" fmla="*/ 0 w 1270490"/>
              <a:gd name="connsiteY3" fmla="*/ 3323494 h 3323494"/>
              <a:gd name="connsiteX0" fmla="*/ 0 w 1323244"/>
              <a:gd name="connsiteY0" fmla="*/ 3323494 h 3323494"/>
              <a:gd name="connsiteX1" fmla="*/ 1323244 w 1323244"/>
              <a:gd name="connsiteY1" fmla="*/ 0 h 3323494"/>
              <a:gd name="connsiteX2" fmla="*/ 848459 w 1323244"/>
              <a:gd name="connsiteY2" fmla="*/ 3288325 h 3323494"/>
              <a:gd name="connsiteX3" fmla="*/ 0 w 1323244"/>
              <a:gd name="connsiteY3" fmla="*/ 3323494 h 3323494"/>
              <a:gd name="connsiteX0" fmla="*/ 0 w 1239717"/>
              <a:gd name="connsiteY0" fmla="*/ 3332286 h 3332286"/>
              <a:gd name="connsiteX1" fmla="*/ 1239717 w 1239717"/>
              <a:gd name="connsiteY1" fmla="*/ 0 h 3332286"/>
              <a:gd name="connsiteX2" fmla="*/ 848459 w 1239717"/>
              <a:gd name="connsiteY2" fmla="*/ 3297117 h 3332286"/>
              <a:gd name="connsiteX3" fmla="*/ 0 w 1239717"/>
              <a:gd name="connsiteY3" fmla="*/ 3332286 h 3332286"/>
              <a:gd name="connsiteX0" fmla="*/ 0 w 1327641"/>
              <a:gd name="connsiteY0" fmla="*/ 3332286 h 3332286"/>
              <a:gd name="connsiteX1" fmla="*/ 1327641 w 1327641"/>
              <a:gd name="connsiteY1" fmla="*/ 0 h 3332286"/>
              <a:gd name="connsiteX2" fmla="*/ 848459 w 1327641"/>
              <a:gd name="connsiteY2" fmla="*/ 3297117 h 3332286"/>
              <a:gd name="connsiteX3" fmla="*/ 0 w 1327641"/>
              <a:gd name="connsiteY3" fmla="*/ 3332286 h 3332286"/>
            </a:gdLst>
            <a:ahLst/>
            <a:cxnLst>
              <a:cxn ang="0">
                <a:pos x="connsiteX0" y="connsiteY0"/>
              </a:cxn>
              <a:cxn ang="0">
                <a:pos x="connsiteX1" y="connsiteY1"/>
              </a:cxn>
              <a:cxn ang="0">
                <a:pos x="connsiteX2" y="connsiteY2"/>
              </a:cxn>
              <a:cxn ang="0">
                <a:pos x="connsiteX3" y="connsiteY3"/>
              </a:cxn>
            </a:cxnLst>
            <a:rect l="l" t="t" r="r" b="b"/>
            <a:pathLst>
              <a:path w="1327641" h="3332286">
                <a:moveTo>
                  <a:pt x="0" y="3332286"/>
                </a:moveTo>
                <a:lnTo>
                  <a:pt x="1327641" y="0"/>
                </a:lnTo>
                <a:lnTo>
                  <a:pt x="848459" y="3297117"/>
                </a:lnTo>
                <a:lnTo>
                  <a:pt x="0" y="3332286"/>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9" name="Isosceles Triangle 9"/>
          <p:cNvSpPr/>
          <p:nvPr userDrawn="1"/>
        </p:nvSpPr>
        <p:spPr>
          <a:xfrm>
            <a:off x="7747673" y="1145064"/>
            <a:ext cx="1400006" cy="2004598"/>
          </a:xfrm>
          <a:custGeom>
            <a:avLst/>
            <a:gdLst>
              <a:gd name="connsiteX0" fmla="*/ 0 w 1037493"/>
              <a:gd name="connsiteY0" fmla="*/ 1910241 h 1910241"/>
              <a:gd name="connsiteX1" fmla="*/ 518747 w 1037493"/>
              <a:gd name="connsiteY1" fmla="*/ 0 h 1910241"/>
              <a:gd name="connsiteX2" fmla="*/ 1037493 w 1037493"/>
              <a:gd name="connsiteY2" fmla="*/ 1910241 h 1910241"/>
              <a:gd name="connsiteX3" fmla="*/ 0 w 1037493"/>
              <a:gd name="connsiteY3" fmla="*/ 1910241 h 1910241"/>
              <a:gd name="connsiteX0" fmla="*/ 0 w 2132135"/>
              <a:gd name="connsiteY0" fmla="*/ 1853091 h 1853091"/>
              <a:gd name="connsiteX1" fmla="*/ 2132135 w 2132135"/>
              <a:gd name="connsiteY1" fmla="*/ 0 h 1853091"/>
              <a:gd name="connsiteX2" fmla="*/ 1037493 w 2132135"/>
              <a:gd name="connsiteY2" fmla="*/ 1853091 h 1853091"/>
              <a:gd name="connsiteX3" fmla="*/ 0 w 2132135"/>
              <a:gd name="connsiteY3" fmla="*/ 1853091 h 1853091"/>
              <a:gd name="connsiteX0" fmla="*/ 0 w 3266342"/>
              <a:gd name="connsiteY0" fmla="*/ 1712414 h 1853091"/>
              <a:gd name="connsiteX1" fmla="*/ 3266342 w 3266342"/>
              <a:gd name="connsiteY1" fmla="*/ 0 h 1853091"/>
              <a:gd name="connsiteX2" fmla="*/ 2171700 w 3266342"/>
              <a:gd name="connsiteY2" fmla="*/ 1853091 h 1853091"/>
              <a:gd name="connsiteX3" fmla="*/ 0 w 3266342"/>
              <a:gd name="connsiteY3" fmla="*/ 1712414 h 1853091"/>
              <a:gd name="connsiteX0" fmla="*/ 0 w 3266342"/>
              <a:gd name="connsiteY0" fmla="*/ 1712414 h 1923429"/>
              <a:gd name="connsiteX1" fmla="*/ 3266342 w 3266342"/>
              <a:gd name="connsiteY1" fmla="*/ 0 h 1923429"/>
              <a:gd name="connsiteX2" fmla="*/ 650630 w 3266342"/>
              <a:gd name="connsiteY2" fmla="*/ 1923429 h 1923429"/>
              <a:gd name="connsiteX3" fmla="*/ 0 w 3266342"/>
              <a:gd name="connsiteY3"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506"/>
              <a:gd name="connsiteY0" fmla="*/ 1712419 h 1923434"/>
              <a:gd name="connsiteX1" fmla="*/ 3266342 w 3266506"/>
              <a:gd name="connsiteY1" fmla="*/ 5 h 1923434"/>
              <a:gd name="connsiteX2" fmla="*/ 3112476 w 3266506"/>
              <a:gd name="connsiteY2" fmla="*/ 259624 h 1923434"/>
              <a:gd name="connsiteX3" fmla="*/ 650630 w 3266506"/>
              <a:gd name="connsiteY3" fmla="*/ 1923434 h 1923434"/>
              <a:gd name="connsiteX4" fmla="*/ 0 w 3266506"/>
              <a:gd name="connsiteY4" fmla="*/ 1712419 h 1923434"/>
              <a:gd name="connsiteX0" fmla="*/ 0 w 3277676"/>
              <a:gd name="connsiteY0" fmla="*/ 1712443 h 1923458"/>
              <a:gd name="connsiteX1" fmla="*/ 3266342 w 3277676"/>
              <a:gd name="connsiteY1" fmla="*/ 29 h 1923458"/>
              <a:gd name="connsiteX2" fmla="*/ 3275134 w 3277676"/>
              <a:gd name="connsiteY2" fmla="*/ 66218 h 1923458"/>
              <a:gd name="connsiteX3" fmla="*/ 650630 w 3277676"/>
              <a:gd name="connsiteY3" fmla="*/ 1923458 h 1923458"/>
              <a:gd name="connsiteX4" fmla="*/ 0 w 3277676"/>
              <a:gd name="connsiteY4" fmla="*/ 1712443 h 1923458"/>
              <a:gd name="connsiteX0" fmla="*/ 0 w 3315310"/>
              <a:gd name="connsiteY0" fmla="*/ 1716837 h 1927852"/>
              <a:gd name="connsiteX1" fmla="*/ 3314700 w 3315310"/>
              <a:gd name="connsiteY1" fmla="*/ 27 h 1927852"/>
              <a:gd name="connsiteX2" fmla="*/ 3275134 w 3315310"/>
              <a:gd name="connsiteY2" fmla="*/ 70612 h 1927852"/>
              <a:gd name="connsiteX3" fmla="*/ 650630 w 3315310"/>
              <a:gd name="connsiteY3" fmla="*/ 1927852 h 1927852"/>
              <a:gd name="connsiteX4" fmla="*/ 0 w 3315310"/>
              <a:gd name="connsiteY4" fmla="*/ 1716837 h 1927852"/>
              <a:gd name="connsiteX0" fmla="*/ 0 w 3277141"/>
              <a:gd name="connsiteY0" fmla="*/ 1716837 h 1927852"/>
              <a:gd name="connsiteX1" fmla="*/ 3261946 w 3277141"/>
              <a:gd name="connsiteY1" fmla="*/ 27 h 1927852"/>
              <a:gd name="connsiteX2" fmla="*/ 3275134 w 3277141"/>
              <a:gd name="connsiteY2" fmla="*/ 70612 h 1927852"/>
              <a:gd name="connsiteX3" fmla="*/ 650630 w 3277141"/>
              <a:gd name="connsiteY3" fmla="*/ 1927852 h 1927852"/>
              <a:gd name="connsiteX4" fmla="*/ 0 w 3277141"/>
              <a:gd name="connsiteY4" fmla="*/ 1716837 h 1927852"/>
              <a:gd name="connsiteX0" fmla="*/ 0 w 3293976"/>
              <a:gd name="connsiteY0" fmla="*/ 1734415 h 1945430"/>
              <a:gd name="connsiteX1" fmla="*/ 3292719 w 3293976"/>
              <a:gd name="connsiteY1" fmla="*/ 20 h 1945430"/>
              <a:gd name="connsiteX2" fmla="*/ 3275134 w 3293976"/>
              <a:gd name="connsiteY2" fmla="*/ 88190 h 1945430"/>
              <a:gd name="connsiteX3" fmla="*/ 650630 w 3293976"/>
              <a:gd name="connsiteY3" fmla="*/ 1945430 h 1945430"/>
              <a:gd name="connsiteX4" fmla="*/ 0 w 3293976"/>
              <a:gd name="connsiteY4" fmla="*/ 1734415 h 1945430"/>
              <a:gd name="connsiteX0" fmla="*/ 0 w 3292719"/>
              <a:gd name="connsiteY0" fmla="*/ 1734395 h 1945410"/>
              <a:gd name="connsiteX1" fmla="*/ 3292719 w 3292719"/>
              <a:gd name="connsiteY1" fmla="*/ 0 h 1945410"/>
              <a:gd name="connsiteX2" fmla="*/ 3275134 w 3292719"/>
              <a:gd name="connsiteY2" fmla="*/ 88170 h 1945410"/>
              <a:gd name="connsiteX3" fmla="*/ 650630 w 3292719"/>
              <a:gd name="connsiteY3" fmla="*/ 1945410 h 1945410"/>
              <a:gd name="connsiteX4" fmla="*/ 0 w 3292719"/>
              <a:gd name="connsiteY4" fmla="*/ 1734395 h 1945410"/>
              <a:gd name="connsiteX0" fmla="*/ 0 w 3305907"/>
              <a:gd name="connsiteY0" fmla="*/ 1716810 h 1927825"/>
              <a:gd name="connsiteX1" fmla="*/ 3305907 w 3305907"/>
              <a:gd name="connsiteY1" fmla="*/ 0 h 1927825"/>
              <a:gd name="connsiteX2" fmla="*/ 3275134 w 3305907"/>
              <a:gd name="connsiteY2" fmla="*/ 70585 h 1927825"/>
              <a:gd name="connsiteX3" fmla="*/ 650630 w 3305907"/>
              <a:gd name="connsiteY3" fmla="*/ 1927825 h 1927825"/>
              <a:gd name="connsiteX4" fmla="*/ 0 w 3305907"/>
              <a:gd name="connsiteY4" fmla="*/ 1716810 h 1927825"/>
              <a:gd name="connsiteX0" fmla="*/ 0 w 3276571"/>
              <a:gd name="connsiteY0" fmla="*/ 1708018 h 1919033"/>
              <a:gd name="connsiteX1" fmla="*/ 3266342 w 3276571"/>
              <a:gd name="connsiteY1" fmla="*/ 0 h 1919033"/>
              <a:gd name="connsiteX2" fmla="*/ 3275134 w 3276571"/>
              <a:gd name="connsiteY2" fmla="*/ 61793 h 1919033"/>
              <a:gd name="connsiteX3" fmla="*/ 650630 w 3276571"/>
              <a:gd name="connsiteY3" fmla="*/ 1919033 h 1919033"/>
              <a:gd name="connsiteX4" fmla="*/ 0 w 3276571"/>
              <a:gd name="connsiteY4" fmla="*/ 1708018 h 1919033"/>
              <a:gd name="connsiteX0" fmla="*/ 0 w 3277509"/>
              <a:gd name="connsiteY0" fmla="*/ 1708018 h 1919033"/>
              <a:gd name="connsiteX1" fmla="*/ 3266342 w 3277509"/>
              <a:gd name="connsiteY1" fmla="*/ 0 h 1919033"/>
              <a:gd name="connsiteX2" fmla="*/ 3275134 w 3277509"/>
              <a:gd name="connsiteY2" fmla="*/ 61793 h 1919033"/>
              <a:gd name="connsiteX3" fmla="*/ 650630 w 3277509"/>
              <a:gd name="connsiteY3" fmla="*/ 1919033 h 1919033"/>
              <a:gd name="connsiteX4" fmla="*/ 0 w 3277509"/>
              <a:gd name="connsiteY4" fmla="*/ 1708018 h 1919033"/>
              <a:gd name="connsiteX0" fmla="*/ 0 w 3279042"/>
              <a:gd name="connsiteY0" fmla="*/ 1722306 h 1933321"/>
              <a:gd name="connsiteX1" fmla="*/ 3273486 w 3279042"/>
              <a:gd name="connsiteY1" fmla="*/ 0 h 1933321"/>
              <a:gd name="connsiteX2" fmla="*/ 3275134 w 3279042"/>
              <a:gd name="connsiteY2" fmla="*/ 76081 h 1933321"/>
              <a:gd name="connsiteX3" fmla="*/ 650630 w 3279042"/>
              <a:gd name="connsiteY3" fmla="*/ 1933321 h 1933321"/>
              <a:gd name="connsiteX4" fmla="*/ 0 w 3279042"/>
              <a:gd name="connsiteY4" fmla="*/ 1722306 h 1933321"/>
              <a:gd name="connsiteX0" fmla="*/ 0 w 3275940"/>
              <a:gd name="connsiteY0" fmla="*/ 1681825 h 1892840"/>
              <a:gd name="connsiteX1" fmla="*/ 3233005 w 3275940"/>
              <a:gd name="connsiteY1" fmla="*/ 0 h 1892840"/>
              <a:gd name="connsiteX2" fmla="*/ 3275134 w 3275940"/>
              <a:gd name="connsiteY2" fmla="*/ 35600 h 1892840"/>
              <a:gd name="connsiteX3" fmla="*/ 650630 w 3275940"/>
              <a:gd name="connsiteY3" fmla="*/ 1892840 h 1892840"/>
              <a:gd name="connsiteX4" fmla="*/ 0 w 3275940"/>
              <a:gd name="connsiteY4" fmla="*/ 1681825 h 1892840"/>
              <a:gd name="connsiteX0" fmla="*/ 0 w 3278369"/>
              <a:gd name="connsiteY0" fmla="*/ 1722306 h 1933321"/>
              <a:gd name="connsiteX1" fmla="*/ 3271105 w 3278369"/>
              <a:gd name="connsiteY1" fmla="*/ 0 h 1933321"/>
              <a:gd name="connsiteX2" fmla="*/ 3275134 w 3278369"/>
              <a:gd name="connsiteY2" fmla="*/ 76081 h 1933321"/>
              <a:gd name="connsiteX3" fmla="*/ 650630 w 3278369"/>
              <a:gd name="connsiteY3" fmla="*/ 1933321 h 1933321"/>
              <a:gd name="connsiteX4" fmla="*/ 0 w 3278369"/>
              <a:gd name="connsiteY4" fmla="*/ 1722306 h 1933321"/>
              <a:gd name="connsiteX0" fmla="*/ 0 w 3280483"/>
              <a:gd name="connsiteY0" fmla="*/ 1722306 h 1933321"/>
              <a:gd name="connsiteX1" fmla="*/ 3271105 w 3280483"/>
              <a:gd name="connsiteY1" fmla="*/ 0 h 1933321"/>
              <a:gd name="connsiteX2" fmla="*/ 3275134 w 3280483"/>
              <a:gd name="connsiteY2" fmla="*/ 76081 h 1933321"/>
              <a:gd name="connsiteX3" fmla="*/ 650630 w 3280483"/>
              <a:gd name="connsiteY3" fmla="*/ 1933321 h 1933321"/>
              <a:gd name="connsiteX4" fmla="*/ 0 w 3280483"/>
              <a:gd name="connsiteY4" fmla="*/ 1722306 h 1933321"/>
              <a:gd name="connsiteX0" fmla="*/ 0 w 3275227"/>
              <a:gd name="connsiteY0" fmla="*/ 1722306 h 1933321"/>
              <a:gd name="connsiteX1" fmla="*/ 3271105 w 3275227"/>
              <a:gd name="connsiteY1" fmla="*/ 0 h 1933321"/>
              <a:gd name="connsiteX2" fmla="*/ 3275134 w 3275227"/>
              <a:gd name="connsiteY2" fmla="*/ 76081 h 1933321"/>
              <a:gd name="connsiteX3" fmla="*/ 650630 w 3275227"/>
              <a:gd name="connsiteY3" fmla="*/ 1933321 h 1933321"/>
              <a:gd name="connsiteX4" fmla="*/ 0 w 3275227"/>
              <a:gd name="connsiteY4" fmla="*/ 1722306 h 1933321"/>
              <a:gd name="connsiteX0" fmla="*/ 0 w 3283928"/>
              <a:gd name="connsiteY0" fmla="*/ 1722306 h 1933321"/>
              <a:gd name="connsiteX1" fmla="*/ 3271105 w 3283928"/>
              <a:gd name="connsiteY1" fmla="*/ 0 h 1933321"/>
              <a:gd name="connsiteX2" fmla="*/ 3283926 w 3283928"/>
              <a:gd name="connsiteY2" fmla="*/ 537677 h 1933321"/>
              <a:gd name="connsiteX3" fmla="*/ 650630 w 3283928"/>
              <a:gd name="connsiteY3" fmla="*/ 1933321 h 1933321"/>
              <a:gd name="connsiteX4" fmla="*/ 0 w 3283928"/>
              <a:gd name="connsiteY4" fmla="*/ 1722306 h 1933321"/>
              <a:gd name="connsiteX0" fmla="*/ 0 w 3283932"/>
              <a:gd name="connsiteY0" fmla="*/ 1920133 h 2131148"/>
              <a:gd name="connsiteX1" fmla="*/ 3275501 w 3283932"/>
              <a:gd name="connsiteY1" fmla="*/ 0 h 2131148"/>
              <a:gd name="connsiteX2" fmla="*/ 3283926 w 3283932"/>
              <a:gd name="connsiteY2" fmla="*/ 735504 h 2131148"/>
              <a:gd name="connsiteX3" fmla="*/ 650630 w 3283932"/>
              <a:gd name="connsiteY3" fmla="*/ 2131148 h 2131148"/>
              <a:gd name="connsiteX4" fmla="*/ 0 w 3283932"/>
              <a:gd name="connsiteY4" fmla="*/ 1920133 h 2131148"/>
              <a:gd name="connsiteX0" fmla="*/ 2039816 w 2633302"/>
              <a:gd name="connsiteY0" fmla="*/ 0 h 3402623"/>
              <a:gd name="connsiteX1" fmla="*/ 2624871 w 2633302"/>
              <a:gd name="connsiteY1" fmla="*/ 1271475 h 3402623"/>
              <a:gd name="connsiteX2" fmla="*/ 2633296 w 2633302"/>
              <a:gd name="connsiteY2" fmla="*/ 2006979 h 3402623"/>
              <a:gd name="connsiteX3" fmla="*/ 0 w 2633302"/>
              <a:gd name="connsiteY3" fmla="*/ 3402623 h 3402623"/>
              <a:gd name="connsiteX4" fmla="*/ 2039816 w 2633302"/>
              <a:gd name="connsiteY4" fmla="*/ 0 h 3402623"/>
              <a:gd name="connsiteX0" fmla="*/ 808893 w 1402379"/>
              <a:gd name="connsiteY0" fmla="*/ 0 h 2006979"/>
              <a:gd name="connsiteX1" fmla="*/ 1393948 w 1402379"/>
              <a:gd name="connsiteY1" fmla="*/ 1271475 h 2006979"/>
              <a:gd name="connsiteX2" fmla="*/ 1402373 w 1402379"/>
              <a:gd name="connsiteY2" fmla="*/ 2006979 h 2006979"/>
              <a:gd name="connsiteX3" fmla="*/ 0 w 1402379"/>
              <a:gd name="connsiteY3" fmla="*/ 760535 h 2006979"/>
              <a:gd name="connsiteX4" fmla="*/ 808893 w 1402379"/>
              <a:gd name="connsiteY4" fmla="*/ 0 h 2006979"/>
              <a:gd name="connsiteX0" fmla="*/ 808893 w 1394400"/>
              <a:gd name="connsiteY0" fmla="*/ 0 h 1916492"/>
              <a:gd name="connsiteX1" fmla="*/ 1393948 w 1394400"/>
              <a:gd name="connsiteY1" fmla="*/ 1271475 h 1916492"/>
              <a:gd name="connsiteX2" fmla="*/ 1366655 w 1394400"/>
              <a:gd name="connsiteY2" fmla="*/ 1916492 h 1916492"/>
              <a:gd name="connsiteX3" fmla="*/ 0 w 1394400"/>
              <a:gd name="connsiteY3" fmla="*/ 760535 h 1916492"/>
              <a:gd name="connsiteX4" fmla="*/ 808893 w 1394400"/>
              <a:gd name="connsiteY4" fmla="*/ 0 h 1916492"/>
              <a:gd name="connsiteX0" fmla="*/ 808893 w 1400006"/>
              <a:gd name="connsiteY0" fmla="*/ 0 h 2004598"/>
              <a:gd name="connsiteX1" fmla="*/ 1393948 w 1400006"/>
              <a:gd name="connsiteY1" fmla="*/ 1271475 h 2004598"/>
              <a:gd name="connsiteX2" fmla="*/ 1399993 w 1400006"/>
              <a:gd name="connsiteY2" fmla="*/ 2004598 h 2004598"/>
              <a:gd name="connsiteX3" fmla="*/ 0 w 1400006"/>
              <a:gd name="connsiteY3" fmla="*/ 760535 h 2004598"/>
              <a:gd name="connsiteX4" fmla="*/ 808893 w 1400006"/>
              <a:gd name="connsiteY4" fmla="*/ 0 h 2004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006" h="2004598">
                <a:moveTo>
                  <a:pt x="808893" y="0"/>
                </a:moveTo>
                <a:lnTo>
                  <a:pt x="1393948" y="1271475"/>
                </a:lnTo>
                <a:cubicBezTo>
                  <a:pt x="1398527" y="1273756"/>
                  <a:pt x="1400176" y="2003050"/>
                  <a:pt x="1399993" y="2004598"/>
                </a:cubicBezTo>
                <a:lnTo>
                  <a:pt x="0" y="760535"/>
                </a:lnTo>
                <a:lnTo>
                  <a:pt x="808893" y="0"/>
                </a:lnTo>
                <a:close/>
              </a:path>
            </a:pathLst>
          </a:custGeom>
          <a:gradFill flip="none" rotWithShape="1">
            <a:gsLst>
              <a:gs pos="0">
                <a:schemeClr val="accent1">
                  <a:lumMod val="40000"/>
                  <a:lumOff val="60000"/>
                </a:schemeClr>
              </a:gs>
              <a:gs pos="100000">
                <a:schemeClr val="accent1">
                  <a:lumMod val="20000"/>
                  <a:lumOff val="8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2"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3"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
        <p:nvSpPr>
          <p:cNvPr id="14" name="Picture Placeholder 9"/>
          <p:cNvSpPr>
            <a:spLocks noGrp="1"/>
          </p:cNvSpPr>
          <p:nvPr>
            <p:ph type="pic" sz="quarter" idx="17" hasCustomPrompt="1"/>
          </p:nvPr>
        </p:nvSpPr>
        <p:spPr>
          <a:xfrm>
            <a:off x="5450181" y="397121"/>
            <a:ext cx="3695332" cy="4114143"/>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3139166"/>
              <a:gd name="connsiteY0" fmla="*/ 0 h 4301778"/>
              <a:gd name="connsiteX1" fmla="*/ 2790496 w 3139166"/>
              <a:gd name="connsiteY1" fmla="*/ 0 h 4301778"/>
              <a:gd name="connsiteX2" fmla="*/ 3139166 w 3139166"/>
              <a:gd name="connsiteY2" fmla="*/ 4301778 h 4301778"/>
              <a:gd name="connsiteX3" fmla="*/ 0 w 3139166"/>
              <a:gd name="connsiteY3" fmla="*/ 2712053 h 4301778"/>
              <a:gd name="connsiteX4" fmla="*/ 1007329 w 3139166"/>
              <a:gd name="connsiteY4" fmla="*/ 0 h 4301778"/>
              <a:gd name="connsiteX0" fmla="*/ 1007329 w 6901774"/>
              <a:gd name="connsiteY0" fmla="*/ 0 h 4301778"/>
              <a:gd name="connsiteX1" fmla="*/ 6901774 w 6901774"/>
              <a:gd name="connsiteY1" fmla="*/ 3512807 h 4301778"/>
              <a:gd name="connsiteX2" fmla="*/ 3139166 w 6901774"/>
              <a:gd name="connsiteY2" fmla="*/ 4301778 h 4301778"/>
              <a:gd name="connsiteX3" fmla="*/ 0 w 6901774"/>
              <a:gd name="connsiteY3" fmla="*/ 2712053 h 4301778"/>
              <a:gd name="connsiteX4" fmla="*/ 1007329 w 6901774"/>
              <a:gd name="connsiteY4" fmla="*/ 0 h 4301778"/>
              <a:gd name="connsiteX0" fmla="*/ 1007329 w 6883393"/>
              <a:gd name="connsiteY0" fmla="*/ 0 h 4301778"/>
              <a:gd name="connsiteX1" fmla="*/ 6883393 w 6883393"/>
              <a:gd name="connsiteY1" fmla="*/ 3518672 h 4301778"/>
              <a:gd name="connsiteX2" fmla="*/ 3139166 w 6883393"/>
              <a:gd name="connsiteY2" fmla="*/ 4301778 h 4301778"/>
              <a:gd name="connsiteX3" fmla="*/ 0 w 6883393"/>
              <a:gd name="connsiteY3" fmla="*/ 2712053 h 4301778"/>
              <a:gd name="connsiteX4" fmla="*/ 1007329 w 6883393"/>
              <a:gd name="connsiteY4" fmla="*/ 0 h 4301778"/>
              <a:gd name="connsiteX0" fmla="*/ 6907717 w 6907717"/>
              <a:gd name="connsiteY0" fmla="*/ 255359 h 1589725"/>
              <a:gd name="connsiteX1" fmla="*/ 6883393 w 6907717"/>
              <a:gd name="connsiteY1" fmla="*/ 806619 h 1589725"/>
              <a:gd name="connsiteX2" fmla="*/ 3139166 w 6907717"/>
              <a:gd name="connsiteY2" fmla="*/ 1589725 h 1589725"/>
              <a:gd name="connsiteX3" fmla="*/ 0 w 6907717"/>
              <a:gd name="connsiteY3" fmla="*/ 0 h 1589725"/>
              <a:gd name="connsiteX4" fmla="*/ 6907717 w 6907717"/>
              <a:gd name="connsiteY4" fmla="*/ 255359 h 1589725"/>
              <a:gd name="connsiteX0" fmla="*/ 3768551 w 3768551"/>
              <a:gd name="connsiteY0" fmla="*/ 2683243 h 4017609"/>
              <a:gd name="connsiteX1" fmla="*/ 3744227 w 3768551"/>
              <a:gd name="connsiteY1" fmla="*/ 3234503 h 4017609"/>
              <a:gd name="connsiteX2" fmla="*/ 0 w 3768551"/>
              <a:gd name="connsiteY2" fmla="*/ 4017609 h 4017609"/>
              <a:gd name="connsiteX3" fmla="*/ 604487 w 3768551"/>
              <a:gd name="connsiteY3" fmla="*/ 0 h 4017609"/>
              <a:gd name="connsiteX4" fmla="*/ 3768551 w 3768551"/>
              <a:gd name="connsiteY4" fmla="*/ 2683243 h 4017609"/>
              <a:gd name="connsiteX0" fmla="*/ 3715194 w 3715194"/>
              <a:gd name="connsiteY0" fmla="*/ 2683243 h 3915470"/>
              <a:gd name="connsiteX1" fmla="*/ 3690870 w 3715194"/>
              <a:gd name="connsiteY1" fmla="*/ 3234503 h 3915470"/>
              <a:gd name="connsiteX2" fmla="*/ 0 w 3715194"/>
              <a:gd name="connsiteY2" fmla="*/ 3915470 h 3915470"/>
              <a:gd name="connsiteX3" fmla="*/ 551130 w 3715194"/>
              <a:gd name="connsiteY3" fmla="*/ 0 h 3915470"/>
              <a:gd name="connsiteX4" fmla="*/ 3715194 w 3715194"/>
              <a:gd name="connsiteY4" fmla="*/ 2683243 h 3915470"/>
              <a:gd name="connsiteX0" fmla="*/ 3775827 w 3775827"/>
              <a:gd name="connsiteY0" fmla="*/ 2683243 h 4010646"/>
              <a:gd name="connsiteX1" fmla="*/ 3751503 w 3775827"/>
              <a:gd name="connsiteY1" fmla="*/ 3234503 h 4010646"/>
              <a:gd name="connsiteX2" fmla="*/ 0 w 3775827"/>
              <a:gd name="connsiteY2" fmla="*/ 4010646 h 4010646"/>
              <a:gd name="connsiteX3" fmla="*/ 611763 w 3775827"/>
              <a:gd name="connsiteY3" fmla="*/ 0 h 4010646"/>
              <a:gd name="connsiteX4" fmla="*/ 3775827 w 3775827"/>
              <a:gd name="connsiteY4" fmla="*/ 2683243 h 4010646"/>
              <a:gd name="connsiteX0" fmla="*/ 3775827 w 3775827"/>
              <a:gd name="connsiteY0" fmla="*/ 2683243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3243 h 4010646"/>
              <a:gd name="connsiteX0" fmla="*/ 3773402 w 3773402"/>
              <a:gd name="connsiteY0" fmla="*/ 2718063 h 4010646"/>
              <a:gd name="connsiteX1" fmla="*/ 3763629 w 3773402"/>
              <a:gd name="connsiteY1" fmla="*/ 3248430 h 4010646"/>
              <a:gd name="connsiteX2" fmla="*/ 0 w 3773402"/>
              <a:gd name="connsiteY2" fmla="*/ 4010646 h 4010646"/>
              <a:gd name="connsiteX3" fmla="*/ 611763 w 3773402"/>
              <a:gd name="connsiteY3" fmla="*/ 0 h 4010646"/>
              <a:gd name="connsiteX4" fmla="*/ 3773402 w 3773402"/>
              <a:gd name="connsiteY4" fmla="*/ 2718063 h 4010646"/>
              <a:gd name="connsiteX0" fmla="*/ 3775827 w 3775827"/>
              <a:gd name="connsiteY0" fmla="*/ 2687886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7886 h 4010646"/>
              <a:gd name="connsiteX0" fmla="*/ 3732171 w 3763629"/>
              <a:gd name="connsiteY0" fmla="*/ 2722707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2707 h 4010646"/>
              <a:gd name="connsiteX0" fmla="*/ 3770976 w 3770976"/>
              <a:gd name="connsiteY0" fmla="*/ 2687887 h 4010646"/>
              <a:gd name="connsiteX1" fmla="*/ 3763629 w 3770976"/>
              <a:gd name="connsiteY1" fmla="*/ 3248430 h 4010646"/>
              <a:gd name="connsiteX2" fmla="*/ 0 w 3770976"/>
              <a:gd name="connsiteY2" fmla="*/ 4010646 h 4010646"/>
              <a:gd name="connsiteX3" fmla="*/ 611763 w 3770976"/>
              <a:gd name="connsiteY3" fmla="*/ 0 h 4010646"/>
              <a:gd name="connsiteX4" fmla="*/ 3770976 w 3770976"/>
              <a:gd name="connsiteY4" fmla="*/ 2687887 h 4010646"/>
              <a:gd name="connsiteX0" fmla="*/ 3732171 w 3763629"/>
              <a:gd name="connsiteY0" fmla="*/ 2729672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9672 h 4010646"/>
              <a:gd name="connsiteX0" fmla="*/ 3763700 w 3763700"/>
              <a:gd name="connsiteY0" fmla="*/ 2685566 h 4010646"/>
              <a:gd name="connsiteX1" fmla="*/ 3763629 w 3763700"/>
              <a:gd name="connsiteY1" fmla="*/ 3248430 h 4010646"/>
              <a:gd name="connsiteX2" fmla="*/ 0 w 3763700"/>
              <a:gd name="connsiteY2" fmla="*/ 4010646 h 4010646"/>
              <a:gd name="connsiteX3" fmla="*/ 611763 w 3763700"/>
              <a:gd name="connsiteY3" fmla="*/ 0 h 4010646"/>
              <a:gd name="connsiteX4" fmla="*/ 3763700 w 3763700"/>
              <a:gd name="connsiteY4" fmla="*/ 2685566 h 401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3700" h="4010646">
                <a:moveTo>
                  <a:pt x="3763700" y="2685566"/>
                </a:moveTo>
                <a:cubicBezTo>
                  <a:pt x="3763676" y="2873187"/>
                  <a:pt x="3763653" y="3060809"/>
                  <a:pt x="3763629" y="3248430"/>
                </a:cubicBezTo>
                <a:lnTo>
                  <a:pt x="0" y="4010646"/>
                </a:lnTo>
                <a:lnTo>
                  <a:pt x="611763" y="0"/>
                </a:lnTo>
                <a:lnTo>
                  <a:pt x="3763700" y="2685566"/>
                </a:lnTo>
                <a:close/>
              </a:path>
            </a:pathLst>
          </a:custGeom>
          <a:solidFill>
            <a:schemeClr val="tx1"/>
          </a:solidFill>
        </p:spPr>
        <p:txBody>
          <a:bodyPr lIns="1260000" tIns="2016000" rIns="1296000">
            <a:normAutofit/>
          </a:bodyPr>
          <a:lstStyle>
            <a:lvl1pPr marL="0" indent="0" algn="ctr">
              <a:buNone/>
              <a:defRPr sz="600" b="0" baseline="0">
                <a:solidFill>
                  <a:schemeClr val="accent3"/>
                </a:solidFill>
                <a:effectLst/>
              </a:defRPr>
            </a:lvl1pPr>
          </a:lstStyle>
          <a:p>
            <a:r>
              <a:rPr lang="en-US" dirty="0" smtClean="0"/>
              <a:t>ADD IMAGE BY CLICKING ICON</a:t>
            </a:r>
          </a:p>
        </p:txBody>
      </p:sp>
    </p:spTree>
    <p:extLst>
      <p:ext uri="{BB962C8B-B14F-4D97-AF65-F5344CB8AC3E}">
        <p14:creationId xmlns:p14="http://schemas.microsoft.com/office/powerpoint/2010/main" val="61763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quare Image F">
    <p:spTree>
      <p:nvGrpSpPr>
        <p:cNvPr id="1" name=""/>
        <p:cNvGrpSpPr/>
        <p:nvPr/>
      </p:nvGrpSpPr>
      <p:grpSpPr>
        <a:xfrm>
          <a:off x="0" y="0"/>
          <a:ext cx="0" cy="0"/>
          <a:chOff x="0" y="0"/>
          <a:chExt cx="0" cy="0"/>
        </a:xfrm>
      </p:grpSpPr>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1"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Isosceles Triangle 5"/>
          <p:cNvSpPr/>
          <p:nvPr userDrawn="1"/>
        </p:nvSpPr>
        <p:spPr>
          <a:xfrm>
            <a:off x="4587592" y="707565"/>
            <a:ext cx="2451683" cy="3773052"/>
          </a:xfrm>
          <a:custGeom>
            <a:avLst/>
            <a:gdLst>
              <a:gd name="connsiteX0" fmla="*/ 0 w 949569"/>
              <a:gd name="connsiteY0" fmla="*/ 1652954 h 1652954"/>
              <a:gd name="connsiteX1" fmla="*/ 474785 w 949569"/>
              <a:gd name="connsiteY1" fmla="*/ 0 h 1652954"/>
              <a:gd name="connsiteX2" fmla="*/ 949569 w 949569"/>
              <a:gd name="connsiteY2" fmla="*/ 1652954 h 1652954"/>
              <a:gd name="connsiteX3" fmla="*/ 0 w 949569"/>
              <a:gd name="connsiteY3" fmla="*/ 1652954 h 1652954"/>
              <a:gd name="connsiteX0" fmla="*/ 0 w 1468316"/>
              <a:gd name="connsiteY0" fmla="*/ 2760785 h 2760785"/>
              <a:gd name="connsiteX1" fmla="*/ 1468316 w 1468316"/>
              <a:gd name="connsiteY1" fmla="*/ 0 h 2760785"/>
              <a:gd name="connsiteX2" fmla="*/ 949569 w 1468316"/>
              <a:gd name="connsiteY2" fmla="*/ 2760785 h 2760785"/>
              <a:gd name="connsiteX3" fmla="*/ 0 w 1468316"/>
              <a:gd name="connsiteY3" fmla="*/ 2760785 h 2760785"/>
              <a:gd name="connsiteX0" fmla="*/ 0 w 883628"/>
              <a:gd name="connsiteY0" fmla="*/ 1222131 h 2760785"/>
              <a:gd name="connsiteX1" fmla="*/ 883628 w 883628"/>
              <a:gd name="connsiteY1" fmla="*/ 0 h 2760785"/>
              <a:gd name="connsiteX2" fmla="*/ 364881 w 883628"/>
              <a:gd name="connsiteY2" fmla="*/ 2760785 h 2760785"/>
              <a:gd name="connsiteX3" fmla="*/ 0 w 883628"/>
              <a:gd name="connsiteY3" fmla="*/ 1222131 h 2760785"/>
              <a:gd name="connsiteX0" fmla="*/ 0 w 883628"/>
              <a:gd name="connsiteY0" fmla="*/ 1222131 h 2611316"/>
              <a:gd name="connsiteX1" fmla="*/ 883628 w 883628"/>
              <a:gd name="connsiteY1" fmla="*/ 0 h 2611316"/>
              <a:gd name="connsiteX2" fmla="*/ 492370 w 883628"/>
              <a:gd name="connsiteY2" fmla="*/ 2611316 h 2611316"/>
              <a:gd name="connsiteX3" fmla="*/ 0 w 883628"/>
              <a:gd name="connsiteY3" fmla="*/ 1222131 h 2611316"/>
              <a:gd name="connsiteX0" fmla="*/ 0 w 1164982"/>
              <a:gd name="connsiteY0" fmla="*/ 1200151 h 2589336"/>
              <a:gd name="connsiteX1" fmla="*/ 1164982 w 1164982"/>
              <a:gd name="connsiteY1" fmla="*/ 0 h 2589336"/>
              <a:gd name="connsiteX2" fmla="*/ 492370 w 1164982"/>
              <a:gd name="connsiteY2" fmla="*/ 2589336 h 2589336"/>
              <a:gd name="connsiteX3" fmla="*/ 0 w 1164982"/>
              <a:gd name="connsiteY3" fmla="*/ 1200151 h 2589336"/>
              <a:gd name="connsiteX0" fmla="*/ 0 w 1164982"/>
              <a:gd name="connsiteY0" fmla="*/ 1200151 h 3275136"/>
              <a:gd name="connsiteX1" fmla="*/ 1164982 w 1164982"/>
              <a:gd name="connsiteY1" fmla="*/ 0 h 3275136"/>
              <a:gd name="connsiteX2" fmla="*/ 685801 w 1164982"/>
              <a:gd name="connsiteY2" fmla="*/ 3275136 h 3275136"/>
              <a:gd name="connsiteX3" fmla="*/ 0 w 1164982"/>
              <a:gd name="connsiteY3" fmla="*/ 1200151 h 3275136"/>
              <a:gd name="connsiteX0" fmla="*/ 0 w 1327640"/>
              <a:gd name="connsiteY0" fmla="*/ 3310305 h 3310305"/>
              <a:gd name="connsiteX1" fmla="*/ 1327640 w 1327640"/>
              <a:gd name="connsiteY1" fmla="*/ 0 h 3310305"/>
              <a:gd name="connsiteX2" fmla="*/ 848459 w 1327640"/>
              <a:gd name="connsiteY2" fmla="*/ 3275136 h 3310305"/>
              <a:gd name="connsiteX3" fmla="*/ 0 w 1327640"/>
              <a:gd name="connsiteY3" fmla="*/ 3310305 h 3310305"/>
              <a:gd name="connsiteX0" fmla="*/ 0 w 3004783"/>
              <a:gd name="connsiteY0" fmla="*/ 3796498 h 3796498"/>
              <a:gd name="connsiteX1" fmla="*/ 3004783 w 3004783"/>
              <a:gd name="connsiteY1" fmla="*/ 0 h 3796498"/>
              <a:gd name="connsiteX2" fmla="*/ 848459 w 3004783"/>
              <a:gd name="connsiteY2" fmla="*/ 3761329 h 3796498"/>
              <a:gd name="connsiteX3" fmla="*/ 0 w 3004783"/>
              <a:gd name="connsiteY3" fmla="*/ 3796498 h 3796498"/>
              <a:gd name="connsiteX0" fmla="*/ 0 w 2451683"/>
              <a:gd name="connsiteY0" fmla="*/ 2739362 h 3761329"/>
              <a:gd name="connsiteX1" fmla="*/ 2451683 w 2451683"/>
              <a:gd name="connsiteY1" fmla="*/ 0 h 3761329"/>
              <a:gd name="connsiteX2" fmla="*/ 295359 w 2451683"/>
              <a:gd name="connsiteY2" fmla="*/ 3761329 h 3761329"/>
              <a:gd name="connsiteX3" fmla="*/ 0 w 2451683"/>
              <a:gd name="connsiteY3" fmla="*/ 2739362 h 3761329"/>
              <a:gd name="connsiteX0" fmla="*/ 0 w 2451683"/>
              <a:gd name="connsiteY0" fmla="*/ 2739362 h 3773052"/>
              <a:gd name="connsiteX1" fmla="*/ 2451683 w 2451683"/>
              <a:gd name="connsiteY1" fmla="*/ 0 h 3773052"/>
              <a:gd name="connsiteX2" fmla="*/ 303174 w 2451683"/>
              <a:gd name="connsiteY2" fmla="*/ 3773052 h 3773052"/>
              <a:gd name="connsiteX3" fmla="*/ 0 w 2451683"/>
              <a:gd name="connsiteY3" fmla="*/ 2739362 h 3773052"/>
            </a:gdLst>
            <a:ahLst/>
            <a:cxnLst>
              <a:cxn ang="0">
                <a:pos x="connsiteX0" y="connsiteY0"/>
              </a:cxn>
              <a:cxn ang="0">
                <a:pos x="connsiteX1" y="connsiteY1"/>
              </a:cxn>
              <a:cxn ang="0">
                <a:pos x="connsiteX2" y="connsiteY2"/>
              </a:cxn>
              <a:cxn ang="0">
                <a:pos x="connsiteX3" y="connsiteY3"/>
              </a:cxn>
            </a:cxnLst>
            <a:rect l="l" t="t" r="r" b="b"/>
            <a:pathLst>
              <a:path w="2451683" h="3773052">
                <a:moveTo>
                  <a:pt x="0" y="2739362"/>
                </a:moveTo>
                <a:lnTo>
                  <a:pt x="2451683" y="0"/>
                </a:lnTo>
                <a:lnTo>
                  <a:pt x="303174" y="3773052"/>
                </a:lnTo>
                <a:lnTo>
                  <a:pt x="0" y="2739362"/>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4" name="Isosceles Triangle 9"/>
          <p:cNvSpPr/>
          <p:nvPr userDrawn="1"/>
        </p:nvSpPr>
        <p:spPr>
          <a:xfrm>
            <a:off x="6738013" y="3009077"/>
            <a:ext cx="2410543" cy="1038817"/>
          </a:xfrm>
          <a:custGeom>
            <a:avLst/>
            <a:gdLst>
              <a:gd name="connsiteX0" fmla="*/ 0 w 1037493"/>
              <a:gd name="connsiteY0" fmla="*/ 1910241 h 1910241"/>
              <a:gd name="connsiteX1" fmla="*/ 518747 w 1037493"/>
              <a:gd name="connsiteY1" fmla="*/ 0 h 1910241"/>
              <a:gd name="connsiteX2" fmla="*/ 1037493 w 1037493"/>
              <a:gd name="connsiteY2" fmla="*/ 1910241 h 1910241"/>
              <a:gd name="connsiteX3" fmla="*/ 0 w 1037493"/>
              <a:gd name="connsiteY3" fmla="*/ 1910241 h 1910241"/>
              <a:gd name="connsiteX0" fmla="*/ 0 w 2132135"/>
              <a:gd name="connsiteY0" fmla="*/ 1853091 h 1853091"/>
              <a:gd name="connsiteX1" fmla="*/ 2132135 w 2132135"/>
              <a:gd name="connsiteY1" fmla="*/ 0 h 1853091"/>
              <a:gd name="connsiteX2" fmla="*/ 1037493 w 2132135"/>
              <a:gd name="connsiteY2" fmla="*/ 1853091 h 1853091"/>
              <a:gd name="connsiteX3" fmla="*/ 0 w 2132135"/>
              <a:gd name="connsiteY3" fmla="*/ 1853091 h 1853091"/>
              <a:gd name="connsiteX0" fmla="*/ 0 w 3266342"/>
              <a:gd name="connsiteY0" fmla="*/ 1712414 h 1853091"/>
              <a:gd name="connsiteX1" fmla="*/ 3266342 w 3266342"/>
              <a:gd name="connsiteY1" fmla="*/ 0 h 1853091"/>
              <a:gd name="connsiteX2" fmla="*/ 2171700 w 3266342"/>
              <a:gd name="connsiteY2" fmla="*/ 1853091 h 1853091"/>
              <a:gd name="connsiteX3" fmla="*/ 0 w 3266342"/>
              <a:gd name="connsiteY3" fmla="*/ 1712414 h 1853091"/>
              <a:gd name="connsiteX0" fmla="*/ 0 w 3266342"/>
              <a:gd name="connsiteY0" fmla="*/ 1712414 h 1923429"/>
              <a:gd name="connsiteX1" fmla="*/ 3266342 w 3266342"/>
              <a:gd name="connsiteY1" fmla="*/ 0 h 1923429"/>
              <a:gd name="connsiteX2" fmla="*/ 650630 w 3266342"/>
              <a:gd name="connsiteY2" fmla="*/ 1923429 h 1923429"/>
              <a:gd name="connsiteX3" fmla="*/ 0 w 3266342"/>
              <a:gd name="connsiteY3"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506"/>
              <a:gd name="connsiteY0" fmla="*/ 1712419 h 1923434"/>
              <a:gd name="connsiteX1" fmla="*/ 3266342 w 3266506"/>
              <a:gd name="connsiteY1" fmla="*/ 5 h 1923434"/>
              <a:gd name="connsiteX2" fmla="*/ 3112476 w 3266506"/>
              <a:gd name="connsiteY2" fmla="*/ 259624 h 1923434"/>
              <a:gd name="connsiteX3" fmla="*/ 650630 w 3266506"/>
              <a:gd name="connsiteY3" fmla="*/ 1923434 h 1923434"/>
              <a:gd name="connsiteX4" fmla="*/ 0 w 3266506"/>
              <a:gd name="connsiteY4" fmla="*/ 1712419 h 1923434"/>
              <a:gd name="connsiteX0" fmla="*/ 0 w 3277676"/>
              <a:gd name="connsiteY0" fmla="*/ 1712443 h 1923458"/>
              <a:gd name="connsiteX1" fmla="*/ 3266342 w 3277676"/>
              <a:gd name="connsiteY1" fmla="*/ 29 h 1923458"/>
              <a:gd name="connsiteX2" fmla="*/ 3275134 w 3277676"/>
              <a:gd name="connsiteY2" fmla="*/ 66218 h 1923458"/>
              <a:gd name="connsiteX3" fmla="*/ 650630 w 3277676"/>
              <a:gd name="connsiteY3" fmla="*/ 1923458 h 1923458"/>
              <a:gd name="connsiteX4" fmla="*/ 0 w 3277676"/>
              <a:gd name="connsiteY4" fmla="*/ 1712443 h 1923458"/>
              <a:gd name="connsiteX0" fmla="*/ 0 w 3315310"/>
              <a:gd name="connsiteY0" fmla="*/ 1716837 h 1927852"/>
              <a:gd name="connsiteX1" fmla="*/ 3314700 w 3315310"/>
              <a:gd name="connsiteY1" fmla="*/ 27 h 1927852"/>
              <a:gd name="connsiteX2" fmla="*/ 3275134 w 3315310"/>
              <a:gd name="connsiteY2" fmla="*/ 70612 h 1927852"/>
              <a:gd name="connsiteX3" fmla="*/ 650630 w 3315310"/>
              <a:gd name="connsiteY3" fmla="*/ 1927852 h 1927852"/>
              <a:gd name="connsiteX4" fmla="*/ 0 w 3315310"/>
              <a:gd name="connsiteY4" fmla="*/ 1716837 h 1927852"/>
              <a:gd name="connsiteX0" fmla="*/ 0 w 3277141"/>
              <a:gd name="connsiteY0" fmla="*/ 1716837 h 1927852"/>
              <a:gd name="connsiteX1" fmla="*/ 3261946 w 3277141"/>
              <a:gd name="connsiteY1" fmla="*/ 27 h 1927852"/>
              <a:gd name="connsiteX2" fmla="*/ 3275134 w 3277141"/>
              <a:gd name="connsiteY2" fmla="*/ 70612 h 1927852"/>
              <a:gd name="connsiteX3" fmla="*/ 650630 w 3277141"/>
              <a:gd name="connsiteY3" fmla="*/ 1927852 h 1927852"/>
              <a:gd name="connsiteX4" fmla="*/ 0 w 3277141"/>
              <a:gd name="connsiteY4" fmla="*/ 1716837 h 1927852"/>
              <a:gd name="connsiteX0" fmla="*/ 0 w 3293976"/>
              <a:gd name="connsiteY0" fmla="*/ 1734415 h 1945430"/>
              <a:gd name="connsiteX1" fmla="*/ 3292719 w 3293976"/>
              <a:gd name="connsiteY1" fmla="*/ 20 h 1945430"/>
              <a:gd name="connsiteX2" fmla="*/ 3275134 w 3293976"/>
              <a:gd name="connsiteY2" fmla="*/ 88190 h 1945430"/>
              <a:gd name="connsiteX3" fmla="*/ 650630 w 3293976"/>
              <a:gd name="connsiteY3" fmla="*/ 1945430 h 1945430"/>
              <a:gd name="connsiteX4" fmla="*/ 0 w 3293976"/>
              <a:gd name="connsiteY4" fmla="*/ 1734415 h 1945430"/>
              <a:gd name="connsiteX0" fmla="*/ 0 w 3292719"/>
              <a:gd name="connsiteY0" fmla="*/ 1734395 h 1945410"/>
              <a:gd name="connsiteX1" fmla="*/ 3292719 w 3292719"/>
              <a:gd name="connsiteY1" fmla="*/ 0 h 1945410"/>
              <a:gd name="connsiteX2" fmla="*/ 3275134 w 3292719"/>
              <a:gd name="connsiteY2" fmla="*/ 88170 h 1945410"/>
              <a:gd name="connsiteX3" fmla="*/ 650630 w 3292719"/>
              <a:gd name="connsiteY3" fmla="*/ 1945410 h 1945410"/>
              <a:gd name="connsiteX4" fmla="*/ 0 w 3292719"/>
              <a:gd name="connsiteY4" fmla="*/ 1734395 h 1945410"/>
              <a:gd name="connsiteX0" fmla="*/ 0 w 3305907"/>
              <a:gd name="connsiteY0" fmla="*/ 1716810 h 1927825"/>
              <a:gd name="connsiteX1" fmla="*/ 3305907 w 3305907"/>
              <a:gd name="connsiteY1" fmla="*/ 0 h 1927825"/>
              <a:gd name="connsiteX2" fmla="*/ 3275134 w 3305907"/>
              <a:gd name="connsiteY2" fmla="*/ 70585 h 1927825"/>
              <a:gd name="connsiteX3" fmla="*/ 650630 w 3305907"/>
              <a:gd name="connsiteY3" fmla="*/ 1927825 h 1927825"/>
              <a:gd name="connsiteX4" fmla="*/ 0 w 3305907"/>
              <a:gd name="connsiteY4" fmla="*/ 1716810 h 1927825"/>
              <a:gd name="connsiteX0" fmla="*/ 0 w 3276571"/>
              <a:gd name="connsiteY0" fmla="*/ 1708018 h 1919033"/>
              <a:gd name="connsiteX1" fmla="*/ 3266342 w 3276571"/>
              <a:gd name="connsiteY1" fmla="*/ 0 h 1919033"/>
              <a:gd name="connsiteX2" fmla="*/ 3275134 w 3276571"/>
              <a:gd name="connsiteY2" fmla="*/ 61793 h 1919033"/>
              <a:gd name="connsiteX3" fmla="*/ 650630 w 3276571"/>
              <a:gd name="connsiteY3" fmla="*/ 1919033 h 1919033"/>
              <a:gd name="connsiteX4" fmla="*/ 0 w 3276571"/>
              <a:gd name="connsiteY4" fmla="*/ 1708018 h 1919033"/>
              <a:gd name="connsiteX0" fmla="*/ 0 w 3277509"/>
              <a:gd name="connsiteY0" fmla="*/ 1708018 h 1919033"/>
              <a:gd name="connsiteX1" fmla="*/ 3266342 w 3277509"/>
              <a:gd name="connsiteY1" fmla="*/ 0 h 1919033"/>
              <a:gd name="connsiteX2" fmla="*/ 3275134 w 3277509"/>
              <a:gd name="connsiteY2" fmla="*/ 61793 h 1919033"/>
              <a:gd name="connsiteX3" fmla="*/ 650630 w 3277509"/>
              <a:gd name="connsiteY3" fmla="*/ 1919033 h 1919033"/>
              <a:gd name="connsiteX4" fmla="*/ 0 w 3277509"/>
              <a:gd name="connsiteY4" fmla="*/ 1708018 h 1919033"/>
              <a:gd name="connsiteX0" fmla="*/ 0 w 3279042"/>
              <a:gd name="connsiteY0" fmla="*/ 1722306 h 1933321"/>
              <a:gd name="connsiteX1" fmla="*/ 3273486 w 3279042"/>
              <a:gd name="connsiteY1" fmla="*/ 0 h 1933321"/>
              <a:gd name="connsiteX2" fmla="*/ 3275134 w 3279042"/>
              <a:gd name="connsiteY2" fmla="*/ 76081 h 1933321"/>
              <a:gd name="connsiteX3" fmla="*/ 650630 w 3279042"/>
              <a:gd name="connsiteY3" fmla="*/ 1933321 h 1933321"/>
              <a:gd name="connsiteX4" fmla="*/ 0 w 3279042"/>
              <a:gd name="connsiteY4" fmla="*/ 1722306 h 1933321"/>
              <a:gd name="connsiteX0" fmla="*/ 0 w 3275940"/>
              <a:gd name="connsiteY0" fmla="*/ 1681825 h 1892840"/>
              <a:gd name="connsiteX1" fmla="*/ 3233005 w 3275940"/>
              <a:gd name="connsiteY1" fmla="*/ 0 h 1892840"/>
              <a:gd name="connsiteX2" fmla="*/ 3275134 w 3275940"/>
              <a:gd name="connsiteY2" fmla="*/ 35600 h 1892840"/>
              <a:gd name="connsiteX3" fmla="*/ 650630 w 3275940"/>
              <a:gd name="connsiteY3" fmla="*/ 1892840 h 1892840"/>
              <a:gd name="connsiteX4" fmla="*/ 0 w 3275940"/>
              <a:gd name="connsiteY4" fmla="*/ 1681825 h 1892840"/>
              <a:gd name="connsiteX0" fmla="*/ 0 w 3278369"/>
              <a:gd name="connsiteY0" fmla="*/ 1722306 h 1933321"/>
              <a:gd name="connsiteX1" fmla="*/ 3271105 w 3278369"/>
              <a:gd name="connsiteY1" fmla="*/ 0 h 1933321"/>
              <a:gd name="connsiteX2" fmla="*/ 3275134 w 3278369"/>
              <a:gd name="connsiteY2" fmla="*/ 76081 h 1933321"/>
              <a:gd name="connsiteX3" fmla="*/ 650630 w 3278369"/>
              <a:gd name="connsiteY3" fmla="*/ 1933321 h 1933321"/>
              <a:gd name="connsiteX4" fmla="*/ 0 w 3278369"/>
              <a:gd name="connsiteY4" fmla="*/ 1722306 h 1933321"/>
              <a:gd name="connsiteX0" fmla="*/ 0 w 3280483"/>
              <a:gd name="connsiteY0" fmla="*/ 1722306 h 1933321"/>
              <a:gd name="connsiteX1" fmla="*/ 3271105 w 3280483"/>
              <a:gd name="connsiteY1" fmla="*/ 0 h 1933321"/>
              <a:gd name="connsiteX2" fmla="*/ 3275134 w 3280483"/>
              <a:gd name="connsiteY2" fmla="*/ 76081 h 1933321"/>
              <a:gd name="connsiteX3" fmla="*/ 650630 w 3280483"/>
              <a:gd name="connsiteY3" fmla="*/ 1933321 h 1933321"/>
              <a:gd name="connsiteX4" fmla="*/ 0 w 3280483"/>
              <a:gd name="connsiteY4" fmla="*/ 1722306 h 1933321"/>
              <a:gd name="connsiteX0" fmla="*/ 0 w 3275227"/>
              <a:gd name="connsiteY0" fmla="*/ 1722306 h 1933321"/>
              <a:gd name="connsiteX1" fmla="*/ 3271105 w 3275227"/>
              <a:gd name="connsiteY1" fmla="*/ 0 h 1933321"/>
              <a:gd name="connsiteX2" fmla="*/ 3275134 w 3275227"/>
              <a:gd name="connsiteY2" fmla="*/ 76081 h 1933321"/>
              <a:gd name="connsiteX3" fmla="*/ 650630 w 3275227"/>
              <a:gd name="connsiteY3" fmla="*/ 1933321 h 1933321"/>
              <a:gd name="connsiteX4" fmla="*/ 0 w 3275227"/>
              <a:gd name="connsiteY4" fmla="*/ 1722306 h 1933321"/>
              <a:gd name="connsiteX0" fmla="*/ 0 w 3283928"/>
              <a:gd name="connsiteY0" fmla="*/ 1722306 h 1933321"/>
              <a:gd name="connsiteX1" fmla="*/ 3271105 w 3283928"/>
              <a:gd name="connsiteY1" fmla="*/ 0 h 1933321"/>
              <a:gd name="connsiteX2" fmla="*/ 3283926 w 3283928"/>
              <a:gd name="connsiteY2" fmla="*/ 537677 h 1933321"/>
              <a:gd name="connsiteX3" fmla="*/ 650630 w 3283928"/>
              <a:gd name="connsiteY3" fmla="*/ 1933321 h 1933321"/>
              <a:gd name="connsiteX4" fmla="*/ 0 w 3283928"/>
              <a:gd name="connsiteY4" fmla="*/ 1722306 h 1933321"/>
              <a:gd name="connsiteX0" fmla="*/ 0 w 3283932"/>
              <a:gd name="connsiteY0" fmla="*/ 1920133 h 2131148"/>
              <a:gd name="connsiteX1" fmla="*/ 3275501 w 3283932"/>
              <a:gd name="connsiteY1" fmla="*/ 0 h 2131148"/>
              <a:gd name="connsiteX2" fmla="*/ 3283926 w 3283932"/>
              <a:gd name="connsiteY2" fmla="*/ 735504 h 2131148"/>
              <a:gd name="connsiteX3" fmla="*/ 650630 w 3283932"/>
              <a:gd name="connsiteY3" fmla="*/ 2131148 h 2131148"/>
              <a:gd name="connsiteX4" fmla="*/ 0 w 3283932"/>
              <a:gd name="connsiteY4" fmla="*/ 1920133 h 2131148"/>
              <a:gd name="connsiteX0" fmla="*/ 2039816 w 2633302"/>
              <a:gd name="connsiteY0" fmla="*/ 0 h 3402623"/>
              <a:gd name="connsiteX1" fmla="*/ 2624871 w 2633302"/>
              <a:gd name="connsiteY1" fmla="*/ 1271475 h 3402623"/>
              <a:gd name="connsiteX2" fmla="*/ 2633296 w 2633302"/>
              <a:gd name="connsiteY2" fmla="*/ 2006979 h 3402623"/>
              <a:gd name="connsiteX3" fmla="*/ 0 w 2633302"/>
              <a:gd name="connsiteY3" fmla="*/ 3402623 h 3402623"/>
              <a:gd name="connsiteX4" fmla="*/ 2039816 w 2633302"/>
              <a:gd name="connsiteY4" fmla="*/ 0 h 3402623"/>
              <a:gd name="connsiteX0" fmla="*/ 808893 w 1402379"/>
              <a:gd name="connsiteY0" fmla="*/ 0 h 2006979"/>
              <a:gd name="connsiteX1" fmla="*/ 1393948 w 1402379"/>
              <a:gd name="connsiteY1" fmla="*/ 1271475 h 2006979"/>
              <a:gd name="connsiteX2" fmla="*/ 1402373 w 1402379"/>
              <a:gd name="connsiteY2" fmla="*/ 2006979 h 2006979"/>
              <a:gd name="connsiteX3" fmla="*/ 0 w 1402379"/>
              <a:gd name="connsiteY3" fmla="*/ 760535 h 2006979"/>
              <a:gd name="connsiteX4" fmla="*/ 808893 w 1402379"/>
              <a:gd name="connsiteY4" fmla="*/ 0 h 2006979"/>
              <a:gd name="connsiteX0" fmla="*/ 184425 w 1402379"/>
              <a:gd name="connsiteY0" fmla="*/ 0 h 2033742"/>
              <a:gd name="connsiteX1" fmla="*/ 1393948 w 1402379"/>
              <a:gd name="connsiteY1" fmla="*/ 1298238 h 2033742"/>
              <a:gd name="connsiteX2" fmla="*/ 1402373 w 1402379"/>
              <a:gd name="connsiteY2" fmla="*/ 2033742 h 2033742"/>
              <a:gd name="connsiteX3" fmla="*/ 0 w 1402379"/>
              <a:gd name="connsiteY3" fmla="*/ 787298 h 2033742"/>
              <a:gd name="connsiteX4" fmla="*/ 184425 w 1402379"/>
              <a:gd name="connsiteY4" fmla="*/ 0 h 2033742"/>
              <a:gd name="connsiteX0" fmla="*/ 1188034 w 2405988"/>
              <a:gd name="connsiteY0" fmla="*/ 0 h 2033742"/>
              <a:gd name="connsiteX1" fmla="*/ 2397557 w 2405988"/>
              <a:gd name="connsiteY1" fmla="*/ 1298238 h 2033742"/>
              <a:gd name="connsiteX2" fmla="*/ 2405982 w 2405988"/>
              <a:gd name="connsiteY2" fmla="*/ 2033742 h 2033742"/>
              <a:gd name="connsiteX3" fmla="*/ 0 w 2405988"/>
              <a:gd name="connsiteY3" fmla="*/ 943415 h 2033742"/>
              <a:gd name="connsiteX4" fmla="*/ 1188034 w 2405988"/>
              <a:gd name="connsiteY4" fmla="*/ 0 h 2033742"/>
              <a:gd name="connsiteX0" fmla="*/ 1188034 w 2408428"/>
              <a:gd name="connsiteY0" fmla="*/ 0 h 2033742"/>
              <a:gd name="connsiteX1" fmla="*/ 2406477 w 2408428"/>
              <a:gd name="connsiteY1" fmla="*/ 339233 h 2033742"/>
              <a:gd name="connsiteX2" fmla="*/ 2405982 w 2408428"/>
              <a:gd name="connsiteY2" fmla="*/ 2033742 h 2033742"/>
              <a:gd name="connsiteX3" fmla="*/ 0 w 2408428"/>
              <a:gd name="connsiteY3" fmla="*/ 943415 h 2033742"/>
              <a:gd name="connsiteX4" fmla="*/ 1188034 w 2408428"/>
              <a:gd name="connsiteY4" fmla="*/ 0 h 2033742"/>
              <a:gd name="connsiteX0" fmla="*/ 1188034 w 2406533"/>
              <a:gd name="connsiteY0" fmla="*/ 0 h 1056895"/>
              <a:gd name="connsiteX1" fmla="*/ 2406477 w 2406533"/>
              <a:gd name="connsiteY1" fmla="*/ 339233 h 1056895"/>
              <a:gd name="connsiteX2" fmla="*/ 2133892 w 2406533"/>
              <a:gd name="connsiteY2" fmla="*/ 1056895 h 1056895"/>
              <a:gd name="connsiteX3" fmla="*/ 0 w 2406533"/>
              <a:gd name="connsiteY3" fmla="*/ 943415 h 1056895"/>
              <a:gd name="connsiteX4" fmla="*/ 1188034 w 2406533"/>
              <a:gd name="connsiteY4" fmla="*/ 0 h 1056895"/>
              <a:gd name="connsiteX0" fmla="*/ 1188034 w 2410543"/>
              <a:gd name="connsiteY0" fmla="*/ 0 h 1378050"/>
              <a:gd name="connsiteX1" fmla="*/ 2406477 w 2410543"/>
              <a:gd name="connsiteY1" fmla="*/ 339233 h 1378050"/>
              <a:gd name="connsiteX2" fmla="*/ 2410442 w 2410543"/>
              <a:gd name="connsiteY2" fmla="*/ 1378050 h 1378050"/>
              <a:gd name="connsiteX3" fmla="*/ 0 w 2410543"/>
              <a:gd name="connsiteY3" fmla="*/ 943415 h 1378050"/>
              <a:gd name="connsiteX4" fmla="*/ 1188034 w 2410543"/>
              <a:gd name="connsiteY4" fmla="*/ 0 h 1378050"/>
              <a:gd name="connsiteX0" fmla="*/ 0 w 2410543"/>
              <a:gd name="connsiteY0" fmla="*/ 604182 h 1038817"/>
              <a:gd name="connsiteX1" fmla="*/ 2406477 w 2410543"/>
              <a:gd name="connsiteY1" fmla="*/ 0 h 1038817"/>
              <a:gd name="connsiteX2" fmla="*/ 2410442 w 2410543"/>
              <a:gd name="connsiteY2" fmla="*/ 1038817 h 1038817"/>
              <a:gd name="connsiteX3" fmla="*/ 0 w 2410543"/>
              <a:gd name="connsiteY3" fmla="*/ 604182 h 1038817"/>
            </a:gdLst>
            <a:ahLst/>
            <a:cxnLst>
              <a:cxn ang="0">
                <a:pos x="connsiteX0" y="connsiteY0"/>
              </a:cxn>
              <a:cxn ang="0">
                <a:pos x="connsiteX1" y="connsiteY1"/>
              </a:cxn>
              <a:cxn ang="0">
                <a:pos x="connsiteX2" y="connsiteY2"/>
              </a:cxn>
              <a:cxn ang="0">
                <a:pos x="connsiteX3" y="connsiteY3"/>
              </a:cxn>
            </a:cxnLst>
            <a:rect l="l" t="t" r="r" b="b"/>
            <a:pathLst>
              <a:path w="2410543" h="1038817">
                <a:moveTo>
                  <a:pt x="0" y="604182"/>
                </a:moveTo>
                <a:lnTo>
                  <a:pt x="2406477" y="0"/>
                </a:lnTo>
                <a:cubicBezTo>
                  <a:pt x="2411056" y="2281"/>
                  <a:pt x="2410625" y="1037269"/>
                  <a:pt x="2410442" y="1038817"/>
                </a:cubicBezTo>
                <a:lnTo>
                  <a:pt x="0" y="604182"/>
                </a:lnTo>
                <a:close/>
              </a:path>
            </a:pathLst>
          </a:custGeom>
          <a:gradFill flip="none" rotWithShape="1">
            <a:gsLst>
              <a:gs pos="0">
                <a:schemeClr val="accent1">
                  <a:lumMod val="40000"/>
                  <a:lumOff val="60000"/>
                </a:schemeClr>
              </a:gs>
              <a:gs pos="100000">
                <a:schemeClr val="accent1">
                  <a:lumMod val="20000"/>
                  <a:lumOff val="8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9"/>
          <p:cNvSpPr/>
          <p:nvPr userDrawn="1"/>
        </p:nvSpPr>
        <p:spPr>
          <a:xfrm>
            <a:off x="5565434" y="697967"/>
            <a:ext cx="1483174" cy="927306"/>
          </a:xfrm>
          <a:custGeom>
            <a:avLst/>
            <a:gdLst>
              <a:gd name="connsiteX0" fmla="*/ 0 w 1037493"/>
              <a:gd name="connsiteY0" fmla="*/ 1910241 h 1910241"/>
              <a:gd name="connsiteX1" fmla="*/ 518747 w 1037493"/>
              <a:gd name="connsiteY1" fmla="*/ 0 h 1910241"/>
              <a:gd name="connsiteX2" fmla="*/ 1037493 w 1037493"/>
              <a:gd name="connsiteY2" fmla="*/ 1910241 h 1910241"/>
              <a:gd name="connsiteX3" fmla="*/ 0 w 1037493"/>
              <a:gd name="connsiteY3" fmla="*/ 1910241 h 1910241"/>
              <a:gd name="connsiteX0" fmla="*/ 0 w 2132135"/>
              <a:gd name="connsiteY0" fmla="*/ 1853091 h 1853091"/>
              <a:gd name="connsiteX1" fmla="*/ 2132135 w 2132135"/>
              <a:gd name="connsiteY1" fmla="*/ 0 h 1853091"/>
              <a:gd name="connsiteX2" fmla="*/ 1037493 w 2132135"/>
              <a:gd name="connsiteY2" fmla="*/ 1853091 h 1853091"/>
              <a:gd name="connsiteX3" fmla="*/ 0 w 2132135"/>
              <a:gd name="connsiteY3" fmla="*/ 1853091 h 1853091"/>
              <a:gd name="connsiteX0" fmla="*/ 0 w 3266342"/>
              <a:gd name="connsiteY0" fmla="*/ 1712414 h 1853091"/>
              <a:gd name="connsiteX1" fmla="*/ 3266342 w 3266342"/>
              <a:gd name="connsiteY1" fmla="*/ 0 h 1853091"/>
              <a:gd name="connsiteX2" fmla="*/ 2171700 w 3266342"/>
              <a:gd name="connsiteY2" fmla="*/ 1853091 h 1853091"/>
              <a:gd name="connsiteX3" fmla="*/ 0 w 3266342"/>
              <a:gd name="connsiteY3" fmla="*/ 1712414 h 1853091"/>
              <a:gd name="connsiteX0" fmla="*/ 0 w 3266342"/>
              <a:gd name="connsiteY0" fmla="*/ 1712414 h 1923429"/>
              <a:gd name="connsiteX1" fmla="*/ 3266342 w 3266342"/>
              <a:gd name="connsiteY1" fmla="*/ 0 h 1923429"/>
              <a:gd name="connsiteX2" fmla="*/ 650630 w 3266342"/>
              <a:gd name="connsiteY2" fmla="*/ 1923429 h 1923429"/>
              <a:gd name="connsiteX3" fmla="*/ 0 w 3266342"/>
              <a:gd name="connsiteY3"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342"/>
              <a:gd name="connsiteY0" fmla="*/ 1712414 h 1923429"/>
              <a:gd name="connsiteX1" fmla="*/ 3266342 w 3266342"/>
              <a:gd name="connsiteY1" fmla="*/ 0 h 1923429"/>
              <a:gd name="connsiteX2" fmla="*/ 3112476 w 3266342"/>
              <a:gd name="connsiteY2" fmla="*/ 259619 h 1923429"/>
              <a:gd name="connsiteX3" fmla="*/ 650630 w 3266342"/>
              <a:gd name="connsiteY3" fmla="*/ 1923429 h 1923429"/>
              <a:gd name="connsiteX4" fmla="*/ 0 w 3266342"/>
              <a:gd name="connsiteY4" fmla="*/ 1712414 h 1923429"/>
              <a:gd name="connsiteX0" fmla="*/ 0 w 3266506"/>
              <a:gd name="connsiteY0" fmla="*/ 1712419 h 1923434"/>
              <a:gd name="connsiteX1" fmla="*/ 3266342 w 3266506"/>
              <a:gd name="connsiteY1" fmla="*/ 5 h 1923434"/>
              <a:gd name="connsiteX2" fmla="*/ 3112476 w 3266506"/>
              <a:gd name="connsiteY2" fmla="*/ 259624 h 1923434"/>
              <a:gd name="connsiteX3" fmla="*/ 650630 w 3266506"/>
              <a:gd name="connsiteY3" fmla="*/ 1923434 h 1923434"/>
              <a:gd name="connsiteX4" fmla="*/ 0 w 3266506"/>
              <a:gd name="connsiteY4" fmla="*/ 1712419 h 1923434"/>
              <a:gd name="connsiteX0" fmla="*/ 0 w 3277676"/>
              <a:gd name="connsiteY0" fmla="*/ 1712443 h 1923458"/>
              <a:gd name="connsiteX1" fmla="*/ 3266342 w 3277676"/>
              <a:gd name="connsiteY1" fmla="*/ 29 h 1923458"/>
              <a:gd name="connsiteX2" fmla="*/ 3275134 w 3277676"/>
              <a:gd name="connsiteY2" fmla="*/ 66218 h 1923458"/>
              <a:gd name="connsiteX3" fmla="*/ 650630 w 3277676"/>
              <a:gd name="connsiteY3" fmla="*/ 1923458 h 1923458"/>
              <a:gd name="connsiteX4" fmla="*/ 0 w 3277676"/>
              <a:gd name="connsiteY4" fmla="*/ 1712443 h 1923458"/>
              <a:gd name="connsiteX0" fmla="*/ 0 w 3315310"/>
              <a:gd name="connsiteY0" fmla="*/ 1716837 h 1927852"/>
              <a:gd name="connsiteX1" fmla="*/ 3314700 w 3315310"/>
              <a:gd name="connsiteY1" fmla="*/ 27 h 1927852"/>
              <a:gd name="connsiteX2" fmla="*/ 3275134 w 3315310"/>
              <a:gd name="connsiteY2" fmla="*/ 70612 h 1927852"/>
              <a:gd name="connsiteX3" fmla="*/ 650630 w 3315310"/>
              <a:gd name="connsiteY3" fmla="*/ 1927852 h 1927852"/>
              <a:gd name="connsiteX4" fmla="*/ 0 w 3315310"/>
              <a:gd name="connsiteY4" fmla="*/ 1716837 h 1927852"/>
              <a:gd name="connsiteX0" fmla="*/ 0 w 3277141"/>
              <a:gd name="connsiteY0" fmla="*/ 1716837 h 1927852"/>
              <a:gd name="connsiteX1" fmla="*/ 3261946 w 3277141"/>
              <a:gd name="connsiteY1" fmla="*/ 27 h 1927852"/>
              <a:gd name="connsiteX2" fmla="*/ 3275134 w 3277141"/>
              <a:gd name="connsiteY2" fmla="*/ 70612 h 1927852"/>
              <a:gd name="connsiteX3" fmla="*/ 650630 w 3277141"/>
              <a:gd name="connsiteY3" fmla="*/ 1927852 h 1927852"/>
              <a:gd name="connsiteX4" fmla="*/ 0 w 3277141"/>
              <a:gd name="connsiteY4" fmla="*/ 1716837 h 1927852"/>
              <a:gd name="connsiteX0" fmla="*/ 0 w 3293976"/>
              <a:gd name="connsiteY0" fmla="*/ 1734415 h 1945430"/>
              <a:gd name="connsiteX1" fmla="*/ 3292719 w 3293976"/>
              <a:gd name="connsiteY1" fmla="*/ 20 h 1945430"/>
              <a:gd name="connsiteX2" fmla="*/ 3275134 w 3293976"/>
              <a:gd name="connsiteY2" fmla="*/ 88190 h 1945430"/>
              <a:gd name="connsiteX3" fmla="*/ 650630 w 3293976"/>
              <a:gd name="connsiteY3" fmla="*/ 1945430 h 1945430"/>
              <a:gd name="connsiteX4" fmla="*/ 0 w 3293976"/>
              <a:gd name="connsiteY4" fmla="*/ 1734415 h 1945430"/>
              <a:gd name="connsiteX0" fmla="*/ 0 w 3292719"/>
              <a:gd name="connsiteY0" fmla="*/ 1734395 h 1945410"/>
              <a:gd name="connsiteX1" fmla="*/ 3292719 w 3292719"/>
              <a:gd name="connsiteY1" fmla="*/ 0 h 1945410"/>
              <a:gd name="connsiteX2" fmla="*/ 3275134 w 3292719"/>
              <a:gd name="connsiteY2" fmla="*/ 88170 h 1945410"/>
              <a:gd name="connsiteX3" fmla="*/ 650630 w 3292719"/>
              <a:gd name="connsiteY3" fmla="*/ 1945410 h 1945410"/>
              <a:gd name="connsiteX4" fmla="*/ 0 w 3292719"/>
              <a:gd name="connsiteY4" fmla="*/ 1734395 h 1945410"/>
              <a:gd name="connsiteX0" fmla="*/ 0 w 3305907"/>
              <a:gd name="connsiteY0" fmla="*/ 1716810 h 1927825"/>
              <a:gd name="connsiteX1" fmla="*/ 3305907 w 3305907"/>
              <a:gd name="connsiteY1" fmla="*/ 0 h 1927825"/>
              <a:gd name="connsiteX2" fmla="*/ 3275134 w 3305907"/>
              <a:gd name="connsiteY2" fmla="*/ 70585 h 1927825"/>
              <a:gd name="connsiteX3" fmla="*/ 650630 w 3305907"/>
              <a:gd name="connsiteY3" fmla="*/ 1927825 h 1927825"/>
              <a:gd name="connsiteX4" fmla="*/ 0 w 3305907"/>
              <a:gd name="connsiteY4" fmla="*/ 1716810 h 1927825"/>
              <a:gd name="connsiteX0" fmla="*/ 0 w 3276571"/>
              <a:gd name="connsiteY0" fmla="*/ 1708018 h 1919033"/>
              <a:gd name="connsiteX1" fmla="*/ 3266342 w 3276571"/>
              <a:gd name="connsiteY1" fmla="*/ 0 h 1919033"/>
              <a:gd name="connsiteX2" fmla="*/ 3275134 w 3276571"/>
              <a:gd name="connsiteY2" fmla="*/ 61793 h 1919033"/>
              <a:gd name="connsiteX3" fmla="*/ 650630 w 3276571"/>
              <a:gd name="connsiteY3" fmla="*/ 1919033 h 1919033"/>
              <a:gd name="connsiteX4" fmla="*/ 0 w 3276571"/>
              <a:gd name="connsiteY4" fmla="*/ 1708018 h 1919033"/>
              <a:gd name="connsiteX0" fmla="*/ 0 w 3277509"/>
              <a:gd name="connsiteY0" fmla="*/ 1708018 h 1919033"/>
              <a:gd name="connsiteX1" fmla="*/ 3266342 w 3277509"/>
              <a:gd name="connsiteY1" fmla="*/ 0 h 1919033"/>
              <a:gd name="connsiteX2" fmla="*/ 3275134 w 3277509"/>
              <a:gd name="connsiteY2" fmla="*/ 61793 h 1919033"/>
              <a:gd name="connsiteX3" fmla="*/ 650630 w 3277509"/>
              <a:gd name="connsiteY3" fmla="*/ 1919033 h 1919033"/>
              <a:gd name="connsiteX4" fmla="*/ 0 w 3277509"/>
              <a:gd name="connsiteY4" fmla="*/ 1708018 h 1919033"/>
              <a:gd name="connsiteX0" fmla="*/ 0 w 3279042"/>
              <a:gd name="connsiteY0" fmla="*/ 1722306 h 1933321"/>
              <a:gd name="connsiteX1" fmla="*/ 3273486 w 3279042"/>
              <a:gd name="connsiteY1" fmla="*/ 0 h 1933321"/>
              <a:gd name="connsiteX2" fmla="*/ 3275134 w 3279042"/>
              <a:gd name="connsiteY2" fmla="*/ 76081 h 1933321"/>
              <a:gd name="connsiteX3" fmla="*/ 650630 w 3279042"/>
              <a:gd name="connsiteY3" fmla="*/ 1933321 h 1933321"/>
              <a:gd name="connsiteX4" fmla="*/ 0 w 3279042"/>
              <a:gd name="connsiteY4" fmla="*/ 1722306 h 1933321"/>
              <a:gd name="connsiteX0" fmla="*/ 0 w 3275940"/>
              <a:gd name="connsiteY0" fmla="*/ 1681825 h 1892840"/>
              <a:gd name="connsiteX1" fmla="*/ 3233005 w 3275940"/>
              <a:gd name="connsiteY1" fmla="*/ 0 h 1892840"/>
              <a:gd name="connsiteX2" fmla="*/ 3275134 w 3275940"/>
              <a:gd name="connsiteY2" fmla="*/ 35600 h 1892840"/>
              <a:gd name="connsiteX3" fmla="*/ 650630 w 3275940"/>
              <a:gd name="connsiteY3" fmla="*/ 1892840 h 1892840"/>
              <a:gd name="connsiteX4" fmla="*/ 0 w 3275940"/>
              <a:gd name="connsiteY4" fmla="*/ 1681825 h 1892840"/>
              <a:gd name="connsiteX0" fmla="*/ 0 w 3278369"/>
              <a:gd name="connsiteY0" fmla="*/ 1722306 h 1933321"/>
              <a:gd name="connsiteX1" fmla="*/ 3271105 w 3278369"/>
              <a:gd name="connsiteY1" fmla="*/ 0 h 1933321"/>
              <a:gd name="connsiteX2" fmla="*/ 3275134 w 3278369"/>
              <a:gd name="connsiteY2" fmla="*/ 76081 h 1933321"/>
              <a:gd name="connsiteX3" fmla="*/ 650630 w 3278369"/>
              <a:gd name="connsiteY3" fmla="*/ 1933321 h 1933321"/>
              <a:gd name="connsiteX4" fmla="*/ 0 w 3278369"/>
              <a:gd name="connsiteY4" fmla="*/ 1722306 h 1933321"/>
              <a:gd name="connsiteX0" fmla="*/ 0 w 3280483"/>
              <a:gd name="connsiteY0" fmla="*/ 1722306 h 1933321"/>
              <a:gd name="connsiteX1" fmla="*/ 3271105 w 3280483"/>
              <a:gd name="connsiteY1" fmla="*/ 0 h 1933321"/>
              <a:gd name="connsiteX2" fmla="*/ 3275134 w 3280483"/>
              <a:gd name="connsiteY2" fmla="*/ 76081 h 1933321"/>
              <a:gd name="connsiteX3" fmla="*/ 650630 w 3280483"/>
              <a:gd name="connsiteY3" fmla="*/ 1933321 h 1933321"/>
              <a:gd name="connsiteX4" fmla="*/ 0 w 3280483"/>
              <a:gd name="connsiteY4" fmla="*/ 1722306 h 1933321"/>
              <a:gd name="connsiteX0" fmla="*/ 0 w 3275227"/>
              <a:gd name="connsiteY0" fmla="*/ 1722306 h 1933321"/>
              <a:gd name="connsiteX1" fmla="*/ 3271105 w 3275227"/>
              <a:gd name="connsiteY1" fmla="*/ 0 h 1933321"/>
              <a:gd name="connsiteX2" fmla="*/ 3275134 w 3275227"/>
              <a:gd name="connsiteY2" fmla="*/ 76081 h 1933321"/>
              <a:gd name="connsiteX3" fmla="*/ 650630 w 3275227"/>
              <a:gd name="connsiteY3" fmla="*/ 1933321 h 1933321"/>
              <a:gd name="connsiteX4" fmla="*/ 0 w 3275227"/>
              <a:gd name="connsiteY4" fmla="*/ 1722306 h 1933321"/>
              <a:gd name="connsiteX0" fmla="*/ 0 w 3283928"/>
              <a:gd name="connsiteY0" fmla="*/ 1722306 h 1933321"/>
              <a:gd name="connsiteX1" fmla="*/ 3271105 w 3283928"/>
              <a:gd name="connsiteY1" fmla="*/ 0 h 1933321"/>
              <a:gd name="connsiteX2" fmla="*/ 3283926 w 3283928"/>
              <a:gd name="connsiteY2" fmla="*/ 537677 h 1933321"/>
              <a:gd name="connsiteX3" fmla="*/ 650630 w 3283928"/>
              <a:gd name="connsiteY3" fmla="*/ 1933321 h 1933321"/>
              <a:gd name="connsiteX4" fmla="*/ 0 w 3283928"/>
              <a:gd name="connsiteY4" fmla="*/ 1722306 h 1933321"/>
              <a:gd name="connsiteX0" fmla="*/ 0 w 3283932"/>
              <a:gd name="connsiteY0" fmla="*/ 1920133 h 2131148"/>
              <a:gd name="connsiteX1" fmla="*/ 3275501 w 3283932"/>
              <a:gd name="connsiteY1" fmla="*/ 0 h 2131148"/>
              <a:gd name="connsiteX2" fmla="*/ 3283926 w 3283932"/>
              <a:gd name="connsiteY2" fmla="*/ 735504 h 2131148"/>
              <a:gd name="connsiteX3" fmla="*/ 650630 w 3283932"/>
              <a:gd name="connsiteY3" fmla="*/ 2131148 h 2131148"/>
              <a:gd name="connsiteX4" fmla="*/ 0 w 3283932"/>
              <a:gd name="connsiteY4" fmla="*/ 1920133 h 2131148"/>
              <a:gd name="connsiteX0" fmla="*/ 2039816 w 2633302"/>
              <a:gd name="connsiteY0" fmla="*/ 0 h 3402623"/>
              <a:gd name="connsiteX1" fmla="*/ 2624871 w 2633302"/>
              <a:gd name="connsiteY1" fmla="*/ 1271475 h 3402623"/>
              <a:gd name="connsiteX2" fmla="*/ 2633296 w 2633302"/>
              <a:gd name="connsiteY2" fmla="*/ 2006979 h 3402623"/>
              <a:gd name="connsiteX3" fmla="*/ 0 w 2633302"/>
              <a:gd name="connsiteY3" fmla="*/ 3402623 h 3402623"/>
              <a:gd name="connsiteX4" fmla="*/ 2039816 w 2633302"/>
              <a:gd name="connsiteY4" fmla="*/ 0 h 3402623"/>
              <a:gd name="connsiteX0" fmla="*/ 808893 w 1402379"/>
              <a:gd name="connsiteY0" fmla="*/ 0 h 2006979"/>
              <a:gd name="connsiteX1" fmla="*/ 1393948 w 1402379"/>
              <a:gd name="connsiteY1" fmla="*/ 1271475 h 2006979"/>
              <a:gd name="connsiteX2" fmla="*/ 1402373 w 1402379"/>
              <a:gd name="connsiteY2" fmla="*/ 2006979 h 2006979"/>
              <a:gd name="connsiteX3" fmla="*/ 0 w 1402379"/>
              <a:gd name="connsiteY3" fmla="*/ 760535 h 2006979"/>
              <a:gd name="connsiteX4" fmla="*/ 808893 w 1402379"/>
              <a:gd name="connsiteY4" fmla="*/ 0 h 2006979"/>
              <a:gd name="connsiteX0" fmla="*/ 184425 w 1402379"/>
              <a:gd name="connsiteY0" fmla="*/ 0 h 2033742"/>
              <a:gd name="connsiteX1" fmla="*/ 1393948 w 1402379"/>
              <a:gd name="connsiteY1" fmla="*/ 1298238 h 2033742"/>
              <a:gd name="connsiteX2" fmla="*/ 1402373 w 1402379"/>
              <a:gd name="connsiteY2" fmla="*/ 2033742 h 2033742"/>
              <a:gd name="connsiteX3" fmla="*/ 0 w 1402379"/>
              <a:gd name="connsiteY3" fmla="*/ 787298 h 2033742"/>
              <a:gd name="connsiteX4" fmla="*/ 184425 w 1402379"/>
              <a:gd name="connsiteY4" fmla="*/ 0 h 2033742"/>
              <a:gd name="connsiteX0" fmla="*/ 1188034 w 2405988"/>
              <a:gd name="connsiteY0" fmla="*/ 0 h 2033742"/>
              <a:gd name="connsiteX1" fmla="*/ 2397557 w 2405988"/>
              <a:gd name="connsiteY1" fmla="*/ 1298238 h 2033742"/>
              <a:gd name="connsiteX2" fmla="*/ 2405982 w 2405988"/>
              <a:gd name="connsiteY2" fmla="*/ 2033742 h 2033742"/>
              <a:gd name="connsiteX3" fmla="*/ 0 w 2405988"/>
              <a:gd name="connsiteY3" fmla="*/ 943415 h 2033742"/>
              <a:gd name="connsiteX4" fmla="*/ 1188034 w 2405988"/>
              <a:gd name="connsiteY4" fmla="*/ 0 h 2033742"/>
              <a:gd name="connsiteX0" fmla="*/ 1188034 w 2408428"/>
              <a:gd name="connsiteY0" fmla="*/ 0 h 2033742"/>
              <a:gd name="connsiteX1" fmla="*/ 2406477 w 2408428"/>
              <a:gd name="connsiteY1" fmla="*/ 339233 h 2033742"/>
              <a:gd name="connsiteX2" fmla="*/ 2405982 w 2408428"/>
              <a:gd name="connsiteY2" fmla="*/ 2033742 h 2033742"/>
              <a:gd name="connsiteX3" fmla="*/ 0 w 2408428"/>
              <a:gd name="connsiteY3" fmla="*/ 943415 h 2033742"/>
              <a:gd name="connsiteX4" fmla="*/ 1188034 w 2408428"/>
              <a:gd name="connsiteY4" fmla="*/ 0 h 2033742"/>
              <a:gd name="connsiteX0" fmla="*/ 1188034 w 2406533"/>
              <a:gd name="connsiteY0" fmla="*/ 0 h 1056895"/>
              <a:gd name="connsiteX1" fmla="*/ 2406477 w 2406533"/>
              <a:gd name="connsiteY1" fmla="*/ 339233 h 1056895"/>
              <a:gd name="connsiteX2" fmla="*/ 2133892 w 2406533"/>
              <a:gd name="connsiteY2" fmla="*/ 1056895 h 1056895"/>
              <a:gd name="connsiteX3" fmla="*/ 0 w 2406533"/>
              <a:gd name="connsiteY3" fmla="*/ 943415 h 1056895"/>
              <a:gd name="connsiteX4" fmla="*/ 1188034 w 2406533"/>
              <a:gd name="connsiteY4" fmla="*/ 0 h 1056895"/>
              <a:gd name="connsiteX0" fmla="*/ 1188034 w 2410543"/>
              <a:gd name="connsiteY0" fmla="*/ 0 h 1378050"/>
              <a:gd name="connsiteX1" fmla="*/ 2406477 w 2410543"/>
              <a:gd name="connsiteY1" fmla="*/ 339233 h 1378050"/>
              <a:gd name="connsiteX2" fmla="*/ 2410442 w 2410543"/>
              <a:gd name="connsiteY2" fmla="*/ 1378050 h 1378050"/>
              <a:gd name="connsiteX3" fmla="*/ 0 w 2410543"/>
              <a:gd name="connsiteY3" fmla="*/ 943415 h 1378050"/>
              <a:gd name="connsiteX4" fmla="*/ 1188034 w 2410543"/>
              <a:gd name="connsiteY4" fmla="*/ 0 h 1378050"/>
              <a:gd name="connsiteX0" fmla="*/ 0 w 2410543"/>
              <a:gd name="connsiteY0" fmla="*/ 604182 h 1038817"/>
              <a:gd name="connsiteX1" fmla="*/ 2406477 w 2410543"/>
              <a:gd name="connsiteY1" fmla="*/ 0 h 1038817"/>
              <a:gd name="connsiteX2" fmla="*/ 2410442 w 2410543"/>
              <a:gd name="connsiteY2" fmla="*/ 1038817 h 1038817"/>
              <a:gd name="connsiteX3" fmla="*/ 0 w 2410543"/>
              <a:gd name="connsiteY3" fmla="*/ 604182 h 1038817"/>
              <a:gd name="connsiteX0" fmla="*/ 0 w 2464719"/>
              <a:gd name="connsiteY0" fmla="*/ 461447 h 896082"/>
              <a:gd name="connsiteX1" fmla="*/ 2464464 w 2464719"/>
              <a:gd name="connsiteY1" fmla="*/ 0 h 896082"/>
              <a:gd name="connsiteX2" fmla="*/ 2410442 w 2464719"/>
              <a:gd name="connsiteY2" fmla="*/ 896082 h 896082"/>
              <a:gd name="connsiteX3" fmla="*/ 0 w 2464719"/>
              <a:gd name="connsiteY3" fmla="*/ 461447 h 896082"/>
              <a:gd name="connsiteX0" fmla="*/ 0 w 2425055"/>
              <a:gd name="connsiteY0" fmla="*/ 608643 h 1043278"/>
              <a:gd name="connsiteX1" fmla="*/ 2424319 w 2425055"/>
              <a:gd name="connsiteY1" fmla="*/ 0 h 1043278"/>
              <a:gd name="connsiteX2" fmla="*/ 2410442 w 2425055"/>
              <a:gd name="connsiteY2" fmla="*/ 1043278 h 1043278"/>
              <a:gd name="connsiteX3" fmla="*/ 0 w 2425055"/>
              <a:gd name="connsiteY3" fmla="*/ 608643 h 1043278"/>
              <a:gd name="connsiteX0" fmla="*/ 0 w 515966"/>
              <a:gd name="connsiteY0" fmla="*/ 376698 h 1043278"/>
              <a:gd name="connsiteX1" fmla="*/ 515230 w 515966"/>
              <a:gd name="connsiteY1" fmla="*/ 0 h 1043278"/>
              <a:gd name="connsiteX2" fmla="*/ 501353 w 515966"/>
              <a:gd name="connsiteY2" fmla="*/ 1043278 h 1043278"/>
              <a:gd name="connsiteX3" fmla="*/ 0 w 515966"/>
              <a:gd name="connsiteY3" fmla="*/ 376698 h 1043278"/>
              <a:gd name="connsiteX0" fmla="*/ 0 w 1483892"/>
              <a:gd name="connsiteY0" fmla="*/ 492670 h 1043278"/>
              <a:gd name="connsiteX1" fmla="*/ 1483156 w 1483892"/>
              <a:gd name="connsiteY1" fmla="*/ 0 h 1043278"/>
              <a:gd name="connsiteX2" fmla="*/ 1469279 w 1483892"/>
              <a:gd name="connsiteY2" fmla="*/ 1043278 h 1043278"/>
              <a:gd name="connsiteX3" fmla="*/ 0 w 1483892"/>
              <a:gd name="connsiteY3" fmla="*/ 492670 h 1043278"/>
              <a:gd name="connsiteX0" fmla="*/ 0 w 1483174"/>
              <a:gd name="connsiteY0" fmla="*/ 492670 h 927306"/>
              <a:gd name="connsiteX1" fmla="*/ 1483156 w 1483174"/>
              <a:gd name="connsiteY1" fmla="*/ 0 h 927306"/>
              <a:gd name="connsiteX2" fmla="*/ 657471 w 1483174"/>
              <a:gd name="connsiteY2" fmla="*/ 927306 h 927306"/>
              <a:gd name="connsiteX3" fmla="*/ 0 w 1483174"/>
              <a:gd name="connsiteY3" fmla="*/ 492670 h 927306"/>
            </a:gdLst>
            <a:ahLst/>
            <a:cxnLst>
              <a:cxn ang="0">
                <a:pos x="connsiteX0" y="connsiteY0"/>
              </a:cxn>
              <a:cxn ang="0">
                <a:pos x="connsiteX1" y="connsiteY1"/>
              </a:cxn>
              <a:cxn ang="0">
                <a:pos x="connsiteX2" y="connsiteY2"/>
              </a:cxn>
              <a:cxn ang="0">
                <a:pos x="connsiteX3" y="connsiteY3"/>
              </a:cxn>
            </a:cxnLst>
            <a:rect l="l" t="t" r="r" b="b"/>
            <a:pathLst>
              <a:path w="1483174" h="927306">
                <a:moveTo>
                  <a:pt x="0" y="492670"/>
                </a:moveTo>
                <a:lnTo>
                  <a:pt x="1483156" y="0"/>
                </a:lnTo>
                <a:cubicBezTo>
                  <a:pt x="1487735" y="2281"/>
                  <a:pt x="657654" y="925758"/>
                  <a:pt x="657471" y="927306"/>
                </a:cubicBezTo>
                <a:lnTo>
                  <a:pt x="0" y="492670"/>
                </a:lnTo>
                <a:close/>
              </a:path>
            </a:pathLst>
          </a:custGeom>
          <a:gradFill flip="none" rotWithShape="1">
            <a:gsLst>
              <a:gs pos="0">
                <a:schemeClr val="accent1">
                  <a:lumMod val="40000"/>
                  <a:lumOff val="60000"/>
                </a:schemeClr>
              </a:gs>
              <a:gs pos="100000">
                <a:schemeClr val="accent1">
                  <a:lumMod val="20000"/>
                  <a:lumOff val="8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2"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6"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
        <p:nvSpPr>
          <p:cNvPr id="19" name="Picture Placeholder 9"/>
          <p:cNvSpPr>
            <a:spLocks noGrp="1"/>
          </p:cNvSpPr>
          <p:nvPr>
            <p:ph type="pic" sz="quarter" idx="17" hasCustomPrompt="1"/>
          </p:nvPr>
        </p:nvSpPr>
        <p:spPr>
          <a:xfrm>
            <a:off x="5150019" y="695477"/>
            <a:ext cx="3995495" cy="3321438"/>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3139166"/>
              <a:gd name="connsiteY0" fmla="*/ 0 h 4301778"/>
              <a:gd name="connsiteX1" fmla="*/ 2790496 w 3139166"/>
              <a:gd name="connsiteY1" fmla="*/ 0 h 4301778"/>
              <a:gd name="connsiteX2" fmla="*/ 3139166 w 3139166"/>
              <a:gd name="connsiteY2" fmla="*/ 4301778 h 4301778"/>
              <a:gd name="connsiteX3" fmla="*/ 0 w 3139166"/>
              <a:gd name="connsiteY3" fmla="*/ 2712053 h 4301778"/>
              <a:gd name="connsiteX4" fmla="*/ 1007329 w 3139166"/>
              <a:gd name="connsiteY4" fmla="*/ 0 h 4301778"/>
              <a:gd name="connsiteX0" fmla="*/ 1007329 w 6901774"/>
              <a:gd name="connsiteY0" fmla="*/ 0 h 4301778"/>
              <a:gd name="connsiteX1" fmla="*/ 6901774 w 6901774"/>
              <a:gd name="connsiteY1" fmla="*/ 3512807 h 4301778"/>
              <a:gd name="connsiteX2" fmla="*/ 3139166 w 6901774"/>
              <a:gd name="connsiteY2" fmla="*/ 4301778 h 4301778"/>
              <a:gd name="connsiteX3" fmla="*/ 0 w 6901774"/>
              <a:gd name="connsiteY3" fmla="*/ 2712053 h 4301778"/>
              <a:gd name="connsiteX4" fmla="*/ 1007329 w 6901774"/>
              <a:gd name="connsiteY4" fmla="*/ 0 h 4301778"/>
              <a:gd name="connsiteX0" fmla="*/ 1007329 w 6883393"/>
              <a:gd name="connsiteY0" fmla="*/ 0 h 4301778"/>
              <a:gd name="connsiteX1" fmla="*/ 6883393 w 6883393"/>
              <a:gd name="connsiteY1" fmla="*/ 3518672 h 4301778"/>
              <a:gd name="connsiteX2" fmla="*/ 3139166 w 6883393"/>
              <a:gd name="connsiteY2" fmla="*/ 4301778 h 4301778"/>
              <a:gd name="connsiteX3" fmla="*/ 0 w 6883393"/>
              <a:gd name="connsiteY3" fmla="*/ 2712053 h 4301778"/>
              <a:gd name="connsiteX4" fmla="*/ 1007329 w 6883393"/>
              <a:gd name="connsiteY4" fmla="*/ 0 h 4301778"/>
              <a:gd name="connsiteX0" fmla="*/ 6907717 w 6907717"/>
              <a:gd name="connsiteY0" fmla="*/ 255359 h 1589725"/>
              <a:gd name="connsiteX1" fmla="*/ 6883393 w 6907717"/>
              <a:gd name="connsiteY1" fmla="*/ 806619 h 1589725"/>
              <a:gd name="connsiteX2" fmla="*/ 3139166 w 6907717"/>
              <a:gd name="connsiteY2" fmla="*/ 1589725 h 1589725"/>
              <a:gd name="connsiteX3" fmla="*/ 0 w 6907717"/>
              <a:gd name="connsiteY3" fmla="*/ 0 h 1589725"/>
              <a:gd name="connsiteX4" fmla="*/ 6907717 w 6907717"/>
              <a:gd name="connsiteY4" fmla="*/ 255359 h 1589725"/>
              <a:gd name="connsiteX0" fmla="*/ 3768551 w 3768551"/>
              <a:gd name="connsiteY0" fmla="*/ 2683243 h 4017609"/>
              <a:gd name="connsiteX1" fmla="*/ 3744227 w 3768551"/>
              <a:gd name="connsiteY1" fmla="*/ 3234503 h 4017609"/>
              <a:gd name="connsiteX2" fmla="*/ 0 w 3768551"/>
              <a:gd name="connsiteY2" fmla="*/ 4017609 h 4017609"/>
              <a:gd name="connsiteX3" fmla="*/ 604487 w 3768551"/>
              <a:gd name="connsiteY3" fmla="*/ 0 h 4017609"/>
              <a:gd name="connsiteX4" fmla="*/ 3768551 w 3768551"/>
              <a:gd name="connsiteY4" fmla="*/ 2683243 h 4017609"/>
              <a:gd name="connsiteX0" fmla="*/ 3715194 w 3715194"/>
              <a:gd name="connsiteY0" fmla="*/ 2683243 h 3915470"/>
              <a:gd name="connsiteX1" fmla="*/ 3690870 w 3715194"/>
              <a:gd name="connsiteY1" fmla="*/ 3234503 h 3915470"/>
              <a:gd name="connsiteX2" fmla="*/ 0 w 3715194"/>
              <a:gd name="connsiteY2" fmla="*/ 3915470 h 3915470"/>
              <a:gd name="connsiteX3" fmla="*/ 551130 w 3715194"/>
              <a:gd name="connsiteY3" fmla="*/ 0 h 3915470"/>
              <a:gd name="connsiteX4" fmla="*/ 3715194 w 3715194"/>
              <a:gd name="connsiteY4" fmla="*/ 2683243 h 3915470"/>
              <a:gd name="connsiteX0" fmla="*/ 3775827 w 3775827"/>
              <a:gd name="connsiteY0" fmla="*/ 2683243 h 4010646"/>
              <a:gd name="connsiteX1" fmla="*/ 3751503 w 3775827"/>
              <a:gd name="connsiteY1" fmla="*/ 3234503 h 4010646"/>
              <a:gd name="connsiteX2" fmla="*/ 0 w 3775827"/>
              <a:gd name="connsiteY2" fmla="*/ 4010646 h 4010646"/>
              <a:gd name="connsiteX3" fmla="*/ 611763 w 3775827"/>
              <a:gd name="connsiteY3" fmla="*/ 0 h 4010646"/>
              <a:gd name="connsiteX4" fmla="*/ 3775827 w 3775827"/>
              <a:gd name="connsiteY4" fmla="*/ 2683243 h 4010646"/>
              <a:gd name="connsiteX0" fmla="*/ 3775827 w 3775827"/>
              <a:gd name="connsiteY0" fmla="*/ 2683243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3243 h 4010646"/>
              <a:gd name="connsiteX0" fmla="*/ 3773402 w 3773402"/>
              <a:gd name="connsiteY0" fmla="*/ 2718063 h 4010646"/>
              <a:gd name="connsiteX1" fmla="*/ 3763629 w 3773402"/>
              <a:gd name="connsiteY1" fmla="*/ 3248430 h 4010646"/>
              <a:gd name="connsiteX2" fmla="*/ 0 w 3773402"/>
              <a:gd name="connsiteY2" fmla="*/ 4010646 h 4010646"/>
              <a:gd name="connsiteX3" fmla="*/ 611763 w 3773402"/>
              <a:gd name="connsiteY3" fmla="*/ 0 h 4010646"/>
              <a:gd name="connsiteX4" fmla="*/ 3773402 w 3773402"/>
              <a:gd name="connsiteY4" fmla="*/ 2718063 h 4010646"/>
              <a:gd name="connsiteX0" fmla="*/ 3775827 w 3775827"/>
              <a:gd name="connsiteY0" fmla="*/ 2687886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7886 h 4010646"/>
              <a:gd name="connsiteX0" fmla="*/ 3732171 w 3763629"/>
              <a:gd name="connsiteY0" fmla="*/ 2722707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2707 h 4010646"/>
              <a:gd name="connsiteX0" fmla="*/ 3770976 w 3770976"/>
              <a:gd name="connsiteY0" fmla="*/ 2687887 h 4010646"/>
              <a:gd name="connsiteX1" fmla="*/ 3763629 w 3770976"/>
              <a:gd name="connsiteY1" fmla="*/ 3248430 h 4010646"/>
              <a:gd name="connsiteX2" fmla="*/ 0 w 3770976"/>
              <a:gd name="connsiteY2" fmla="*/ 4010646 h 4010646"/>
              <a:gd name="connsiteX3" fmla="*/ 611763 w 3770976"/>
              <a:gd name="connsiteY3" fmla="*/ 0 h 4010646"/>
              <a:gd name="connsiteX4" fmla="*/ 3770976 w 3770976"/>
              <a:gd name="connsiteY4" fmla="*/ 2687887 h 4010646"/>
              <a:gd name="connsiteX0" fmla="*/ 3732171 w 3763629"/>
              <a:gd name="connsiteY0" fmla="*/ 2729672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9672 h 4010646"/>
              <a:gd name="connsiteX0" fmla="*/ 3763700 w 3763700"/>
              <a:gd name="connsiteY0" fmla="*/ 2685566 h 4010646"/>
              <a:gd name="connsiteX1" fmla="*/ 3763629 w 3763700"/>
              <a:gd name="connsiteY1" fmla="*/ 3248430 h 4010646"/>
              <a:gd name="connsiteX2" fmla="*/ 0 w 3763700"/>
              <a:gd name="connsiteY2" fmla="*/ 4010646 h 4010646"/>
              <a:gd name="connsiteX3" fmla="*/ 611763 w 3763700"/>
              <a:gd name="connsiteY3" fmla="*/ 0 h 4010646"/>
              <a:gd name="connsiteX4" fmla="*/ 3763700 w 3763700"/>
              <a:gd name="connsiteY4" fmla="*/ 2685566 h 4010646"/>
              <a:gd name="connsiteX0" fmla="*/ 3763700 w 3763700"/>
              <a:gd name="connsiteY0" fmla="*/ 2685566 h 4010646"/>
              <a:gd name="connsiteX1" fmla="*/ 3761203 w 3763700"/>
              <a:gd name="connsiteY1" fmla="*/ 3088258 h 4010646"/>
              <a:gd name="connsiteX2" fmla="*/ 0 w 3763700"/>
              <a:gd name="connsiteY2" fmla="*/ 4010646 h 4010646"/>
              <a:gd name="connsiteX3" fmla="*/ 611763 w 3763700"/>
              <a:gd name="connsiteY3" fmla="*/ 0 h 4010646"/>
              <a:gd name="connsiteX4" fmla="*/ 3763700 w 3763700"/>
              <a:gd name="connsiteY4" fmla="*/ 2685566 h 4010646"/>
              <a:gd name="connsiteX0" fmla="*/ 4057162 w 4057162"/>
              <a:gd name="connsiteY0" fmla="*/ 2685566 h 4050109"/>
              <a:gd name="connsiteX1" fmla="*/ 4054665 w 4057162"/>
              <a:gd name="connsiteY1" fmla="*/ 3088258 h 4050109"/>
              <a:gd name="connsiteX2" fmla="*/ 0 w 4057162"/>
              <a:gd name="connsiteY2" fmla="*/ 4050109 h 4050109"/>
              <a:gd name="connsiteX3" fmla="*/ 905225 w 4057162"/>
              <a:gd name="connsiteY3" fmla="*/ 0 h 4050109"/>
              <a:gd name="connsiteX4" fmla="*/ 4057162 w 4057162"/>
              <a:gd name="connsiteY4" fmla="*/ 2685566 h 4050109"/>
              <a:gd name="connsiteX0" fmla="*/ 4057162 w 4057162"/>
              <a:gd name="connsiteY0" fmla="*/ 1842917 h 3207460"/>
              <a:gd name="connsiteX1" fmla="*/ 4054665 w 4057162"/>
              <a:gd name="connsiteY1" fmla="*/ 2245609 h 3207460"/>
              <a:gd name="connsiteX2" fmla="*/ 0 w 4057162"/>
              <a:gd name="connsiteY2" fmla="*/ 3207460 h 3207460"/>
              <a:gd name="connsiteX3" fmla="*/ 1921428 w 4057162"/>
              <a:gd name="connsiteY3" fmla="*/ 0 h 3207460"/>
              <a:gd name="connsiteX4" fmla="*/ 4057162 w 4057162"/>
              <a:gd name="connsiteY4" fmla="*/ 1842917 h 3207460"/>
              <a:gd name="connsiteX0" fmla="*/ 4057162 w 4057162"/>
              <a:gd name="connsiteY0" fmla="*/ 1847560 h 3212103"/>
              <a:gd name="connsiteX1" fmla="*/ 4054665 w 4057162"/>
              <a:gd name="connsiteY1" fmla="*/ 2250252 h 3212103"/>
              <a:gd name="connsiteX2" fmla="*/ 0 w 4057162"/>
              <a:gd name="connsiteY2" fmla="*/ 3212103 h 3212103"/>
              <a:gd name="connsiteX3" fmla="*/ 1921428 w 4057162"/>
              <a:gd name="connsiteY3" fmla="*/ 0 h 3212103"/>
              <a:gd name="connsiteX4" fmla="*/ 4057162 w 4057162"/>
              <a:gd name="connsiteY4" fmla="*/ 1847560 h 3212103"/>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69417 w 4069417"/>
              <a:gd name="connsiteY0" fmla="*/ 1849882 h 3237883"/>
              <a:gd name="connsiteX1" fmla="*/ 4066920 w 4069417"/>
              <a:gd name="connsiteY1" fmla="*/ 2252574 h 3237883"/>
              <a:gd name="connsiteX2" fmla="*/ 0 w 4069417"/>
              <a:gd name="connsiteY2" fmla="*/ 3237883 h 3237883"/>
              <a:gd name="connsiteX3" fmla="*/ 1931258 w 4069417"/>
              <a:gd name="connsiteY3" fmla="*/ 0 h 3237883"/>
              <a:gd name="connsiteX4" fmla="*/ 4069417 w 4069417"/>
              <a:gd name="connsiteY4" fmla="*/ 1849882 h 32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9417" h="3237883">
                <a:moveTo>
                  <a:pt x="4069417" y="1849882"/>
                </a:moveTo>
                <a:cubicBezTo>
                  <a:pt x="4069393" y="2037503"/>
                  <a:pt x="4066944" y="2064953"/>
                  <a:pt x="4066920" y="2252574"/>
                </a:cubicBezTo>
                <a:lnTo>
                  <a:pt x="0" y="3237883"/>
                </a:lnTo>
                <a:lnTo>
                  <a:pt x="1931258" y="0"/>
                </a:lnTo>
                <a:lnTo>
                  <a:pt x="4069417" y="1849882"/>
                </a:lnTo>
                <a:close/>
              </a:path>
            </a:pathLst>
          </a:custGeom>
          <a:solidFill>
            <a:schemeClr val="tx1"/>
          </a:solidFill>
        </p:spPr>
        <p:txBody>
          <a:bodyPr lIns="1260000" tIns="2016000" rIns="1296000">
            <a:normAutofit/>
          </a:bodyPr>
          <a:lstStyle>
            <a:lvl1pPr marL="0" indent="0" algn="ctr">
              <a:buNone/>
              <a:defRPr sz="600" b="0" baseline="0">
                <a:solidFill>
                  <a:schemeClr val="accent3"/>
                </a:solidFill>
                <a:effectLst/>
              </a:defRPr>
            </a:lvl1pPr>
          </a:lstStyle>
          <a:p>
            <a:r>
              <a:rPr lang="en-US" dirty="0" smtClean="0"/>
              <a:t>ADD IMAGE BY CLICKING ICON</a:t>
            </a:r>
          </a:p>
        </p:txBody>
      </p:sp>
    </p:spTree>
    <p:extLst>
      <p:ext uri="{BB962C8B-B14F-4D97-AF65-F5344CB8AC3E}">
        <p14:creationId xmlns:p14="http://schemas.microsoft.com/office/powerpoint/2010/main" val="1517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Image G">
    <p:spTree>
      <p:nvGrpSpPr>
        <p:cNvPr id="1" name=""/>
        <p:cNvGrpSpPr/>
        <p:nvPr/>
      </p:nvGrpSpPr>
      <p:grpSpPr>
        <a:xfrm>
          <a:off x="0" y="0"/>
          <a:ext cx="0" cy="0"/>
          <a:chOff x="0" y="0"/>
          <a:chExt cx="0" cy="0"/>
        </a:xfrm>
      </p:grpSpPr>
      <p:sp>
        <p:nvSpPr>
          <p:cNvPr id="20" name="Picture Placeholder 9"/>
          <p:cNvSpPr>
            <a:spLocks noGrp="1"/>
          </p:cNvSpPr>
          <p:nvPr>
            <p:ph type="pic" sz="quarter" idx="19" hasCustomPrompt="1"/>
          </p:nvPr>
        </p:nvSpPr>
        <p:spPr>
          <a:xfrm>
            <a:off x="4626666" y="2736424"/>
            <a:ext cx="2660275" cy="1654919"/>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3139166"/>
              <a:gd name="connsiteY0" fmla="*/ 0 h 4301778"/>
              <a:gd name="connsiteX1" fmla="*/ 2790496 w 3139166"/>
              <a:gd name="connsiteY1" fmla="*/ 0 h 4301778"/>
              <a:gd name="connsiteX2" fmla="*/ 3139166 w 3139166"/>
              <a:gd name="connsiteY2" fmla="*/ 4301778 h 4301778"/>
              <a:gd name="connsiteX3" fmla="*/ 0 w 3139166"/>
              <a:gd name="connsiteY3" fmla="*/ 2712053 h 4301778"/>
              <a:gd name="connsiteX4" fmla="*/ 1007329 w 3139166"/>
              <a:gd name="connsiteY4" fmla="*/ 0 h 4301778"/>
              <a:gd name="connsiteX0" fmla="*/ 1007329 w 6901774"/>
              <a:gd name="connsiteY0" fmla="*/ 0 h 4301778"/>
              <a:gd name="connsiteX1" fmla="*/ 6901774 w 6901774"/>
              <a:gd name="connsiteY1" fmla="*/ 3512807 h 4301778"/>
              <a:gd name="connsiteX2" fmla="*/ 3139166 w 6901774"/>
              <a:gd name="connsiteY2" fmla="*/ 4301778 h 4301778"/>
              <a:gd name="connsiteX3" fmla="*/ 0 w 6901774"/>
              <a:gd name="connsiteY3" fmla="*/ 2712053 h 4301778"/>
              <a:gd name="connsiteX4" fmla="*/ 1007329 w 6901774"/>
              <a:gd name="connsiteY4" fmla="*/ 0 h 4301778"/>
              <a:gd name="connsiteX0" fmla="*/ 1007329 w 6883393"/>
              <a:gd name="connsiteY0" fmla="*/ 0 h 4301778"/>
              <a:gd name="connsiteX1" fmla="*/ 6883393 w 6883393"/>
              <a:gd name="connsiteY1" fmla="*/ 3518672 h 4301778"/>
              <a:gd name="connsiteX2" fmla="*/ 3139166 w 6883393"/>
              <a:gd name="connsiteY2" fmla="*/ 4301778 h 4301778"/>
              <a:gd name="connsiteX3" fmla="*/ 0 w 6883393"/>
              <a:gd name="connsiteY3" fmla="*/ 2712053 h 4301778"/>
              <a:gd name="connsiteX4" fmla="*/ 1007329 w 6883393"/>
              <a:gd name="connsiteY4" fmla="*/ 0 h 4301778"/>
              <a:gd name="connsiteX0" fmla="*/ 6907717 w 6907717"/>
              <a:gd name="connsiteY0" fmla="*/ 255359 h 1589725"/>
              <a:gd name="connsiteX1" fmla="*/ 6883393 w 6907717"/>
              <a:gd name="connsiteY1" fmla="*/ 806619 h 1589725"/>
              <a:gd name="connsiteX2" fmla="*/ 3139166 w 6907717"/>
              <a:gd name="connsiteY2" fmla="*/ 1589725 h 1589725"/>
              <a:gd name="connsiteX3" fmla="*/ 0 w 6907717"/>
              <a:gd name="connsiteY3" fmla="*/ 0 h 1589725"/>
              <a:gd name="connsiteX4" fmla="*/ 6907717 w 6907717"/>
              <a:gd name="connsiteY4" fmla="*/ 255359 h 1589725"/>
              <a:gd name="connsiteX0" fmla="*/ 3768551 w 3768551"/>
              <a:gd name="connsiteY0" fmla="*/ 2683243 h 4017609"/>
              <a:gd name="connsiteX1" fmla="*/ 3744227 w 3768551"/>
              <a:gd name="connsiteY1" fmla="*/ 3234503 h 4017609"/>
              <a:gd name="connsiteX2" fmla="*/ 0 w 3768551"/>
              <a:gd name="connsiteY2" fmla="*/ 4017609 h 4017609"/>
              <a:gd name="connsiteX3" fmla="*/ 604487 w 3768551"/>
              <a:gd name="connsiteY3" fmla="*/ 0 h 4017609"/>
              <a:gd name="connsiteX4" fmla="*/ 3768551 w 3768551"/>
              <a:gd name="connsiteY4" fmla="*/ 2683243 h 4017609"/>
              <a:gd name="connsiteX0" fmla="*/ 3715194 w 3715194"/>
              <a:gd name="connsiteY0" fmla="*/ 2683243 h 3915470"/>
              <a:gd name="connsiteX1" fmla="*/ 3690870 w 3715194"/>
              <a:gd name="connsiteY1" fmla="*/ 3234503 h 3915470"/>
              <a:gd name="connsiteX2" fmla="*/ 0 w 3715194"/>
              <a:gd name="connsiteY2" fmla="*/ 3915470 h 3915470"/>
              <a:gd name="connsiteX3" fmla="*/ 551130 w 3715194"/>
              <a:gd name="connsiteY3" fmla="*/ 0 h 3915470"/>
              <a:gd name="connsiteX4" fmla="*/ 3715194 w 3715194"/>
              <a:gd name="connsiteY4" fmla="*/ 2683243 h 3915470"/>
              <a:gd name="connsiteX0" fmla="*/ 3775827 w 3775827"/>
              <a:gd name="connsiteY0" fmla="*/ 2683243 h 4010646"/>
              <a:gd name="connsiteX1" fmla="*/ 3751503 w 3775827"/>
              <a:gd name="connsiteY1" fmla="*/ 3234503 h 4010646"/>
              <a:gd name="connsiteX2" fmla="*/ 0 w 3775827"/>
              <a:gd name="connsiteY2" fmla="*/ 4010646 h 4010646"/>
              <a:gd name="connsiteX3" fmla="*/ 611763 w 3775827"/>
              <a:gd name="connsiteY3" fmla="*/ 0 h 4010646"/>
              <a:gd name="connsiteX4" fmla="*/ 3775827 w 3775827"/>
              <a:gd name="connsiteY4" fmla="*/ 2683243 h 4010646"/>
              <a:gd name="connsiteX0" fmla="*/ 3775827 w 3775827"/>
              <a:gd name="connsiteY0" fmla="*/ 2683243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3243 h 4010646"/>
              <a:gd name="connsiteX0" fmla="*/ 3773402 w 3773402"/>
              <a:gd name="connsiteY0" fmla="*/ 2718063 h 4010646"/>
              <a:gd name="connsiteX1" fmla="*/ 3763629 w 3773402"/>
              <a:gd name="connsiteY1" fmla="*/ 3248430 h 4010646"/>
              <a:gd name="connsiteX2" fmla="*/ 0 w 3773402"/>
              <a:gd name="connsiteY2" fmla="*/ 4010646 h 4010646"/>
              <a:gd name="connsiteX3" fmla="*/ 611763 w 3773402"/>
              <a:gd name="connsiteY3" fmla="*/ 0 h 4010646"/>
              <a:gd name="connsiteX4" fmla="*/ 3773402 w 3773402"/>
              <a:gd name="connsiteY4" fmla="*/ 2718063 h 4010646"/>
              <a:gd name="connsiteX0" fmla="*/ 3775827 w 3775827"/>
              <a:gd name="connsiteY0" fmla="*/ 2687886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7886 h 4010646"/>
              <a:gd name="connsiteX0" fmla="*/ 3732171 w 3763629"/>
              <a:gd name="connsiteY0" fmla="*/ 2722707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2707 h 4010646"/>
              <a:gd name="connsiteX0" fmla="*/ 3770976 w 3770976"/>
              <a:gd name="connsiteY0" fmla="*/ 2687887 h 4010646"/>
              <a:gd name="connsiteX1" fmla="*/ 3763629 w 3770976"/>
              <a:gd name="connsiteY1" fmla="*/ 3248430 h 4010646"/>
              <a:gd name="connsiteX2" fmla="*/ 0 w 3770976"/>
              <a:gd name="connsiteY2" fmla="*/ 4010646 h 4010646"/>
              <a:gd name="connsiteX3" fmla="*/ 611763 w 3770976"/>
              <a:gd name="connsiteY3" fmla="*/ 0 h 4010646"/>
              <a:gd name="connsiteX4" fmla="*/ 3770976 w 3770976"/>
              <a:gd name="connsiteY4" fmla="*/ 2687887 h 4010646"/>
              <a:gd name="connsiteX0" fmla="*/ 3732171 w 3763629"/>
              <a:gd name="connsiteY0" fmla="*/ 2729672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9672 h 4010646"/>
              <a:gd name="connsiteX0" fmla="*/ 3763700 w 3763700"/>
              <a:gd name="connsiteY0" fmla="*/ 2685566 h 4010646"/>
              <a:gd name="connsiteX1" fmla="*/ 3763629 w 3763700"/>
              <a:gd name="connsiteY1" fmla="*/ 3248430 h 4010646"/>
              <a:gd name="connsiteX2" fmla="*/ 0 w 3763700"/>
              <a:gd name="connsiteY2" fmla="*/ 4010646 h 4010646"/>
              <a:gd name="connsiteX3" fmla="*/ 611763 w 3763700"/>
              <a:gd name="connsiteY3" fmla="*/ 0 h 4010646"/>
              <a:gd name="connsiteX4" fmla="*/ 3763700 w 3763700"/>
              <a:gd name="connsiteY4" fmla="*/ 2685566 h 4010646"/>
              <a:gd name="connsiteX0" fmla="*/ 3763700 w 3763700"/>
              <a:gd name="connsiteY0" fmla="*/ 2685566 h 4010646"/>
              <a:gd name="connsiteX1" fmla="*/ 3761203 w 3763700"/>
              <a:gd name="connsiteY1" fmla="*/ 3088258 h 4010646"/>
              <a:gd name="connsiteX2" fmla="*/ 0 w 3763700"/>
              <a:gd name="connsiteY2" fmla="*/ 4010646 h 4010646"/>
              <a:gd name="connsiteX3" fmla="*/ 611763 w 3763700"/>
              <a:gd name="connsiteY3" fmla="*/ 0 h 4010646"/>
              <a:gd name="connsiteX4" fmla="*/ 3763700 w 3763700"/>
              <a:gd name="connsiteY4" fmla="*/ 2685566 h 4010646"/>
              <a:gd name="connsiteX0" fmla="*/ 4057162 w 4057162"/>
              <a:gd name="connsiteY0" fmla="*/ 2685566 h 4050109"/>
              <a:gd name="connsiteX1" fmla="*/ 4054665 w 4057162"/>
              <a:gd name="connsiteY1" fmla="*/ 3088258 h 4050109"/>
              <a:gd name="connsiteX2" fmla="*/ 0 w 4057162"/>
              <a:gd name="connsiteY2" fmla="*/ 4050109 h 4050109"/>
              <a:gd name="connsiteX3" fmla="*/ 905225 w 4057162"/>
              <a:gd name="connsiteY3" fmla="*/ 0 h 4050109"/>
              <a:gd name="connsiteX4" fmla="*/ 4057162 w 4057162"/>
              <a:gd name="connsiteY4" fmla="*/ 2685566 h 4050109"/>
              <a:gd name="connsiteX0" fmla="*/ 4057162 w 4057162"/>
              <a:gd name="connsiteY0" fmla="*/ 1842917 h 3207460"/>
              <a:gd name="connsiteX1" fmla="*/ 4054665 w 4057162"/>
              <a:gd name="connsiteY1" fmla="*/ 2245609 h 3207460"/>
              <a:gd name="connsiteX2" fmla="*/ 0 w 4057162"/>
              <a:gd name="connsiteY2" fmla="*/ 3207460 h 3207460"/>
              <a:gd name="connsiteX3" fmla="*/ 1921428 w 4057162"/>
              <a:gd name="connsiteY3" fmla="*/ 0 h 3207460"/>
              <a:gd name="connsiteX4" fmla="*/ 4057162 w 4057162"/>
              <a:gd name="connsiteY4" fmla="*/ 1842917 h 3207460"/>
              <a:gd name="connsiteX0" fmla="*/ 4057162 w 4057162"/>
              <a:gd name="connsiteY0" fmla="*/ 1847560 h 3212103"/>
              <a:gd name="connsiteX1" fmla="*/ 4054665 w 4057162"/>
              <a:gd name="connsiteY1" fmla="*/ 2250252 h 3212103"/>
              <a:gd name="connsiteX2" fmla="*/ 0 w 4057162"/>
              <a:gd name="connsiteY2" fmla="*/ 3212103 h 3212103"/>
              <a:gd name="connsiteX3" fmla="*/ 1921428 w 4057162"/>
              <a:gd name="connsiteY3" fmla="*/ 0 h 3212103"/>
              <a:gd name="connsiteX4" fmla="*/ 4057162 w 4057162"/>
              <a:gd name="connsiteY4" fmla="*/ 1847560 h 3212103"/>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69417 w 4069417"/>
              <a:gd name="connsiteY0" fmla="*/ 1849882 h 3237883"/>
              <a:gd name="connsiteX1" fmla="*/ 4066920 w 4069417"/>
              <a:gd name="connsiteY1" fmla="*/ 2252574 h 3237883"/>
              <a:gd name="connsiteX2" fmla="*/ 0 w 4069417"/>
              <a:gd name="connsiteY2" fmla="*/ 3237883 h 3237883"/>
              <a:gd name="connsiteX3" fmla="*/ 1931258 w 4069417"/>
              <a:gd name="connsiteY3" fmla="*/ 0 h 3237883"/>
              <a:gd name="connsiteX4" fmla="*/ 4069417 w 4069417"/>
              <a:gd name="connsiteY4" fmla="*/ 1849882 h 3237883"/>
              <a:gd name="connsiteX0" fmla="*/ 4069417 w 5800462"/>
              <a:gd name="connsiteY0" fmla="*/ 1849882 h 5297446"/>
              <a:gd name="connsiteX1" fmla="*/ 5800462 w 5800462"/>
              <a:gd name="connsiteY1" fmla="*/ 5297446 h 5297446"/>
              <a:gd name="connsiteX2" fmla="*/ 0 w 5800462"/>
              <a:gd name="connsiteY2" fmla="*/ 3237883 h 5297446"/>
              <a:gd name="connsiteX3" fmla="*/ 1931258 w 5800462"/>
              <a:gd name="connsiteY3" fmla="*/ 0 h 5297446"/>
              <a:gd name="connsiteX4" fmla="*/ 4069417 w 5800462"/>
              <a:gd name="connsiteY4" fmla="*/ 1849882 h 5297446"/>
              <a:gd name="connsiteX0" fmla="*/ 5775296 w 5800462"/>
              <a:gd name="connsiteY0" fmla="*/ 2547114 h 5297446"/>
              <a:gd name="connsiteX1" fmla="*/ 5800462 w 5800462"/>
              <a:gd name="connsiteY1" fmla="*/ 5297446 h 5297446"/>
              <a:gd name="connsiteX2" fmla="*/ 0 w 5800462"/>
              <a:gd name="connsiteY2" fmla="*/ 3237883 h 5297446"/>
              <a:gd name="connsiteX3" fmla="*/ 1931258 w 5800462"/>
              <a:gd name="connsiteY3" fmla="*/ 0 h 5297446"/>
              <a:gd name="connsiteX4" fmla="*/ 5775296 w 5800462"/>
              <a:gd name="connsiteY4" fmla="*/ 2547114 h 5297446"/>
              <a:gd name="connsiteX0" fmla="*/ 3844038 w 3869204"/>
              <a:gd name="connsiteY0" fmla="*/ 2547114 h 5297446"/>
              <a:gd name="connsiteX1" fmla="*/ 3869204 w 3869204"/>
              <a:gd name="connsiteY1" fmla="*/ 5297446 h 5297446"/>
              <a:gd name="connsiteX2" fmla="*/ 1305301 w 3869204"/>
              <a:gd name="connsiteY2" fmla="*/ 3723298 h 5297446"/>
              <a:gd name="connsiteX3" fmla="*/ 0 w 3869204"/>
              <a:gd name="connsiteY3" fmla="*/ 0 h 5297446"/>
              <a:gd name="connsiteX4" fmla="*/ 3844038 w 3869204"/>
              <a:gd name="connsiteY4" fmla="*/ 2547114 h 5297446"/>
              <a:gd name="connsiteX0" fmla="*/ 4327604 w 4352770"/>
              <a:gd name="connsiteY0" fmla="*/ 2547114 h 5297446"/>
              <a:gd name="connsiteX1" fmla="*/ 4352770 w 4352770"/>
              <a:gd name="connsiteY1" fmla="*/ 5297446 h 5297446"/>
              <a:gd name="connsiteX2" fmla="*/ 0 w 4352770"/>
              <a:gd name="connsiteY2" fmla="*/ 3626215 h 5297446"/>
              <a:gd name="connsiteX3" fmla="*/ 483566 w 4352770"/>
              <a:gd name="connsiteY3" fmla="*/ 0 h 5297446"/>
              <a:gd name="connsiteX4" fmla="*/ 4327604 w 4352770"/>
              <a:gd name="connsiteY4" fmla="*/ 2547114 h 5297446"/>
              <a:gd name="connsiteX0" fmla="*/ 4327604 w 4352770"/>
              <a:gd name="connsiteY0" fmla="*/ 0 h 2750332"/>
              <a:gd name="connsiteX1" fmla="*/ 4352770 w 4352770"/>
              <a:gd name="connsiteY1" fmla="*/ 2750332 h 2750332"/>
              <a:gd name="connsiteX2" fmla="*/ 0 w 4352770"/>
              <a:gd name="connsiteY2" fmla="*/ 1079101 h 2750332"/>
              <a:gd name="connsiteX3" fmla="*/ 4327604 w 4352770"/>
              <a:gd name="connsiteY3" fmla="*/ 0 h 2750332"/>
              <a:gd name="connsiteX0" fmla="*/ 4336826 w 4361992"/>
              <a:gd name="connsiteY0" fmla="*/ 0 h 2750332"/>
              <a:gd name="connsiteX1" fmla="*/ 4361992 w 4361992"/>
              <a:gd name="connsiteY1" fmla="*/ 2750332 h 2750332"/>
              <a:gd name="connsiteX2" fmla="*/ 0 w 4361992"/>
              <a:gd name="connsiteY2" fmla="*/ 1061450 h 2750332"/>
              <a:gd name="connsiteX3" fmla="*/ 4336826 w 4361992"/>
              <a:gd name="connsiteY3" fmla="*/ 0 h 2750332"/>
              <a:gd name="connsiteX0" fmla="*/ 3599149 w 4361992"/>
              <a:gd name="connsiteY0" fmla="*/ 0 h 3129838"/>
              <a:gd name="connsiteX1" fmla="*/ 4361992 w 4361992"/>
              <a:gd name="connsiteY1" fmla="*/ 3129838 h 3129838"/>
              <a:gd name="connsiteX2" fmla="*/ 0 w 4361992"/>
              <a:gd name="connsiteY2" fmla="*/ 1440956 h 3129838"/>
              <a:gd name="connsiteX3" fmla="*/ 3599149 w 4361992"/>
              <a:gd name="connsiteY3" fmla="*/ 0 h 3129838"/>
              <a:gd name="connsiteX0" fmla="*/ 3599149 w 5164216"/>
              <a:gd name="connsiteY0" fmla="*/ 0 h 1440956"/>
              <a:gd name="connsiteX1" fmla="*/ 5164216 w 5164216"/>
              <a:gd name="connsiteY1" fmla="*/ 958713 h 1440956"/>
              <a:gd name="connsiteX2" fmla="*/ 0 w 5164216"/>
              <a:gd name="connsiteY2" fmla="*/ 1440956 h 1440956"/>
              <a:gd name="connsiteX3" fmla="*/ 3599149 w 5164216"/>
              <a:gd name="connsiteY3" fmla="*/ 0 h 1440956"/>
              <a:gd name="connsiteX0" fmla="*/ 3599149 w 5178160"/>
              <a:gd name="connsiteY0" fmla="*/ 0 h 1440956"/>
              <a:gd name="connsiteX1" fmla="*/ 5164216 w 5178160"/>
              <a:gd name="connsiteY1" fmla="*/ 958713 h 1440956"/>
              <a:gd name="connsiteX2" fmla="*/ 0 w 5178160"/>
              <a:gd name="connsiteY2" fmla="*/ 1440956 h 1440956"/>
              <a:gd name="connsiteX3" fmla="*/ 3599149 w 5178160"/>
              <a:gd name="connsiteY3" fmla="*/ 0 h 1440956"/>
              <a:gd name="connsiteX0" fmla="*/ 3599149 w 5187617"/>
              <a:gd name="connsiteY0" fmla="*/ 0 h 1440956"/>
              <a:gd name="connsiteX1" fmla="*/ 5164216 w 5187617"/>
              <a:gd name="connsiteY1" fmla="*/ 958713 h 1440956"/>
              <a:gd name="connsiteX2" fmla="*/ 0 w 5187617"/>
              <a:gd name="connsiteY2" fmla="*/ 1440956 h 1440956"/>
              <a:gd name="connsiteX3" fmla="*/ 3599149 w 5187617"/>
              <a:gd name="connsiteY3" fmla="*/ 0 h 1440956"/>
              <a:gd name="connsiteX0" fmla="*/ 3599149 w 5164216"/>
              <a:gd name="connsiteY0" fmla="*/ 0 h 1440956"/>
              <a:gd name="connsiteX1" fmla="*/ 5164216 w 5164216"/>
              <a:gd name="connsiteY1" fmla="*/ 958713 h 1440956"/>
              <a:gd name="connsiteX2" fmla="*/ 0 w 5164216"/>
              <a:gd name="connsiteY2" fmla="*/ 1440956 h 1440956"/>
              <a:gd name="connsiteX3" fmla="*/ 3599149 w 5164216"/>
              <a:gd name="connsiteY3" fmla="*/ 0 h 1440956"/>
              <a:gd name="connsiteX0" fmla="*/ 3599149 w 5191880"/>
              <a:gd name="connsiteY0" fmla="*/ 0 h 1440956"/>
              <a:gd name="connsiteX1" fmla="*/ 5191880 w 5191880"/>
              <a:gd name="connsiteY1" fmla="*/ 905758 h 1440956"/>
              <a:gd name="connsiteX2" fmla="*/ 0 w 5191880"/>
              <a:gd name="connsiteY2" fmla="*/ 1440956 h 1440956"/>
              <a:gd name="connsiteX3" fmla="*/ 3599149 w 5191880"/>
              <a:gd name="connsiteY3" fmla="*/ 0 h 1440956"/>
              <a:gd name="connsiteX0" fmla="*/ 3617591 w 5191880"/>
              <a:gd name="connsiteY0" fmla="*/ 0 h 911413"/>
              <a:gd name="connsiteX1" fmla="*/ 5191880 w 5191880"/>
              <a:gd name="connsiteY1" fmla="*/ 376215 h 911413"/>
              <a:gd name="connsiteX2" fmla="*/ 0 w 5191880"/>
              <a:gd name="connsiteY2" fmla="*/ 911413 h 911413"/>
              <a:gd name="connsiteX3" fmla="*/ 3617591 w 5191880"/>
              <a:gd name="connsiteY3" fmla="*/ 0 h 911413"/>
              <a:gd name="connsiteX0" fmla="*/ 3589928 w 5191880"/>
              <a:gd name="connsiteY0" fmla="*/ 0 h 1423304"/>
              <a:gd name="connsiteX1" fmla="*/ 5191880 w 5191880"/>
              <a:gd name="connsiteY1" fmla="*/ 888106 h 1423304"/>
              <a:gd name="connsiteX2" fmla="*/ 0 w 5191880"/>
              <a:gd name="connsiteY2" fmla="*/ 1423304 h 1423304"/>
              <a:gd name="connsiteX3" fmla="*/ 3589928 w 5191880"/>
              <a:gd name="connsiteY3" fmla="*/ 0 h 1423304"/>
              <a:gd name="connsiteX0" fmla="*/ 1164813 w 2766765"/>
              <a:gd name="connsiteY0" fmla="*/ 0 h 1529213"/>
              <a:gd name="connsiteX1" fmla="*/ 2766765 w 2766765"/>
              <a:gd name="connsiteY1" fmla="*/ 888106 h 1529213"/>
              <a:gd name="connsiteX2" fmla="*/ 0 w 2766765"/>
              <a:gd name="connsiteY2" fmla="*/ 1529213 h 1529213"/>
              <a:gd name="connsiteX3" fmla="*/ 1164813 w 2766765"/>
              <a:gd name="connsiteY3" fmla="*/ 0 h 1529213"/>
              <a:gd name="connsiteX0" fmla="*/ 1155593 w 2757545"/>
              <a:gd name="connsiteY0" fmla="*/ 0 h 1608644"/>
              <a:gd name="connsiteX1" fmla="*/ 2757545 w 2757545"/>
              <a:gd name="connsiteY1" fmla="*/ 888106 h 1608644"/>
              <a:gd name="connsiteX2" fmla="*/ 0 w 2757545"/>
              <a:gd name="connsiteY2" fmla="*/ 1608644 h 1608644"/>
              <a:gd name="connsiteX3" fmla="*/ 1155593 w 2757545"/>
              <a:gd name="connsiteY3" fmla="*/ 0 h 1608644"/>
              <a:gd name="connsiteX0" fmla="*/ 1155593 w 2702219"/>
              <a:gd name="connsiteY0" fmla="*/ 0 h 1608644"/>
              <a:gd name="connsiteX1" fmla="*/ 2702219 w 2702219"/>
              <a:gd name="connsiteY1" fmla="*/ 588032 h 1608644"/>
              <a:gd name="connsiteX2" fmla="*/ 0 w 2702219"/>
              <a:gd name="connsiteY2" fmla="*/ 1608644 h 1608644"/>
              <a:gd name="connsiteX3" fmla="*/ 1155593 w 2702219"/>
              <a:gd name="connsiteY3" fmla="*/ 0 h 1608644"/>
              <a:gd name="connsiteX0" fmla="*/ 1162869 w 2709495"/>
              <a:gd name="connsiteY0" fmla="*/ 0 h 1610965"/>
              <a:gd name="connsiteX1" fmla="*/ 2709495 w 2709495"/>
              <a:gd name="connsiteY1" fmla="*/ 588032 h 1610965"/>
              <a:gd name="connsiteX2" fmla="*/ 0 w 2709495"/>
              <a:gd name="connsiteY2" fmla="*/ 1610965 h 1610965"/>
              <a:gd name="connsiteX3" fmla="*/ 1162869 w 2709495"/>
              <a:gd name="connsiteY3" fmla="*/ 0 h 1610965"/>
              <a:gd name="connsiteX0" fmla="*/ 1187123 w 2709495"/>
              <a:gd name="connsiteY0" fmla="*/ 0 h 1613286"/>
              <a:gd name="connsiteX1" fmla="*/ 2709495 w 2709495"/>
              <a:gd name="connsiteY1" fmla="*/ 590353 h 1613286"/>
              <a:gd name="connsiteX2" fmla="*/ 0 w 2709495"/>
              <a:gd name="connsiteY2" fmla="*/ 1613286 h 1613286"/>
              <a:gd name="connsiteX3" fmla="*/ 1187123 w 2709495"/>
              <a:gd name="connsiteY3" fmla="*/ 0 h 1613286"/>
            </a:gdLst>
            <a:ahLst/>
            <a:cxnLst>
              <a:cxn ang="0">
                <a:pos x="connsiteX0" y="connsiteY0"/>
              </a:cxn>
              <a:cxn ang="0">
                <a:pos x="connsiteX1" y="connsiteY1"/>
              </a:cxn>
              <a:cxn ang="0">
                <a:pos x="connsiteX2" y="connsiteY2"/>
              </a:cxn>
              <a:cxn ang="0">
                <a:pos x="connsiteX3" y="connsiteY3"/>
              </a:cxn>
            </a:cxnLst>
            <a:rect l="l" t="t" r="r" b="b"/>
            <a:pathLst>
              <a:path w="2709495" h="1613286">
                <a:moveTo>
                  <a:pt x="1187123" y="0"/>
                </a:moveTo>
                <a:lnTo>
                  <a:pt x="2709495" y="590353"/>
                </a:lnTo>
                <a:lnTo>
                  <a:pt x="0" y="1613286"/>
                </a:lnTo>
                <a:lnTo>
                  <a:pt x="1187123" y="0"/>
                </a:lnTo>
                <a:close/>
              </a:path>
            </a:pathLst>
          </a:custGeom>
          <a:solidFill>
            <a:schemeClr val="tx1"/>
          </a:solidFill>
        </p:spPr>
        <p:txBody>
          <a:bodyPr lIns="360000" tIns="1044000" rIns="360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8" name="Picture Placeholder 9"/>
          <p:cNvSpPr>
            <a:spLocks noGrp="1"/>
          </p:cNvSpPr>
          <p:nvPr>
            <p:ph type="pic" sz="quarter" idx="18" hasCustomPrompt="1"/>
          </p:nvPr>
        </p:nvSpPr>
        <p:spPr>
          <a:xfrm>
            <a:off x="6336432" y="399468"/>
            <a:ext cx="2645068" cy="1582964"/>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3139166"/>
              <a:gd name="connsiteY0" fmla="*/ 0 h 4301778"/>
              <a:gd name="connsiteX1" fmla="*/ 2790496 w 3139166"/>
              <a:gd name="connsiteY1" fmla="*/ 0 h 4301778"/>
              <a:gd name="connsiteX2" fmla="*/ 3139166 w 3139166"/>
              <a:gd name="connsiteY2" fmla="*/ 4301778 h 4301778"/>
              <a:gd name="connsiteX3" fmla="*/ 0 w 3139166"/>
              <a:gd name="connsiteY3" fmla="*/ 2712053 h 4301778"/>
              <a:gd name="connsiteX4" fmla="*/ 1007329 w 3139166"/>
              <a:gd name="connsiteY4" fmla="*/ 0 h 4301778"/>
              <a:gd name="connsiteX0" fmla="*/ 1007329 w 6901774"/>
              <a:gd name="connsiteY0" fmla="*/ 0 h 4301778"/>
              <a:gd name="connsiteX1" fmla="*/ 6901774 w 6901774"/>
              <a:gd name="connsiteY1" fmla="*/ 3512807 h 4301778"/>
              <a:gd name="connsiteX2" fmla="*/ 3139166 w 6901774"/>
              <a:gd name="connsiteY2" fmla="*/ 4301778 h 4301778"/>
              <a:gd name="connsiteX3" fmla="*/ 0 w 6901774"/>
              <a:gd name="connsiteY3" fmla="*/ 2712053 h 4301778"/>
              <a:gd name="connsiteX4" fmla="*/ 1007329 w 6901774"/>
              <a:gd name="connsiteY4" fmla="*/ 0 h 4301778"/>
              <a:gd name="connsiteX0" fmla="*/ 1007329 w 6883393"/>
              <a:gd name="connsiteY0" fmla="*/ 0 h 4301778"/>
              <a:gd name="connsiteX1" fmla="*/ 6883393 w 6883393"/>
              <a:gd name="connsiteY1" fmla="*/ 3518672 h 4301778"/>
              <a:gd name="connsiteX2" fmla="*/ 3139166 w 6883393"/>
              <a:gd name="connsiteY2" fmla="*/ 4301778 h 4301778"/>
              <a:gd name="connsiteX3" fmla="*/ 0 w 6883393"/>
              <a:gd name="connsiteY3" fmla="*/ 2712053 h 4301778"/>
              <a:gd name="connsiteX4" fmla="*/ 1007329 w 6883393"/>
              <a:gd name="connsiteY4" fmla="*/ 0 h 4301778"/>
              <a:gd name="connsiteX0" fmla="*/ 6907717 w 6907717"/>
              <a:gd name="connsiteY0" fmla="*/ 255359 h 1589725"/>
              <a:gd name="connsiteX1" fmla="*/ 6883393 w 6907717"/>
              <a:gd name="connsiteY1" fmla="*/ 806619 h 1589725"/>
              <a:gd name="connsiteX2" fmla="*/ 3139166 w 6907717"/>
              <a:gd name="connsiteY2" fmla="*/ 1589725 h 1589725"/>
              <a:gd name="connsiteX3" fmla="*/ 0 w 6907717"/>
              <a:gd name="connsiteY3" fmla="*/ 0 h 1589725"/>
              <a:gd name="connsiteX4" fmla="*/ 6907717 w 6907717"/>
              <a:gd name="connsiteY4" fmla="*/ 255359 h 1589725"/>
              <a:gd name="connsiteX0" fmla="*/ 3768551 w 3768551"/>
              <a:gd name="connsiteY0" fmla="*/ 2683243 h 4017609"/>
              <a:gd name="connsiteX1" fmla="*/ 3744227 w 3768551"/>
              <a:gd name="connsiteY1" fmla="*/ 3234503 h 4017609"/>
              <a:gd name="connsiteX2" fmla="*/ 0 w 3768551"/>
              <a:gd name="connsiteY2" fmla="*/ 4017609 h 4017609"/>
              <a:gd name="connsiteX3" fmla="*/ 604487 w 3768551"/>
              <a:gd name="connsiteY3" fmla="*/ 0 h 4017609"/>
              <a:gd name="connsiteX4" fmla="*/ 3768551 w 3768551"/>
              <a:gd name="connsiteY4" fmla="*/ 2683243 h 4017609"/>
              <a:gd name="connsiteX0" fmla="*/ 3715194 w 3715194"/>
              <a:gd name="connsiteY0" fmla="*/ 2683243 h 3915470"/>
              <a:gd name="connsiteX1" fmla="*/ 3690870 w 3715194"/>
              <a:gd name="connsiteY1" fmla="*/ 3234503 h 3915470"/>
              <a:gd name="connsiteX2" fmla="*/ 0 w 3715194"/>
              <a:gd name="connsiteY2" fmla="*/ 3915470 h 3915470"/>
              <a:gd name="connsiteX3" fmla="*/ 551130 w 3715194"/>
              <a:gd name="connsiteY3" fmla="*/ 0 h 3915470"/>
              <a:gd name="connsiteX4" fmla="*/ 3715194 w 3715194"/>
              <a:gd name="connsiteY4" fmla="*/ 2683243 h 3915470"/>
              <a:gd name="connsiteX0" fmla="*/ 3775827 w 3775827"/>
              <a:gd name="connsiteY0" fmla="*/ 2683243 h 4010646"/>
              <a:gd name="connsiteX1" fmla="*/ 3751503 w 3775827"/>
              <a:gd name="connsiteY1" fmla="*/ 3234503 h 4010646"/>
              <a:gd name="connsiteX2" fmla="*/ 0 w 3775827"/>
              <a:gd name="connsiteY2" fmla="*/ 4010646 h 4010646"/>
              <a:gd name="connsiteX3" fmla="*/ 611763 w 3775827"/>
              <a:gd name="connsiteY3" fmla="*/ 0 h 4010646"/>
              <a:gd name="connsiteX4" fmla="*/ 3775827 w 3775827"/>
              <a:gd name="connsiteY4" fmla="*/ 2683243 h 4010646"/>
              <a:gd name="connsiteX0" fmla="*/ 3775827 w 3775827"/>
              <a:gd name="connsiteY0" fmla="*/ 2683243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3243 h 4010646"/>
              <a:gd name="connsiteX0" fmla="*/ 3773402 w 3773402"/>
              <a:gd name="connsiteY0" fmla="*/ 2718063 h 4010646"/>
              <a:gd name="connsiteX1" fmla="*/ 3763629 w 3773402"/>
              <a:gd name="connsiteY1" fmla="*/ 3248430 h 4010646"/>
              <a:gd name="connsiteX2" fmla="*/ 0 w 3773402"/>
              <a:gd name="connsiteY2" fmla="*/ 4010646 h 4010646"/>
              <a:gd name="connsiteX3" fmla="*/ 611763 w 3773402"/>
              <a:gd name="connsiteY3" fmla="*/ 0 h 4010646"/>
              <a:gd name="connsiteX4" fmla="*/ 3773402 w 3773402"/>
              <a:gd name="connsiteY4" fmla="*/ 2718063 h 4010646"/>
              <a:gd name="connsiteX0" fmla="*/ 3775827 w 3775827"/>
              <a:gd name="connsiteY0" fmla="*/ 2687886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7886 h 4010646"/>
              <a:gd name="connsiteX0" fmla="*/ 3732171 w 3763629"/>
              <a:gd name="connsiteY0" fmla="*/ 2722707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2707 h 4010646"/>
              <a:gd name="connsiteX0" fmla="*/ 3770976 w 3770976"/>
              <a:gd name="connsiteY0" fmla="*/ 2687887 h 4010646"/>
              <a:gd name="connsiteX1" fmla="*/ 3763629 w 3770976"/>
              <a:gd name="connsiteY1" fmla="*/ 3248430 h 4010646"/>
              <a:gd name="connsiteX2" fmla="*/ 0 w 3770976"/>
              <a:gd name="connsiteY2" fmla="*/ 4010646 h 4010646"/>
              <a:gd name="connsiteX3" fmla="*/ 611763 w 3770976"/>
              <a:gd name="connsiteY3" fmla="*/ 0 h 4010646"/>
              <a:gd name="connsiteX4" fmla="*/ 3770976 w 3770976"/>
              <a:gd name="connsiteY4" fmla="*/ 2687887 h 4010646"/>
              <a:gd name="connsiteX0" fmla="*/ 3732171 w 3763629"/>
              <a:gd name="connsiteY0" fmla="*/ 2729672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9672 h 4010646"/>
              <a:gd name="connsiteX0" fmla="*/ 3763700 w 3763700"/>
              <a:gd name="connsiteY0" fmla="*/ 2685566 h 4010646"/>
              <a:gd name="connsiteX1" fmla="*/ 3763629 w 3763700"/>
              <a:gd name="connsiteY1" fmla="*/ 3248430 h 4010646"/>
              <a:gd name="connsiteX2" fmla="*/ 0 w 3763700"/>
              <a:gd name="connsiteY2" fmla="*/ 4010646 h 4010646"/>
              <a:gd name="connsiteX3" fmla="*/ 611763 w 3763700"/>
              <a:gd name="connsiteY3" fmla="*/ 0 h 4010646"/>
              <a:gd name="connsiteX4" fmla="*/ 3763700 w 3763700"/>
              <a:gd name="connsiteY4" fmla="*/ 2685566 h 4010646"/>
              <a:gd name="connsiteX0" fmla="*/ 3763700 w 3763700"/>
              <a:gd name="connsiteY0" fmla="*/ 2685566 h 4010646"/>
              <a:gd name="connsiteX1" fmla="*/ 3761203 w 3763700"/>
              <a:gd name="connsiteY1" fmla="*/ 3088258 h 4010646"/>
              <a:gd name="connsiteX2" fmla="*/ 0 w 3763700"/>
              <a:gd name="connsiteY2" fmla="*/ 4010646 h 4010646"/>
              <a:gd name="connsiteX3" fmla="*/ 611763 w 3763700"/>
              <a:gd name="connsiteY3" fmla="*/ 0 h 4010646"/>
              <a:gd name="connsiteX4" fmla="*/ 3763700 w 3763700"/>
              <a:gd name="connsiteY4" fmla="*/ 2685566 h 4010646"/>
              <a:gd name="connsiteX0" fmla="*/ 4057162 w 4057162"/>
              <a:gd name="connsiteY0" fmla="*/ 2685566 h 4050109"/>
              <a:gd name="connsiteX1" fmla="*/ 4054665 w 4057162"/>
              <a:gd name="connsiteY1" fmla="*/ 3088258 h 4050109"/>
              <a:gd name="connsiteX2" fmla="*/ 0 w 4057162"/>
              <a:gd name="connsiteY2" fmla="*/ 4050109 h 4050109"/>
              <a:gd name="connsiteX3" fmla="*/ 905225 w 4057162"/>
              <a:gd name="connsiteY3" fmla="*/ 0 h 4050109"/>
              <a:gd name="connsiteX4" fmla="*/ 4057162 w 4057162"/>
              <a:gd name="connsiteY4" fmla="*/ 2685566 h 4050109"/>
              <a:gd name="connsiteX0" fmla="*/ 4057162 w 4057162"/>
              <a:gd name="connsiteY0" fmla="*/ 1842917 h 3207460"/>
              <a:gd name="connsiteX1" fmla="*/ 4054665 w 4057162"/>
              <a:gd name="connsiteY1" fmla="*/ 2245609 h 3207460"/>
              <a:gd name="connsiteX2" fmla="*/ 0 w 4057162"/>
              <a:gd name="connsiteY2" fmla="*/ 3207460 h 3207460"/>
              <a:gd name="connsiteX3" fmla="*/ 1921428 w 4057162"/>
              <a:gd name="connsiteY3" fmla="*/ 0 h 3207460"/>
              <a:gd name="connsiteX4" fmla="*/ 4057162 w 4057162"/>
              <a:gd name="connsiteY4" fmla="*/ 1842917 h 3207460"/>
              <a:gd name="connsiteX0" fmla="*/ 4057162 w 4057162"/>
              <a:gd name="connsiteY0" fmla="*/ 1847560 h 3212103"/>
              <a:gd name="connsiteX1" fmla="*/ 4054665 w 4057162"/>
              <a:gd name="connsiteY1" fmla="*/ 2250252 h 3212103"/>
              <a:gd name="connsiteX2" fmla="*/ 0 w 4057162"/>
              <a:gd name="connsiteY2" fmla="*/ 3212103 h 3212103"/>
              <a:gd name="connsiteX3" fmla="*/ 1921428 w 4057162"/>
              <a:gd name="connsiteY3" fmla="*/ 0 h 3212103"/>
              <a:gd name="connsiteX4" fmla="*/ 4057162 w 4057162"/>
              <a:gd name="connsiteY4" fmla="*/ 1847560 h 3212103"/>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69417 w 4069417"/>
              <a:gd name="connsiteY0" fmla="*/ 1849882 h 3237883"/>
              <a:gd name="connsiteX1" fmla="*/ 4066920 w 4069417"/>
              <a:gd name="connsiteY1" fmla="*/ 2252574 h 3237883"/>
              <a:gd name="connsiteX2" fmla="*/ 0 w 4069417"/>
              <a:gd name="connsiteY2" fmla="*/ 3237883 h 3237883"/>
              <a:gd name="connsiteX3" fmla="*/ 1931258 w 4069417"/>
              <a:gd name="connsiteY3" fmla="*/ 0 h 3237883"/>
              <a:gd name="connsiteX4" fmla="*/ 4069417 w 4069417"/>
              <a:gd name="connsiteY4" fmla="*/ 1849882 h 3237883"/>
              <a:gd name="connsiteX0" fmla="*/ 4069417 w 5800462"/>
              <a:gd name="connsiteY0" fmla="*/ 1849882 h 5297446"/>
              <a:gd name="connsiteX1" fmla="*/ 5800462 w 5800462"/>
              <a:gd name="connsiteY1" fmla="*/ 5297446 h 5297446"/>
              <a:gd name="connsiteX2" fmla="*/ 0 w 5800462"/>
              <a:gd name="connsiteY2" fmla="*/ 3237883 h 5297446"/>
              <a:gd name="connsiteX3" fmla="*/ 1931258 w 5800462"/>
              <a:gd name="connsiteY3" fmla="*/ 0 h 5297446"/>
              <a:gd name="connsiteX4" fmla="*/ 4069417 w 5800462"/>
              <a:gd name="connsiteY4" fmla="*/ 1849882 h 5297446"/>
              <a:gd name="connsiteX0" fmla="*/ 5775296 w 5800462"/>
              <a:gd name="connsiteY0" fmla="*/ 2547114 h 5297446"/>
              <a:gd name="connsiteX1" fmla="*/ 5800462 w 5800462"/>
              <a:gd name="connsiteY1" fmla="*/ 5297446 h 5297446"/>
              <a:gd name="connsiteX2" fmla="*/ 0 w 5800462"/>
              <a:gd name="connsiteY2" fmla="*/ 3237883 h 5297446"/>
              <a:gd name="connsiteX3" fmla="*/ 1931258 w 5800462"/>
              <a:gd name="connsiteY3" fmla="*/ 0 h 5297446"/>
              <a:gd name="connsiteX4" fmla="*/ 5775296 w 5800462"/>
              <a:gd name="connsiteY4" fmla="*/ 2547114 h 5297446"/>
              <a:gd name="connsiteX0" fmla="*/ 3844038 w 3869204"/>
              <a:gd name="connsiteY0" fmla="*/ 2547114 h 5297446"/>
              <a:gd name="connsiteX1" fmla="*/ 3869204 w 3869204"/>
              <a:gd name="connsiteY1" fmla="*/ 5297446 h 5297446"/>
              <a:gd name="connsiteX2" fmla="*/ 1305301 w 3869204"/>
              <a:gd name="connsiteY2" fmla="*/ 3723298 h 5297446"/>
              <a:gd name="connsiteX3" fmla="*/ 0 w 3869204"/>
              <a:gd name="connsiteY3" fmla="*/ 0 h 5297446"/>
              <a:gd name="connsiteX4" fmla="*/ 3844038 w 3869204"/>
              <a:gd name="connsiteY4" fmla="*/ 2547114 h 5297446"/>
              <a:gd name="connsiteX0" fmla="*/ 4327604 w 4352770"/>
              <a:gd name="connsiteY0" fmla="*/ 2547114 h 5297446"/>
              <a:gd name="connsiteX1" fmla="*/ 4352770 w 4352770"/>
              <a:gd name="connsiteY1" fmla="*/ 5297446 h 5297446"/>
              <a:gd name="connsiteX2" fmla="*/ 0 w 4352770"/>
              <a:gd name="connsiteY2" fmla="*/ 3626215 h 5297446"/>
              <a:gd name="connsiteX3" fmla="*/ 483566 w 4352770"/>
              <a:gd name="connsiteY3" fmla="*/ 0 h 5297446"/>
              <a:gd name="connsiteX4" fmla="*/ 4327604 w 4352770"/>
              <a:gd name="connsiteY4" fmla="*/ 2547114 h 5297446"/>
              <a:gd name="connsiteX0" fmla="*/ 4327604 w 4352770"/>
              <a:gd name="connsiteY0" fmla="*/ 0 h 2750332"/>
              <a:gd name="connsiteX1" fmla="*/ 4352770 w 4352770"/>
              <a:gd name="connsiteY1" fmla="*/ 2750332 h 2750332"/>
              <a:gd name="connsiteX2" fmla="*/ 0 w 4352770"/>
              <a:gd name="connsiteY2" fmla="*/ 1079101 h 2750332"/>
              <a:gd name="connsiteX3" fmla="*/ 4327604 w 4352770"/>
              <a:gd name="connsiteY3" fmla="*/ 0 h 2750332"/>
              <a:gd name="connsiteX0" fmla="*/ 4336826 w 4361992"/>
              <a:gd name="connsiteY0" fmla="*/ 0 h 2750332"/>
              <a:gd name="connsiteX1" fmla="*/ 4361992 w 4361992"/>
              <a:gd name="connsiteY1" fmla="*/ 2750332 h 2750332"/>
              <a:gd name="connsiteX2" fmla="*/ 0 w 4361992"/>
              <a:gd name="connsiteY2" fmla="*/ 1061450 h 2750332"/>
              <a:gd name="connsiteX3" fmla="*/ 4336826 w 4361992"/>
              <a:gd name="connsiteY3" fmla="*/ 0 h 2750332"/>
              <a:gd name="connsiteX0" fmla="*/ 3599149 w 4361992"/>
              <a:gd name="connsiteY0" fmla="*/ 0 h 3129838"/>
              <a:gd name="connsiteX1" fmla="*/ 4361992 w 4361992"/>
              <a:gd name="connsiteY1" fmla="*/ 3129838 h 3129838"/>
              <a:gd name="connsiteX2" fmla="*/ 0 w 4361992"/>
              <a:gd name="connsiteY2" fmla="*/ 1440956 h 3129838"/>
              <a:gd name="connsiteX3" fmla="*/ 3599149 w 4361992"/>
              <a:gd name="connsiteY3" fmla="*/ 0 h 3129838"/>
              <a:gd name="connsiteX0" fmla="*/ 3599149 w 5164216"/>
              <a:gd name="connsiteY0" fmla="*/ 0 h 1440956"/>
              <a:gd name="connsiteX1" fmla="*/ 5164216 w 5164216"/>
              <a:gd name="connsiteY1" fmla="*/ 958713 h 1440956"/>
              <a:gd name="connsiteX2" fmla="*/ 0 w 5164216"/>
              <a:gd name="connsiteY2" fmla="*/ 1440956 h 1440956"/>
              <a:gd name="connsiteX3" fmla="*/ 3599149 w 5164216"/>
              <a:gd name="connsiteY3" fmla="*/ 0 h 1440956"/>
              <a:gd name="connsiteX0" fmla="*/ 3599149 w 5178160"/>
              <a:gd name="connsiteY0" fmla="*/ 0 h 1440956"/>
              <a:gd name="connsiteX1" fmla="*/ 5164216 w 5178160"/>
              <a:gd name="connsiteY1" fmla="*/ 958713 h 1440956"/>
              <a:gd name="connsiteX2" fmla="*/ 0 w 5178160"/>
              <a:gd name="connsiteY2" fmla="*/ 1440956 h 1440956"/>
              <a:gd name="connsiteX3" fmla="*/ 3599149 w 5178160"/>
              <a:gd name="connsiteY3" fmla="*/ 0 h 1440956"/>
              <a:gd name="connsiteX0" fmla="*/ 3599149 w 5187617"/>
              <a:gd name="connsiteY0" fmla="*/ 0 h 1440956"/>
              <a:gd name="connsiteX1" fmla="*/ 5164216 w 5187617"/>
              <a:gd name="connsiteY1" fmla="*/ 958713 h 1440956"/>
              <a:gd name="connsiteX2" fmla="*/ 0 w 5187617"/>
              <a:gd name="connsiteY2" fmla="*/ 1440956 h 1440956"/>
              <a:gd name="connsiteX3" fmla="*/ 3599149 w 5187617"/>
              <a:gd name="connsiteY3" fmla="*/ 0 h 1440956"/>
              <a:gd name="connsiteX0" fmla="*/ 3599149 w 5164216"/>
              <a:gd name="connsiteY0" fmla="*/ 0 h 1440956"/>
              <a:gd name="connsiteX1" fmla="*/ 5164216 w 5164216"/>
              <a:gd name="connsiteY1" fmla="*/ 958713 h 1440956"/>
              <a:gd name="connsiteX2" fmla="*/ 0 w 5164216"/>
              <a:gd name="connsiteY2" fmla="*/ 1440956 h 1440956"/>
              <a:gd name="connsiteX3" fmla="*/ 3599149 w 5164216"/>
              <a:gd name="connsiteY3" fmla="*/ 0 h 1440956"/>
              <a:gd name="connsiteX0" fmla="*/ 3599149 w 5191880"/>
              <a:gd name="connsiteY0" fmla="*/ 0 h 1440956"/>
              <a:gd name="connsiteX1" fmla="*/ 5191880 w 5191880"/>
              <a:gd name="connsiteY1" fmla="*/ 905758 h 1440956"/>
              <a:gd name="connsiteX2" fmla="*/ 0 w 5191880"/>
              <a:gd name="connsiteY2" fmla="*/ 1440956 h 1440956"/>
              <a:gd name="connsiteX3" fmla="*/ 3599149 w 5191880"/>
              <a:gd name="connsiteY3" fmla="*/ 0 h 1440956"/>
              <a:gd name="connsiteX0" fmla="*/ 3617591 w 5191880"/>
              <a:gd name="connsiteY0" fmla="*/ 0 h 911413"/>
              <a:gd name="connsiteX1" fmla="*/ 5191880 w 5191880"/>
              <a:gd name="connsiteY1" fmla="*/ 376215 h 911413"/>
              <a:gd name="connsiteX2" fmla="*/ 0 w 5191880"/>
              <a:gd name="connsiteY2" fmla="*/ 911413 h 911413"/>
              <a:gd name="connsiteX3" fmla="*/ 3617591 w 5191880"/>
              <a:gd name="connsiteY3" fmla="*/ 0 h 911413"/>
              <a:gd name="connsiteX0" fmla="*/ 3589928 w 5191880"/>
              <a:gd name="connsiteY0" fmla="*/ 0 h 1423304"/>
              <a:gd name="connsiteX1" fmla="*/ 5191880 w 5191880"/>
              <a:gd name="connsiteY1" fmla="*/ 888106 h 1423304"/>
              <a:gd name="connsiteX2" fmla="*/ 0 w 5191880"/>
              <a:gd name="connsiteY2" fmla="*/ 1423304 h 1423304"/>
              <a:gd name="connsiteX3" fmla="*/ 3589928 w 5191880"/>
              <a:gd name="connsiteY3" fmla="*/ 0 h 1423304"/>
              <a:gd name="connsiteX0" fmla="*/ 1164813 w 2766765"/>
              <a:gd name="connsiteY0" fmla="*/ 0 h 1529213"/>
              <a:gd name="connsiteX1" fmla="*/ 2766765 w 2766765"/>
              <a:gd name="connsiteY1" fmla="*/ 888106 h 1529213"/>
              <a:gd name="connsiteX2" fmla="*/ 0 w 2766765"/>
              <a:gd name="connsiteY2" fmla="*/ 1529213 h 1529213"/>
              <a:gd name="connsiteX3" fmla="*/ 1164813 w 2766765"/>
              <a:gd name="connsiteY3" fmla="*/ 0 h 1529213"/>
              <a:gd name="connsiteX0" fmla="*/ 1164813 w 2618822"/>
              <a:gd name="connsiteY0" fmla="*/ 0 h 1529213"/>
              <a:gd name="connsiteX1" fmla="*/ 2618822 w 2618822"/>
              <a:gd name="connsiteY1" fmla="*/ 871858 h 1529213"/>
              <a:gd name="connsiteX2" fmla="*/ 0 w 2618822"/>
              <a:gd name="connsiteY2" fmla="*/ 1529213 h 1529213"/>
              <a:gd name="connsiteX3" fmla="*/ 1164813 w 2618822"/>
              <a:gd name="connsiteY3" fmla="*/ 0 h 1529213"/>
              <a:gd name="connsiteX0" fmla="*/ 1164813 w 2698858"/>
              <a:gd name="connsiteY0" fmla="*/ 0 h 1529213"/>
              <a:gd name="connsiteX1" fmla="*/ 2698858 w 2698858"/>
              <a:gd name="connsiteY1" fmla="*/ 867215 h 1529213"/>
              <a:gd name="connsiteX2" fmla="*/ 0 w 2698858"/>
              <a:gd name="connsiteY2" fmla="*/ 1529213 h 1529213"/>
              <a:gd name="connsiteX3" fmla="*/ 1164813 w 2698858"/>
              <a:gd name="connsiteY3" fmla="*/ 0 h 1529213"/>
              <a:gd name="connsiteX0" fmla="*/ 1162388 w 2698858"/>
              <a:gd name="connsiteY0" fmla="*/ 0 h 1543142"/>
              <a:gd name="connsiteX1" fmla="*/ 2698858 w 2698858"/>
              <a:gd name="connsiteY1" fmla="*/ 881144 h 1543142"/>
              <a:gd name="connsiteX2" fmla="*/ 0 w 2698858"/>
              <a:gd name="connsiteY2" fmla="*/ 1543142 h 1543142"/>
              <a:gd name="connsiteX3" fmla="*/ 1162388 w 2698858"/>
              <a:gd name="connsiteY3" fmla="*/ 0 h 1543142"/>
              <a:gd name="connsiteX0" fmla="*/ 1157537 w 2694007"/>
              <a:gd name="connsiteY0" fmla="*/ 0 h 1543142"/>
              <a:gd name="connsiteX1" fmla="*/ 2694007 w 2694007"/>
              <a:gd name="connsiteY1" fmla="*/ 881144 h 1543142"/>
              <a:gd name="connsiteX2" fmla="*/ 0 w 2694007"/>
              <a:gd name="connsiteY2" fmla="*/ 1543142 h 1543142"/>
              <a:gd name="connsiteX3" fmla="*/ 1157537 w 2694007"/>
              <a:gd name="connsiteY3" fmla="*/ 0 h 1543142"/>
            </a:gdLst>
            <a:ahLst/>
            <a:cxnLst>
              <a:cxn ang="0">
                <a:pos x="connsiteX0" y="connsiteY0"/>
              </a:cxn>
              <a:cxn ang="0">
                <a:pos x="connsiteX1" y="connsiteY1"/>
              </a:cxn>
              <a:cxn ang="0">
                <a:pos x="connsiteX2" y="connsiteY2"/>
              </a:cxn>
              <a:cxn ang="0">
                <a:pos x="connsiteX3" y="connsiteY3"/>
              </a:cxn>
            </a:cxnLst>
            <a:rect l="l" t="t" r="r" b="b"/>
            <a:pathLst>
              <a:path w="2694007" h="1543142">
                <a:moveTo>
                  <a:pt x="1157537" y="0"/>
                </a:moveTo>
                <a:lnTo>
                  <a:pt x="2694007" y="881144"/>
                </a:lnTo>
                <a:lnTo>
                  <a:pt x="0" y="1543142"/>
                </a:lnTo>
                <a:lnTo>
                  <a:pt x="1157537" y="0"/>
                </a:lnTo>
                <a:close/>
              </a:path>
            </a:pathLst>
          </a:custGeom>
          <a:solidFill>
            <a:schemeClr val="tx1"/>
          </a:solidFill>
        </p:spPr>
        <p:txBody>
          <a:bodyPr lIns="360000" tIns="936000" rIns="360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9" name="Picture Placeholder 9"/>
          <p:cNvSpPr>
            <a:spLocks noGrp="1"/>
          </p:cNvSpPr>
          <p:nvPr>
            <p:ph type="pic" sz="quarter" idx="17" hasCustomPrompt="1"/>
          </p:nvPr>
        </p:nvSpPr>
        <p:spPr>
          <a:xfrm>
            <a:off x="4845075" y="1265279"/>
            <a:ext cx="4299424" cy="2826069"/>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3139166"/>
              <a:gd name="connsiteY0" fmla="*/ 0 h 4301778"/>
              <a:gd name="connsiteX1" fmla="*/ 2790496 w 3139166"/>
              <a:gd name="connsiteY1" fmla="*/ 0 h 4301778"/>
              <a:gd name="connsiteX2" fmla="*/ 3139166 w 3139166"/>
              <a:gd name="connsiteY2" fmla="*/ 4301778 h 4301778"/>
              <a:gd name="connsiteX3" fmla="*/ 0 w 3139166"/>
              <a:gd name="connsiteY3" fmla="*/ 2712053 h 4301778"/>
              <a:gd name="connsiteX4" fmla="*/ 1007329 w 3139166"/>
              <a:gd name="connsiteY4" fmla="*/ 0 h 4301778"/>
              <a:gd name="connsiteX0" fmla="*/ 1007329 w 6901774"/>
              <a:gd name="connsiteY0" fmla="*/ 0 h 4301778"/>
              <a:gd name="connsiteX1" fmla="*/ 6901774 w 6901774"/>
              <a:gd name="connsiteY1" fmla="*/ 3512807 h 4301778"/>
              <a:gd name="connsiteX2" fmla="*/ 3139166 w 6901774"/>
              <a:gd name="connsiteY2" fmla="*/ 4301778 h 4301778"/>
              <a:gd name="connsiteX3" fmla="*/ 0 w 6901774"/>
              <a:gd name="connsiteY3" fmla="*/ 2712053 h 4301778"/>
              <a:gd name="connsiteX4" fmla="*/ 1007329 w 6901774"/>
              <a:gd name="connsiteY4" fmla="*/ 0 h 4301778"/>
              <a:gd name="connsiteX0" fmla="*/ 1007329 w 6883393"/>
              <a:gd name="connsiteY0" fmla="*/ 0 h 4301778"/>
              <a:gd name="connsiteX1" fmla="*/ 6883393 w 6883393"/>
              <a:gd name="connsiteY1" fmla="*/ 3518672 h 4301778"/>
              <a:gd name="connsiteX2" fmla="*/ 3139166 w 6883393"/>
              <a:gd name="connsiteY2" fmla="*/ 4301778 h 4301778"/>
              <a:gd name="connsiteX3" fmla="*/ 0 w 6883393"/>
              <a:gd name="connsiteY3" fmla="*/ 2712053 h 4301778"/>
              <a:gd name="connsiteX4" fmla="*/ 1007329 w 6883393"/>
              <a:gd name="connsiteY4" fmla="*/ 0 h 4301778"/>
              <a:gd name="connsiteX0" fmla="*/ 6907717 w 6907717"/>
              <a:gd name="connsiteY0" fmla="*/ 255359 h 1589725"/>
              <a:gd name="connsiteX1" fmla="*/ 6883393 w 6907717"/>
              <a:gd name="connsiteY1" fmla="*/ 806619 h 1589725"/>
              <a:gd name="connsiteX2" fmla="*/ 3139166 w 6907717"/>
              <a:gd name="connsiteY2" fmla="*/ 1589725 h 1589725"/>
              <a:gd name="connsiteX3" fmla="*/ 0 w 6907717"/>
              <a:gd name="connsiteY3" fmla="*/ 0 h 1589725"/>
              <a:gd name="connsiteX4" fmla="*/ 6907717 w 6907717"/>
              <a:gd name="connsiteY4" fmla="*/ 255359 h 1589725"/>
              <a:gd name="connsiteX0" fmla="*/ 3768551 w 3768551"/>
              <a:gd name="connsiteY0" fmla="*/ 2683243 h 4017609"/>
              <a:gd name="connsiteX1" fmla="*/ 3744227 w 3768551"/>
              <a:gd name="connsiteY1" fmla="*/ 3234503 h 4017609"/>
              <a:gd name="connsiteX2" fmla="*/ 0 w 3768551"/>
              <a:gd name="connsiteY2" fmla="*/ 4017609 h 4017609"/>
              <a:gd name="connsiteX3" fmla="*/ 604487 w 3768551"/>
              <a:gd name="connsiteY3" fmla="*/ 0 h 4017609"/>
              <a:gd name="connsiteX4" fmla="*/ 3768551 w 3768551"/>
              <a:gd name="connsiteY4" fmla="*/ 2683243 h 4017609"/>
              <a:gd name="connsiteX0" fmla="*/ 3715194 w 3715194"/>
              <a:gd name="connsiteY0" fmla="*/ 2683243 h 3915470"/>
              <a:gd name="connsiteX1" fmla="*/ 3690870 w 3715194"/>
              <a:gd name="connsiteY1" fmla="*/ 3234503 h 3915470"/>
              <a:gd name="connsiteX2" fmla="*/ 0 w 3715194"/>
              <a:gd name="connsiteY2" fmla="*/ 3915470 h 3915470"/>
              <a:gd name="connsiteX3" fmla="*/ 551130 w 3715194"/>
              <a:gd name="connsiteY3" fmla="*/ 0 h 3915470"/>
              <a:gd name="connsiteX4" fmla="*/ 3715194 w 3715194"/>
              <a:gd name="connsiteY4" fmla="*/ 2683243 h 3915470"/>
              <a:gd name="connsiteX0" fmla="*/ 3775827 w 3775827"/>
              <a:gd name="connsiteY0" fmla="*/ 2683243 h 4010646"/>
              <a:gd name="connsiteX1" fmla="*/ 3751503 w 3775827"/>
              <a:gd name="connsiteY1" fmla="*/ 3234503 h 4010646"/>
              <a:gd name="connsiteX2" fmla="*/ 0 w 3775827"/>
              <a:gd name="connsiteY2" fmla="*/ 4010646 h 4010646"/>
              <a:gd name="connsiteX3" fmla="*/ 611763 w 3775827"/>
              <a:gd name="connsiteY3" fmla="*/ 0 h 4010646"/>
              <a:gd name="connsiteX4" fmla="*/ 3775827 w 3775827"/>
              <a:gd name="connsiteY4" fmla="*/ 2683243 h 4010646"/>
              <a:gd name="connsiteX0" fmla="*/ 3775827 w 3775827"/>
              <a:gd name="connsiteY0" fmla="*/ 2683243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3243 h 4010646"/>
              <a:gd name="connsiteX0" fmla="*/ 3773402 w 3773402"/>
              <a:gd name="connsiteY0" fmla="*/ 2718063 h 4010646"/>
              <a:gd name="connsiteX1" fmla="*/ 3763629 w 3773402"/>
              <a:gd name="connsiteY1" fmla="*/ 3248430 h 4010646"/>
              <a:gd name="connsiteX2" fmla="*/ 0 w 3773402"/>
              <a:gd name="connsiteY2" fmla="*/ 4010646 h 4010646"/>
              <a:gd name="connsiteX3" fmla="*/ 611763 w 3773402"/>
              <a:gd name="connsiteY3" fmla="*/ 0 h 4010646"/>
              <a:gd name="connsiteX4" fmla="*/ 3773402 w 3773402"/>
              <a:gd name="connsiteY4" fmla="*/ 2718063 h 4010646"/>
              <a:gd name="connsiteX0" fmla="*/ 3775827 w 3775827"/>
              <a:gd name="connsiteY0" fmla="*/ 2687886 h 4010646"/>
              <a:gd name="connsiteX1" fmla="*/ 3763629 w 3775827"/>
              <a:gd name="connsiteY1" fmla="*/ 3248430 h 4010646"/>
              <a:gd name="connsiteX2" fmla="*/ 0 w 3775827"/>
              <a:gd name="connsiteY2" fmla="*/ 4010646 h 4010646"/>
              <a:gd name="connsiteX3" fmla="*/ 611763 w 3775827"/>
              <a:gd name="connsiteY3" fmla="*/ 0 h 4010646"/>
              <a:gd name="connsiteX4" fmla="*/ 3775827 w 3775827"/>
              <a:gd name="connsiteY4" fmla="*/ 2687886 h 4010646"/>
              <a:gd name="connsiteX0" fmla="*/ 3732171 w 3763629"/>
              <a:gd name="connsiteY0" fmla="*/ 2722707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2707 h 4010646"/>
              <a:gd name="connsiteX0" fmla="*/ 3770976 w 3770976"/>
              <a:gd name="connsiteY0" fmla="*/ 2687887 h 4010646"/>
              <a:gd name="connsiteX1" fmla="*/ 3763629 w 3770976"/>
              <a:gd name="connsiteY1" fmla="*/ 3248430 h 4010646"/>
              <a:gd name="connsiteX2" fmla="*/ 0 w 3770976"/>
              <a:gd name="connsiteY2" fmla="*/ 4010646 h 4010646"/>
              <a:gd name="connsiteX3" fmla="*/ 611763 w 3770976"/>
              <a:gd name="connsiteY3" fmla="*/ 0 h 4010646"/>
              <a:gd name="connsiteX4" fmla="*/ 3770976 w 3770976"/>
              <a:gd name="connsiteY4" fmla="*/ 2687887 h 4010646"/>
              <a:gd name="connsiteX0" fmla="*/ 3732171 w 3763629"/>
              <a:gd name="connsiteY0" fmla="*/ 2729672 h 4010646"/>
              <a:gd name="connsiteX1" fmla="*/ 3763629 w 3763629"/>
              <a:gd name="connsiteY1" fmla="*/ 3248430 h 4010646"/>
              <a:gd name="connsiteX2" fmla="*/ 0 w 3763629"/>
              <a:gd name="connsiteY2" fmla="*/ 4010646 h 4010646"/>
              <a:gd name="connsiteX3" fmla="*/ 611763 w 3763629"/>
              <a:gd name="connsiteY3" fmla="*/ 0 h 4010646"/>
              <a:gd name="connsiteX4" fmla="*/ 3732171 w 3763629"/>
              <a:gd name="connsiteY4" fmla="*/ 2729672 h 4010646"/>
              <a:gd name="connsiteX0" fmla="*/ 3763700 w 3763700"/>
              <a:gd name="connsiteY0" fmla="*/ 2685566 h 4010646"/>
              <a:gd name="connsiteX1" fmla="*/ 3763629 w 3763700"/>
              <a:gd name="connsiteY1" fmla="*/ 3248430 h 4010646"/>
              <a:gd name="connsiteX2" fmla="*/ 0 w 3763700"/>
              <a:gd name="connsiteY2" fmla="*/ 4010646 h 4010646"/>
              <a:gd name="connsiteX3" fmla="*/ 611763 w 3763700"/>
              <a:gd name="connsiteY3" fmla="*/ 0 h 4010646"/>
              <a:gd name="connsiteX4" fmla="*/ 3763700 w 3763700"/>
              <a:gd name="connsiteY4" fmla="*/ 2685566 h 4010646"/>
              <a:gd name="connsiteX0" fmla="*/ 3763700 w 3763700"/>
              <a:gd name="connsiteY0" fmla="*/ 2685566 h 4010646"/>
              <a:gd name="connsiteX1" fmla="*/ 3761203 w 3763700"/>
              <a:gd name="connsiteY1" fmla="*/ 3088258 h 4010646"/>
              <a:gd name="connsiteX2" fmla="*/ 0 w 3763700"/>
              <a:gd name="connsiteY2" fmla="*/ 4010646 h 4010646"/>
              <a:gd name="connsiteX3" fmla="*/ 611763 w 3763700"/>
              <a:gd name="connsiteY3" fmla="*/ 0 h 4010646"/>
              <a:gd name="connsiteX4" fmla="*/ 3763700 w 3763700"/>
              <a:gd name="connsiteY4" fmla="*/ 2685566 h 4010646"/>
              <a:gd name="connsiteX0" fmla="*/ 4057162 w 4057162"/>
              <a:gd name="connsiteY0" fmla="*/ 2685566 h 4050109"/>
              <a:gd name="connsiteX1" fmla="*/ 4054665 w 4057162"/>
              <a:gd name="connsiteY1" fmla="*/ 3088258 h 4050109"/>
              <a:gd name="connsiteX2" fmla="*/ 0 w 4057162"/>
              <a:gd name="connsiteY2" fmla="*/ 4050109 h 4050109"/>
              <a:gd name="connsiteX3" fmla="*/ 905225 w 4057162"/>
              <a:gd name="connsiteY3" fmla="*/ 0 h 4050109"/>
              <a:gd name="connsiteX4" fmla="*/ 4057162 w 4057162"/>
              <a:gd name="connsiteY4" fmla="*/ 2685566 h 4050109"/>
              <a:gd name="connsiteX0" fmla="*/ 4057162 w 4057162"/>
              <a:gd name="connsiteY0" fmla="*/ 1842917 h 3207460"/>
              <a:gd name="connsiteX1" fmla="*/ 4054665 w 4057162"/>
              <a:gd name="connsiteY1" fmla="*/ 2245609 h 3207460"/>
              <a:gd name="connsiteX2" fmla="*/ 0 w 4057162"/>
              <a:gd name="connsiteY2" fmla="*/ 3207460 h 3207460"/>
              <a:gd name="connsiteX3" fmla="*/ 1921428 w 4057162"/>
              <a:gd name="connsiteY3" fmla="*/ 0 h 3207460"/>
              <a:gd name="connsiteX4" fmla="*/ 4057162 w 4057162"/>
              <a:gd name="connsiteY4" fmla="*/ 1842917 h 3207460"/>
              <a:gd name="connsiteX0" fmla="*/ 4057162 w 4057162"/>
              <a:gd name="connsiteY0" fmla="*/ 1847560 h 3212103"/>
              <a:gd name="connsiteX1" fmla="*/ 4054665 w 4057162"/>
              <a:gd name="connsiteY1" fmla="*/ 2250252 h 3212103"/>
              <a:gd name="connsiteX2" fmla="*/ 0 w 4057162"/>
              <a:gd name="connsiteY2" fmla="*/ 3212103 h 3212103"/>
              <a:gd name="connsiteX3" fmla="*/ 1921428 w 4057162"/>
              <a:gd name="connsiteY3" fmla="*/ 0 h 3212103"/>
              <a:gd name="connsiteX4" fmla="*/ 4057162 w 4057162"/>
              <a:gd name="connsiteY4" fmla="*/ 1847560 h 3212103"/>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57162 w 4057162"/>
              <a:gd name="connsiteY0" fmla="*/ 1849882 h 3214425"/>
              <a:gd name="connsiteX1" fmla="*/ 4054665 w 4057162"/>
              <a:gd name="connsiteY1" fmla="*/ 2252574 h 3214425"/>
              <a:gd name="connsiteX2" fmla="*/ 0 w 4057162"/>
              <a:gd name="connsiteY2" fmla="*/ 3214425 h 3214425"/>
              <a:gd name="connsiteX3" fmla="*/ 1919003 w 4057162"/>
              <a:gd name="connsiteY3" fmla="*/ 0 h 3214425"/>
              <a:gd name="connsiteX4" fmla="*/ 4057162 w 4057162"/>
              <a:gd name="connsiteY4" fmla="*/ 1849882 h 3214425"/>
              <a:gd name="connsiteX0" fmla="*/ 4069417 w 4069417"/>
              <a:gd name="connsiteY0" fmla="*/ 1849882 h 3237883"/>
              <a:gd name="connsiteX1" fmla="*/ 4066920 w 4069417"/>
              <a:gd name="connsiteY1" fmla="*/ 2252574 h 3237883"/>
              <a:gd name="connsiteX2" fmla="*/ 0 w 4069417"/>
              <a:gd name="connsiteY2" fmla="*/ 3237883 h 3237883"/>
              <a:gd name="connsiteX3" fmla="*/ 1931258 w 4069417"/>
              <a:gd name="connsiteY3" fmla="*/ 0 h 3237883"/>
              <a:gd name="connsiteX4" fmla="*/ 4069417 w 4069417"/>
              <a:gd name="connsiteY4" fmla="*/ 1849882 h 3237883"/>
              <a:gd name="connsiteX0" fmla="*/ 4069417 w 5800462"/>
              <a:gd name="connsiteY0" fmla="*/ 1849882 h 5297446"/>
              <a:gd name="connsiteX1" fmla="*/ 5800462 w 5800462"/>
              <a:gd name="connsiteY1" fmla="*/ 5297446 h 5297446"/>
              <a:gd name="connsiteX2" fmla="*/ 0 w 5800462"/>
              <a:gd name="connsiteY2" fmla="*/ 3237883 h 5297446"/>
              <a:gd name="connsiteX3" fmla="*/ 1931258 w 5800462"/>
              <a:gd name="connsiteY3" fmla="*/ 0 h 5297446"/>
              <a:gd name="connsiteX4" fmla="*/ 4069417 w 5800462"/>
              <a:gd name="connsiteY4" fmla="*/ 1849882 h 5297446"/>
              <a:gd name="connsiteX0" fmla="*/ 5775296 w 5800462"/>
              <a:gd name="connsiteY0" fmla="*/ 2547114 h 5297446"/>
              <a:gd name="connsiteX1" fmla="*/ 5800462 w 5800462"/>
              <a:gd name="connsiteY1" fmla="*/ 5297446 h 5297446"/>
              <a:gd name="connsiteX2" fmla="*/ 0 w 5800462"/>
              <a:gd name="connsiteY2" fmla="*/ 3237883 h 5297446"/>
              <a:gd name="connsiteX3" fmla="*/ 1931258 w 5800462"/>
              <a:gd name="connsiteY3" fmla="*/ 0 h 5297446"/>
              <a:gd name="connsiteX4" fmla="*/ 5775296 w 5800462"/>
              <a:gd name="connsiteY4" fmla="*/ 2547114 h 5297446"/>
              <a:gd name="connsiteX0" fmla="*/ 3844038 w 3869204"/>
              <a:gd name="connsiteY0" fmla="*/ 2547114 h 5297446"/>
              <a:gd name="connsiteX1" fmla="*/ 3869204 w 3869204"/>
              <a:gd name="connsiteY1" fmla="*/ 5297446 h 5297446"/>
              <a:gd name="connsiteX2" fmla="*/ 1305301 w 3869204"/>
              <a:gd name="connsiteY2" fmla="*/ 3723298 h 5297446"/>
              <a:gd name="connsiteX3" fmla="*/ 0 w 3869204"/>
              <a:gd name="connsiteY3" fmla="*/ 0 h 5297446"/>
              <a:gd name="connsiteX4" fmla="*/ 3844038 w 3869204"/>
              <a:gd name="connsiteY4" fmla="*/ 2547114 h 5297446"/>
              <a:gd name="connsiteX0" fmla="*/ 4327604 w 4352770"/>
              <a:gd name="connsiteY0" fmla="*/ 2547114 h 5297446"/>
              <a:gd name="connsiteX1" fmla="*/ 4352770 w 4352770"/>
              <a:gd name="connsiteY1" fmla="*/ 5297446 h 5297446"/>
              <a:gd name="connsiteX2" fmla="*/ 0 w 4352770"/>
              <a:gd name="connsiteY2" fmla="*/ 3626215 h 5297446"/>
              <a:gd name="connsiteX3" fmla="*/ 483566 w 4352770"/>
              <a:gd name="connsiteY3" fmla="*/ 0 h 5297446"/>
              <a:gd name="connsiteX4" fmla="*/ 4327604 w 4352770"/>
              <a:gd name="connsiteY4" fmla="*/ 2547114 h 5297446"/>
              <a:gd name="connsiteX0" fmla="*/ 4327604 w 4352770"/>
              <a:gd name="connsiteY0" fmla="*/ 0 h 2750332"/>
              <a:gd name="connsiteX1" fmla="*/ 4352770 w 4352770"/>
              <a:gd name="connsiteY1" fmla="*/ 2750332 h 2750332"/>
              <a:gd name="connsiteX2" fmla="*/ 0 w 4352770"/>
              <a:gd name="connsiteY2" fmla="*/ 1079101 h 2750332"/>
              <a:gd name="connsiteX3" fmla="*/ 4327604 w 4352770"/>
              <a:gd name="connsiteY3" fmla="*/ 0 h 2750332"/>
              <a:gd name="connsiteX0" fmla="*/ 4336826 w 4361992"/>
              <a:gd name="connsiteY0" fmla="*/ 0 h 2750332"/>
              <a:gd name="connsiteX1" fmla="*/ 4361992 w 4361992"/>
              <a:gd name="connsiteY1" fmla="*/ 2750332 h 2750332"/>
              <a:gd name="connsiteX2" fmla="*/ 0 w 4361992"/>
              <a:gd name="connsiteY2" fmla="*/ 1061450 h 2750332"/>
              <a:gd name="connsiteX3" fmla="*/ 4336826 w 4361992"/>
              <a:gd name="connsiteY3" fmla="*/ 0 h 2750332"/>
              <a:gd name="connsiteX0" fmla="*/ 4370780 w 4395946"/>
              <a:gd name="connsiteY0" fmla="*/ 0 h 2750332"/>
              <a:gd name="connsiteX1" fmla="*/ 4395946 w 4395946"/>
              <a:gd name="connsiteY1" fmla="*/ 2750332 h 2750332"/>
              <a:gd name="connsiteX2" fmla="*/ 0 w 4395946"/>
              <a:gd name="connsiteY2" fmla="*/ 1061450 h 2750332"/>
              <a:gd name="connsiteX3" fmla="*/ 4370780 w 4395946"/>
              <a:gd name="connsiteY3" fmla="*/ 0 h 2750332"/>
              <a:gd name="connsiteX0" fmla="*/ 4370780 w 4378970"/>
              <a:gd name="connsiteY0" fmla="*/ 0 h 2754975"/>
              <a:gd name="connsiteX1" fmla="*/ 4378970 w 4378970"/>
              <a:gd name="connsiteY1" fmla="*/ 2754975 h 2754975"/>
              <a:gd name="connsiteX2" fmla="*/ 0 w 4378970"/>
              <a:gd name="connsiteY2" fmla="*/ 1061450 h 2754975"/>
              <a:gd name="connsiteX3" fmla="*/ 4370780 w 4378970"/>
              <a:gd name="connsiteY3" fmla="*/ 0 h 2754975"/>
            </a:gdLst>
            <a:ahLst/>
            <a:cxnLst>
              <a:cxn ang="0">
                <a:pos x="connsiteX0" y="connsiteY0"/>
              </a:cxn>
              <a:cxn ang="0">
                <a:pos x="connsiteX1" y="connsiteY1"/>
              </a:cxn>
              <a:cxn ang="0">
                <a:pos x="connsiteX2" y="connsiteY2"/>
              </a:cxn>
              <a:cxn ang="0">
                <a:pos x="connsiteX3" y="connsiteY3"/>
              </a:cxn>
            </a:cxnLst>
            <a:rect l="l" t="t" r="r" b="b"/>
            <a:pathLst>
              <a:path w="4378970" h="2754975">
                <a:moveTo>
                  <a:pt x="4370780" y="0"/>
                </a:moveTo>
                <a:cubicBezTo>
                  <a:pt x="4370756" y="187621"/>
                  <a:pt x="4378994" y="2567354"/>
                  <a:pt x="4378970" y="2754975"/>
                </a:cubicBezTo>
                <a:lnTo>
                  <a:pt x="0" y="1061450"/>
                </a:lnTo>
                <a:lnTo>
                  <a:pt x="4370780" y="0"/>
                </a:lnTo>
                <a:close/>
              </a:path>
            </a:pathLst>
          </a:custGeom>
          <a:solidFill>
            <a:schemeClr val="tx1"/>
          </a:solidFill>
        </p:spPr>
        <p:txBody>
          <a:bodyPr lIns="360000" tIns="1080000" rIns="360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 name="Title 1"/>
          <p:cNvSpPr>
            <a:spLocks noGrp="1"/>
          </p:cNvSpPr>
          <p:nvPr>
            <p:ph type="title"/>
          </p:nvPr>
        </p:nvSpPr>
        <p:spPr>
          <a:xfrm>
            <a:off x="419823" y="613504"/>
            <a:ext cx="3946461" cy="676227"/>
          </a:xfr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2" y="408353"/>
            <a:ext cx="3946461"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1"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10"/>
          </p:nvPr>
        </p:nvSpPr>
        <p:spPr>
          <a:xfrm>
            <a:off x="717449" y="4553148"/>
            <a:ext cx="1958203" cy="66824"/>
          </a:xfrm>
        </p:spPr>
        <p:txBody>
          <a:bodyPr/>
          <a:lstStyle>
            <a:lvl1pPr>
              <a:defRPr>
                <a:solidFill>
                  <a:schemeClr val="tx1">
                    <a:lumMod val="90000"/>
                    <a:lumOff val="10000"/>
                  </a:schemeClr>
                </a:solidFill>
              </a:defRPr>
            </a:lvl1pPr>
          </a:lstStyle>
          <a:p>
            <a:r>
              <a:rPr lang="en-US" smtClean="0"/>
              <a:t>24 februar 2016</a:t>
            </a:r>
            <a:endParaRPr lang="en-US" dirty="0"/>
          </a:p>
        </p:txBody>
      </p:sp>
      <p:sp>
        <p:nvSpPr>
          <p:cNvPr id="13" name="Footer Placeholder 4"/>
          <p:cNvSpPr>
            <a:spLocks noGrp="1"/>
          </p:cNvSpPr>
          <p:nvPr>
            <p:ph type="ftr" sz="quarter" idx="11"/>
          </p:nvPr>
        </p:nvSpPr>
        <p:spPr>
          <a:xfrm>
            <a:off x="717449" y="4646471"/>
            <a:ext cx="1958203" cy="68838"/>
          </a:xfrm>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Tree>
    <p:extLst>
      <p:ext uri="{BB962C8B-B14F-4D97-AF65-F5344CB8AC3E}">
        <p14:creationId xmlns:p14="http://schemas.microsoft.com/office/powerpoint/2010/main" val="112078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in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0"/>
            <a:ext cx="8304363" cy="1318562"/>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29"/>
          </p:nvPr>
        </p:nvSpPr>
        <p:spPr>
          <a:xfrm>
            <a:off x="442549" y="2965685"/>
            <a:ext cx="8304363" cy="1328817"/>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0173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6"/>
          </p:nvPr>
        </p:nvSpPr>
        <p:spPr>
          <a:xfrm>
            <a:off x="4777729"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490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Background B">
    <p:spTree>
      <p:nvGrpSpPr>
        <p:cNvPr id="1" name=""/>
        <p:cNvGrpSpPr/>
        <p:nvPr/>
      </p:nvGrpSpPr>
      <p:grpSpPr>
        <a:xfrm>
          <a:off x="0" y="0"/>
          <a:ext cx="0" cy="0"/>
          <a:chOff x="0" y="0"/>
          <a:chExt cx="0" cy="0"/>
        </a:xfrm>
      </p:grpSpPr>
      <p:grpSp>
        <p:nvGrpSpPr>
          <p:cNvPr id="18" name="Group 17"/>
          <p:cNvGrpSpPr/>
          <p:nvPr userDrawn="1"/>
        </p:nvGrpSpPr>
        <p:grpSpPr>
          <a:xfrm>
            <a:off x="7506184" y="-1852"/>
            <a:ext cx="1638021" cy="1355232"/>
            <a:chOff x="2170252" y="-1851"/>
            <a:chExt cx="6970519" cy="4477377"/>
          </a:xfrm>
        </p:grpSpPr>
        <p:sp>
          <p:nvSpPr>
            <p:cNvPr id="24" name="Flowchart: Merge 5"/>
            <p:cNvSpPr/>
            <p:nvPr userDrawn="1"/>
          </p:nvSpPr>
          <p:spPr>
            <a:xfrm>
              <a:off x="4386806" y="580759"/>
              <a:ext cx="4208722" cy="38947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21338"/>
                <a:gd name="connsiteY0" fmla="*/ 9053 h 14891"/>
                <a:gd name="connsiteX1" fmla="*/ 10133 w 21338"/>
                <a:gd name="connsiteY1" fmla="*/ 0 h 14891"/>
                <a:gd name="connsiteX2" fmla="*/ 21338 w 21338"/>
                <a:gd name="connsiteY2" fmla="*/ 14891 h 14891"/>
                <a:gd name="connsiteX3" fmla="*/ 0 w 21338"/>
                <a:gd name="connsiteY3" fmla="*/ 9053 h 14891"/>
              </a:gdLst>
              <a:ahLst/>
              <a:cxnLst>
                <a:cxn ang="0">
                  <a:pos x="connsiteX0" y="connsiteY0"/>
                </a:cxn>
                <a:cxn ang="0">
                  <a:pos x="connsiteX1" y="connsiteY1"/>
                </a:cxn>
                <a:cxn ang="0">
                  <a:pos x="connsiteX2" y="connsiteY2"/>
                </a:cxn>
                <a:cxn ang="0">
                  <a:pos x="connsiteX3" y="connsiteY3"/>
                </a:cxn>
              </a:cxnLst>
              <a:rect l="l" t="t" r="r" b="b"/>
              <a:pathLst>
                <a:path w="21338" h="14891">
                  <a:moveTo>
                    <a:pt x="0" y="9053"/>
                  </a:moveTo>
                  <a:lnTo>
                    <a:pt x="10133" y="0"/>
                  </a:lnTo>
                  <a:lnTo>
                    <a:pt x="21338" y="14891"/>
                  </a:lnTo>
                  <a:lnTo>
                    <a:pt x="0" y="9053"/>
                  </a:lnTo>
                  <a:close/>
                </a:path>
              </a:pathLst>
            </a:custGeom>
            <a:gradFill>
              <a:gsLst>
                <a:gs pos="0">
                  <a:schemeClr val="bg1"/>
                </a:gs>
                <a:gs pos="80000">
                  <a:schemeClr val="bg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1"/>
                </a:gs>
                <a:gs pos="80000">
                  <a:schemeClr val="bg2">
                    <a:lumMod val="20000"/>
                    <a:lumOff val="8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1"/>
                </a:gs>
                <a:gs pos="4000">
                  <a:schemeClr val="bg2">
                    <a:lumMod val="20000"/>
                    <a:lumOff val="8000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0"/>
            <a:ext cx="8304363" cy="1318562"/>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29"/>
          </p:nvPr>
        </p:nvSpPr>
        <p:spPr>
          <a:xfrm>
            <a:off x="442549" y="2965685"/>
            <a:ext cx="8304363" cy="1328817"/>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931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Background C">
    <p:spTree>
      <p:nvGrpSpPr>
        <p:cNvPr id="1" name=""/>
        <p:cNvGrpSpPr/>
        <p:nvPr/>
      </p:nvGrpSpPr>
      <p:grpSpPr>
        <a:xfrm>
          <a:off x="0" y="0"/>
          <a:ext cx="0" cy="0"/>
          <a:chOff x="0" y="0"/>
          <a:chExt cx="0" cy="0"/>
        </a:xfrm>
      </p:grpSpPr>
      <p:grpSp>
        <p:nvGrpSpPr>
          <p:cNvPr id="18" name="Group 17"/>
          <p:cNvGrpSpPr/>
          <p:nvPr userDrawn="1"/>
        </p:nvGrpSpPr>
        <p:grpSpPr>
          <a:xfrm>
            <a:off x="7506184" y="-1852"/>
            <a:ext cx="1638021" cy="1355232"/>
            <a:chOff x="2170252" y="-1851"/>
            <a:chExt cx="6970519" cy="4477377"/>
          </a:xfrm>
        </p:grpSpPr>
        <p:sp>
          <p:nvSpPr>
            <p:cNvPr id="25" name="Flowchart: Merge 5"/>
            <p:cNvSpPr/>
            <p:nvPr userDrawn="1"/>
          </p:nvSpPr>
          <p:spPr>
            <a:xfrm>
              <a:off x="4386806" y="580759"/>
              <a:ext cx="4208722" cy="38947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21338"/>
                <a:gd name="connsiteY0" fmla="*/ 9053 h 14891"/>
                <a:gd name="connsiteX1" fmla="*/ 10133 w 21338"/>
                <a:gd name="connsiteY1" fmla="*/ 0 h 14891"/>
                <a:gd name="connsiteX2" fmla="*/ 21338 w 21338"/>
                <a:gd name="connsiteY2" fmla="*/ 14891 h 14891"/>
                <a:gd name="connsiteX3" fmla="*/ 0 w 21338"/>
                <a:gd name="connsiteY3" fmla="*/ 9053 h 14891"/>
              </a:gdLst>
              <a:ahLst/>
              <a:cxnLst>
                <a:cxn ang="0">
                  <a:pos x="connsiteX0" y="connsiteY0"/>
                </a:cxn>
                <a:cxn ang="0">
                  <a:pos x="connsiteX1" y="connsiteY1"/>
                </a:cxn>
                <a:cxn ang="0">
                  <a:pos x="connsiteX2" y="connsiteY2"/>
                </a:cxn>
                <a:cxn ang="0">
                  <a:pos x="connsiteX3" y="connsiteY3"/>
                </a:cxn>
              </a:cxnLst>
              <a:rect l="l" t="t" r="r" b="b"/>
              <a:pathLst>
                <a:path w="21338" h="14891">
                  <a:moveTo>
                    <a:pt x="0" y="9053"/>
                  </a:moveTo>
                  <a:lnTo>
                    <a:pt x="10133" y="0"/>
                  </a:lnTo>
                  <a:lnTo>
                    <a:pt x="21338" y="14891"/>
                  </a:lnTo>
                  <a:lnTo>
                    <a:pt x="0" y="9053"/>
                  </a:lnTo>
                  <a:close/>
                </a:path>
              </a:pathLst>
            </a:custGeom>
            <a:gradFill>
              <a:gsLst>
                <a:gs pos="0">
                  <a:schemeClr val="bg1"/>
                </a:gs>
                <a:gs pos="80000">
                  <a:schemeClr val="bg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1"/>
                </a:gs>
                <a:gs pos="80000">
                  <a:schemeClr val="bg2">
                    <a:lumMod val="20000"/>
                    <a:lumOff val="8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1"/>
                </a:gs>
                <a:gs pos="4000">
                  <a:schemeClr val="bg2">
                    <a:lumMod val="20000"/>
                    <a:lumOff val="8000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8"/>
          <p:cNvSpPr>
            <a:spLocks noGrp="1"/>
          </p:cNvSpPr>
          <p:nvPr>
            <p:ph sz="quarter" idx="16"/>
          </p:nvPr>
        </p:nvSpPr>
        <p:spPr>
          <a:xfrm>
            <a:off x="4777729"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379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y Background B">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7799883" y="1334"/>
            <a:ext cx="1344367" cy="1376053"/>
            <a:chOff x="4791807" y="-4456"/>
            <a:chExt cx="4352441" cy="4455028"/>
          </a:xfrm>
        </p:grpSpPr>
        <p:sp>
          <p:nvSpPr>
            <p:cNvPr id="18"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0"/>
            <a:ext cx="8304363" cy="1318562"/>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29"/>
          </p:nvPr>
        </p:nvSpPr>
        <p:spPr>
          <a:xfrm>
            <a:off x="442549" y="2965685"/>
            <a:ext cx="8304363" cy="1328817"/>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43592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y Background C">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7799883" y="1334"/>
            <a:ext cx="1344367" cy="1376053"/>
            <a:chOff x="4791807" y="-4456"/>
            <a:chExt cx="4352441" cy="4455028"/>
          </a:xfrm>
        </p:grpSpPr>
        <p:sp>
          <p:nvSpPr>
            <p:cNvPr id="18"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6"/>
          </p:nvPr>
        </p:nvSpPr>
        <p:spPr>
          <a:xfrm>
            <a:off x="4777729"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336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rey Background A">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7" name="Group 16"/>
          <p:cNvGrpSpPr/>
          <p:nvPr userDrawn="1"/>
        </p:nvGrpSpPr>
        <p:grpSpPr>
          <a:xfrm>
            <a:off x="7799883" y="1334"/>
            <a:ext cx="1344367" cy="1376053"/>
            <a:chOff x="4791807" y="-4456"/>
            <a:chExt cx="4352441" cy="4455028"/>
          </a:xfrm>
        </p:grpSpPr>
        <p:sp>
          <p:nvSpPr>
            <p:cNvPr id="18"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0"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717448" y="4492848"/>
            <a:ext cx="1958203" cy="66824"/>
          </a:xfrm>
        </p:spPr>
        <p:txBody>
          <a:bodyPr/>
          <a:lstStyle/>
          <a:p>
            <a:r>
              <a:rPr lang="en-US" dirty="0" smtClean="0"/>
              <a:t>215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1"/>
            <a:ext cx="8304363"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93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llustration Background A">
    <p:spTree>
      <p:nvGrpSpPr>
        <p:cNvPr id="1" name=""/>
        <p:cNvGrpSpPr/>
        <p:nvPr/>
      </p:nvGrpSpPr>
      <p:grpSpPr>
        <a:xfrm>
          <a:off x="0" y="0"/>
          <a:ext cx="0" cy="0"/>
          <a:chOff x="0" y="0"/>
          <a:chExt cx="0" cy="0"/>
        </a:xfrm>
      </p:grpSpPr>
      <p:grpSp>
        <p:nvGrpSpPr>
          <p:cNvPr id="13" name="Group 12"/>
          <p:cNvGrpSpPr/>
          <p:nvPr userDrawn="1"/>
        </p:nvGrpSpPr>
        <p:grpSpPr>
          <a:xfrm>
            <a:off x="5506744" y="-6325"/>
            <a:ext cx="3650636" cy="2974329"/>
            <a:chOff x="5506744" y="-6325"/>
            <a:chExt cx="3650636" cy="2974329"/>
          </a:xfrm>
        </p:grpSpPr>
        <p:sp>
          <p:nvSpPr>
            <p:cNvPr id="14"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15" name="Group 14"/>
            <p:cNvGrpSpPr/>
            <p:nvPr/>
          </p:nvGrpSpPr>
          <p:grpSpPr>
            <a:xfrm>
              <a:off x="5506744" y="-6325"/>
              <a:ext cx="3650636" cy="1477602"/>
              <a:chOff x="2813539" y="1277634"/>
              <a:chExt cx="4272621" cy="1729351"/>
            </a:xfrm>
          </p:grpSpPr>
          <p:sp>
            <p:nvSpPr>
              <p:cNvPr id="16" name="Isosceles Triangle 9"/>
              <p:cNvSpPr/>
              <p:nvPr/>
            </p:nvSpPr>
            <p:spPr>
              <a:xfrm>
                <a:off x="2813539"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7"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1"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1"/>
            <a:ext cx="8304363"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3"/>
          <p:cNvSpPr>
            <a:spLocks noGrp="1"/>
          </p:cNvSpPr>
          <p:nvPr>
            <p:ph type="dt" sz="half" idx="10"/>
          </p:nvPr>
        </p:nvSpPr>
        <p:spPr>
          <a:xfrm>
            <a:off x="717449" y="4553148"/>
            <a:ext cx="1958203" cy="66824"/>
          </a:xfrm>
        </p:spPr>
        <p:txBody>
          <a:bodyPr/>
          <a:lstStyle>
            <a:lvl1pPr>
              <a:defRPr>
                <a:solidFill>
                  <a:schemeClr val="tx1">
                    <a:lumMod val="90000"/>
                    <a:lumOff val="10000"/>
                  </a:schemeClr>
                </a:solidFill>
              </a:defRPr>
            </a:lvl1pPr>
          </a:lstStyle>
          <a:p>
            <a:r>
              <a:rPr lang="en-US" smtClean="0"/>
              <a:t>24 februar 2016</a:t>
            </a:r>
            <a:endParaRPr lang="en-US" dirty="0"/>
          </a:p>
        </p:txBody>
      </p:sp>
      <p:sp>
        <p:nvSpPr>
          <p:cNvPr id="19" name="Footer Placeholder 4"/>
          <p:cNvSpPr>
            <a:spLocks noGrp="1"/>
          </p:cNvSpPr>
          <p:nvPr>
            <p:ph type="ftr" sz="quarter" idx="11"/>
          </p:nvPr>
        </p:nvSpPr>
        <p:spPr>
          <a:xfrm>
            <a:off x="717449" y="4646471"/>
            <a:ext cx="1958203" cy="68838"/>
          </a:xfrm>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Tree>
    <p:extLst>
      <p:ext uri="{BB962C8B-B14F-4D97-AF65-F5344CB8AC3E}">
        <p14:creationId xmlns:p14="http://schemas.microsoft.com/office/powerpoint/2010/main" val="240987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llustration Background B">
    <p:spTree>
      <p:nvGrpSpPr>
        <p:cNvPr id="1" name=""/>
        <p:cNvGrpSpPr/>
        <p:nvPr/>
      </p:nvGrpSpPr>
      <p:grpSpPr>
        <a:xfrm>
          <a:off x="0" y="0"/>
          <a:ext cx="0" cy="0"/>
          <a:chOff x="0" y="0"/>
          <a:chExt cx="0" cy="0"/>
        </a:xfrm>
      </p:grpSpPr>
      <p:grpSp>
        <p:nvGrpSpPr>
          <p:cNvPr id="13" name="Group 12"/>
          <p:cNvGrpSpPr/>
          <p:nvPr userDrawn="1"/>
        </p:nvGrpSpPr>
        <p:grpSpPr>
          <a:xfrm>
            <a:off x="5506744" y="-6325"/>
            <a:ext cx="3650636" cy="2974329"/>
            <a:chOff x="5506744" y="-6325"/>
            <a:chExt cx="3650636" cy="2974329"/>
          </a:xfrm>
        </p:grpSpPr>
        <p:sp>
          <p:nvSpPr>
            <p:cNvPr id="14"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15" name="Group 14"/>
            <p:cNvGrpSpPr/>
            <p:nvPr/>
          </p:nvGrpSpPr>
          <p:grpSpPr>
            <a:xfrm>
              <a:off x="5506744" y="-6325"/>
              <a:ext cx="3650636" cy="1477602"/>
              <a:chOff x="2813539" y="1277634"/>
              <a:chExt cx="4272621" cy="1729351"/>
            </a:xfrm>
          </p:grpSpPr>
          <p:sp>
            <p:nvSpPr>
              <p:cNvPr id="16" name="Isosceles Triangle 9"/>
              <p:cNvSpPr/>
              <p:nvPr/>
            </p:nvSpPr>
            <p:spPr>
              <a:xfrm>
                <a:off x="2813539"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7"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9"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0" y="1460740"/>
            <a:ext cx="8304363" cy="1318562"/>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29"/>
          </p:nvPr>
        </p:nvSpPr>
        <p:spPr>
          <a:xfrm>
            <a:off x="442549" y="2965685"/>
            <a:ext cx="8304363" cy="1328817"/>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Date Placeholder 3"/>
          <p:cNvSpPr>
            <a:spLocks noGrp="1"/>
          </p:cNvSpPr>
          <p:nvPr>
            <p:ph type="dt" sz="half" idx="10"/>
          </p:nvPr>
        </p:nvSpPr>
        <p:spPr>
          <a:xfrm>
            <a:off x="717449" y="4553148"/>
            <a:ext cx="1958203" cy="66824"/>
          </a:xfrm>
        </p:spPr>
        <p:txBody>
          <a:bodyPr/>
          <a:lstStyle>
            <a:lvl1pPr>
              <a:defRPr>
                <a:solidFill>
                  <a:schemeClr val="tx1">
                    <a:lumMod val="90000"/>
                    <a:lumOff val="10000"/>
                  </a:schemeClr>
                </a:solidFill>
              </a:defRPr>
            </a:lvl1pPr>
          </a:lstStyle>
          <a:p>
            <a:r>
              <a:rPr lang="en-US" smtClean="0"/>
              <a:t>24 februar 2016</a:t>
            </a:r>
            <a:endParaRPr lang="en-US" dirty="0"/>
          </a:p>
        </p:txBody>
      </p:sp>
      <p:sp>
        <p:nvSpPr>
          <p:cNvPr id="20" name="Footer Placeholder 4"/>
          <p:cNvSpPr>
            <a:spLocks noGrp="1"/>
          </p:cNvSpPr>
          <p:nvPr>
            <p:ph type="ftr" sz="quarter" idx="11"/>
          </p:nvPr>
        </p:nvSpPr>
        <p:spPr>
          <a:xfrm>
            <a:off x="717449" y="4646471"/>
            <a:ext cx="1958203" cy="68838"/>
          </a:xfrm>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Tree>
    <p:extLst>
      <p:ext uri="{BB962C8B-B14F-4D97-AF65-F5344CB8AC3E}">
        <p14:creationId xmlns:p14="http://schemas.microsoft.com/office/powerpoint/2010/main" val="277400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llustration Background C">
    <p:spTree>
      <p:nvGrpSpPr>
        <p:cNvPr id="1" name=""/>
        <p:cNvGrpSpPr/>
        <p:nvPr/>
      </p:nvGrpSpPr>
      <p:grpSpPr>
        <a:xfrm>
          <a:off x="0" y="0"/>
          <a:ext cx="0" cy="0"/>
          <a:chOff x="0" y="0"/>
          <a:chExt cx="0" cy="0"/>
        </a:xfrm>
      </p:grpSpPr>
      <p:grpSp>
        <p:nvGrpSpPr>
          <p:cNvPr id="13" name="Group 12"/>
          <p:cNvGrpSpPr/>
          <p:nvPr userDrawn="1"/>
        </p:nvGrpSpPr>
        <p:grpSpPr>
          <a:xfrm>
            <a:off x="5506744" y="-6325"/>
            <a:ext cx="3650636" cy="2974329"/>
            <a:chOff x="5506744" y="-6325"/>
            <a:chExt cx="3650636" cy="2974329"/>
          </a:xfrm>
        </p:grpSpPr>
        <p:sp>
          <p:nvSpPr>
            <p:cNvPr id="14"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15" name="Group 14"/>
            <p:cNvGrpSpPr/>
            <p:nvPr/>
          </p:nvGrpSpPr>
          <p:grpSpPr>
            <a:xfrm>
              <a:off x="5506744" y="-6325"/>
              <a:ext cx="3650636" cy="1477602"/>
              <a:chOff x="2813539" y="1277634"/>
              <a:chExt cx="4272621" cy="1729351"/>
            </a:xfrm>
          </p:grpSpPr>
          <p:sp>
            <p:nvSpPr>
              <p:cNvPr id="16" name="Isosceles Triangle 9"/>
              <p:cNvSpPr/>
              <p:nvPr/>
            </p:nvSpPr>
            <p:spPr>
              <a:xfrm>
                <a:off x="2813539"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7"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9"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8"/>
          <p:cNvSpPr>
            <a:spLocks noGrp="1"/>
          </p:cNvSpPr>
          <p:nvPr>
            <p:ph sz="quarter" idx="16"/>
          </p:nvPr>
        </p:nvSpPr>
        <p:spPr>
          <a:xfrm>
            <a:off x="4777729"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3"/>
          <p:cNvSpPr>
            <a:spLocks noGrp="1"/>
          </p:cNvSpPr>
          <p:nvPr>
            <p:ph type="dt" sz="half" idx="10"/>
          </p:nvPr>
        </p:nvSpPr>
        <p:spPr>
          <a:xfrm>
            <a:off x="717449" y="4553148"/>
            <a:ext cx="1958203" cy="66824"/>
          </a:xfrm>
        </p:spPr>
        <p:txBody>
          <a:bodyPr/>
          <a:lstStyle>
            <a:lvl1pPr>
              <a:defRPr>
                <a:solidFill>
                  <a:schemeClr val="tx1">
                    <a:lumMod val="90000"/>
                    <a:lumOff val="10000"/>
                  </a:schemeClr>
                </a:solidFill>
              </a:defRPr>
            </a:lvl1pPr>
          </a:lstStyle>
          <a:p>
            <a:r>
              <a:rPr lang="en-US" smtClean="0"/>
              <a:t>24 februar 2016</a:t>
            </a:r>
            <a:endParaRPr lang="en-US" dirty="0"/>
          </a:p>
        </p:txBody>
      </p:sp>
      <p:sp>
        <p:nvSpPr>
          <p:cNvPr id="20" name="Footer Placeholder 4"/>
          <p:cNvSpPr>
            <a:spLocks noGrp="1"/>
          </p:cNvSpPr>
          <p:nvPr>
            <p:ph type="ftr" sz="quarter" idx="11"/>
          </p:nvPr>
        </p:nvSpPr>
        <p:spPr>
          <a:xfrm>
            <a:off x="717449" y="4646471"/>
            <a:ext cx="1958203" cy="68838"/>
          </a:xfrm>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Tree>
    <p:extLst>
      <p:ext uri="{BB962C8B-B14F-4D97-AF65-F5344CB8AC3E}">
        <p14:creationId xmlns:p14="http://schemas.microsoft.com/office/powerpoint/2010/main" val="260011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tment A">
    <p:spTree>
      <p:nvGrpSpPr>
        <p:cNvPr id="1" name=""/>
        <p:cNvGrpSpPr/>
        <p:nvPr/>
      </p:nvGrpSpPr>
      <p:grpSpPr>
        <a:xfrm>
          <a:off x="0" y="0"/>
          <a:ext cx="0" cy="0"/>
          <a:chOff x="0" y="0"/>
          <a:chExt cx="0" cy="0"/>
        </a:xfrm>
      </p:grpSpPr>
      <p:grpSp>
        <p:nvGrpSpPr>
          <p:cNvPr id="23" name="Group 22"/>
          <p:cNvGrpSpPr/>
          <p:nvPr userDrawn="1"/>
        </p:nvGrpSpPr>
        <p:grpSpPr>
          <a:xfrm>
            <a:off x="6201808" y="1"/>
            <a:ext cx="2955380" cy="2407875"/>
            <a:chOff x="5506745" y="-6325"/>
            <a:chExt cx="3650635" cy="2974329"/>
          </a:xfrm>
        </p:grpSpPr>
        <p:sp>
          <p:nvSpPr>
            <p:cNvPr id="25"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26" name="Group 25"/>
            <p:cNvGrpSpPr/>
            <p:nvPr/>
          </p:nvGrpSpPr>
          <p:grpSpPr>
            <a:xfrm>
              <a:off x="5506745" y="-6325"/>
              <a:ext cx="3650635" cy="1477602"/>
              <a:chOff x="2813540" y="1277634"/>
              <a:chExt cx="4272620" cy="1729351"/>
            </a:xfrm>
          </p:grpSpPr>
          <p:sp>
            <p:nvSpPr>
              <p:cNvPr id="27" name="Isosceles Triangle 9"/>
              <p:cNvSpPr/>
              <p:nvPr/>
            </p:nvSpPr>
            <p:spPr>
              <a:xfrm>
                <a:off x="2813540"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8"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9"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8" name="Text Placeholder 7"/>
          <p:cNvSpPr>
            <a:spLocks noGrp="1"/>
          </p:cNvSpPr>
          <p:nvPr>
            <p:ph type="body" sz="quarter" idx="16"/>
          </p:nvPr>
        </p:nvSpPr>
        <p:spPr>
          <a:xfrm>
            <a:off x="2105819" y="1994357"/>
            <a:ext cx="4932362" cy="1079712"/>
          </a:xfrm>
        </p:spPr>
        <p:txBody>
          <a:bodyPr anchor="b" anchorCtr="0">
            <a:normAutofit/>
          </a:bodyPr>
          <a:lstStyle>
            <a:lvl1pPr marL="0" indent="0" algn="ctr">
              <a:buNone/>
              <a:defRPr sz="3200">
                <a:solidFill>
                  <a:schemeClr val="tx2"/>
                </a:solidFill>
              </a:defRPr>
            </a:lvl1pPr>
          </a:lstStyle>
          <a:p>
            <a:pPr lvl="0"/>
            <a:r>
              <a:rPr lang="en-US" dirty="0" smtClean="0"/>
              <a:t>Click to edit Master text styles</a:t>
            </a:r>
          </a:p>
        </p:txBody>
      </p:sp>
      <p:sp>
        <p:nvSpPr>
          <p:cNvPr id="20" name="Text Placeholder 7"/>
          <p:cNvSpPr>
            <a:spLocks noGrp="1"/>
          </p:cNvSpPr>
          <p:nvPr>
            <p:ph type="body" sz="quarter" idx="17"/>
          </p:nvPr>
        </p:nvSpPr>
        <p:spPr>
          <a:xfrm>
            <a:off x="2105819" y="3227472"/>
            <a:ext cx="4932362" cy="306805"/>
          </a:xfrm>
        </p:spPr>
        <p:txBody>
          <a:bodyPr>
            <a:normAutofit/>
          </a:bodyPr>
          <a:lstStyle>
            <a:lvl1pPr marL="0" indent="0" algn="ctr">
              <a:buNone/>
              <a:defRPr sz="800">
                <a:solidFill>
                  <a:schemeClr val="tx2"/>
                </a:solidFill>
              </a:defRPr>
            </a:lvl1pPr>
          </a:lstStyle>
          <a:p>
            <a:pPr lvl="0"/>
            <a:r>
              <a:rPr lang="en-US" dirty="0" smtClean="0"/>
              <a:t>Click to edit Master text styles</a:t>
            </a:r>
          </a:p>
        </p:txBody>
      </p:sp>
      <p:sp>
        <p:nvSpPr>
          <p:cNvPr id="15"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6"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23895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B">
    <p:spTree>
      <p:nvGrpSpPr>
        <p:cNvPr id="1" name=""/>
        <p:cNvGrpSpPr/>
        <p:nvPr/>
      </p:nvGrpSpPr>
      <p:grpSpPr>
        <a:xfrm>
          <a:off x="0" y="0"/>
          <a:ext cx="0" cy="0"/>
          <a:chOff x="0" y="0"/>
          <a:chExt cx="0" cy="0"/>
        </a:xfrm>
      </p:grpSpPr>
      <p:grpSp>
        <p:nvGrpSpPr>
          <p:cNvPr id="23" name="Group 22"/>
          <p:cNvGrpSpPr/>
          <p:nvPr userDrawn="1"/>
        </p:nvGrpSpPr>
        <p:grpSpPr>
          <a:xfrm>
            <a:off x="6201808" y="1"/>
            <a:ext cx="2955380" cy="2407875"/>
            <a:chOff x="5506745" y="-6325"/>
            <a:chExt cx="3650635" cy="2974329"/>
          </a:xfrm>
        </p:grpSpPr>
        <p:sp>
          <p:nvSpPr>
            <p:cNvPr id="25"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26" name="Group 25"/>
            <p:cNvGrpSpPr/>
            <p:nvPr/>
          </p:nvGrpSpPr>
          <p:grpSpPr>
            <a:xfrm>
              <a:off x="5506745" y="-6325"/>
              <a:ext cx="3650635" cy="1477602"/>
              <a:chOff x="2813540" y="1277634"/>
              <a:chExt cx="4272620" cy="1729351"/>
            </a:xfrm>
          </p:grpSpPr>
          <p:sp>
            <p:nvSpPr>
              <p:cNvPr id="27" name="Isosceles Triangle 9"/>
              <p:cNvSpPr/>
              <p:nvPr/>
            </p:nvSpPr>
            <p:spPr>
              <a:xfrm>
                <a:off x="2813540"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8"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9"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7"/>
          <p:cNvSpPr>
            <a:spLocks noGrp="1"/>
          </p:cNvSpPr>
          <p:nvPr>
            <p:ph type="body" sz="quarter" idx="17"/>
          </p:nvPr>
        </p:nvSpPr>
        <p:spPr>
          <a:xfrm>
            <a:off x="4689227" y="1954216"/>
            <a:ext cx="4034957" cy="1079712"/>
          </a:xfrm>
        </p:spPr>
        <p:txBody>
          <a:bodyPr anchor="b" anchorCtr="0">
            <a:normAutofit/>
          </a:bodyPr>
          <a:lstStyle>
            <a:lvl1pPr marL="0" indent="0" algn="ctr">
              <a:buNone/>
              <a:defRPr sz="2800">
                <a:solidFill>
                  <a:schemeClr val="tx2"/>
                </a:solidFill>
              </a:defRPr>
            </a:lvl1pPr>
          </a:lstStyle>
          <a:p>
            <a:pPr lvl="0"/>
            <a:r>
              <a:rPr lang="en-US" dirty="0" smtClean="0"/>
              <a:t>Click to edit Master text styles</a:t>
            </a:r>
          </a:p>
        </p:txBody>
      </p:sp>
      <p:sp>
        <p:nvSpPr>
          <p:cNvPr id="22" name="Text Placeholder 7"/>
          <p:cNvSpPr>
            <a:spLocks noGrp="1"/>
          </p:cNvSpPr>
          <p:nvPr>
            <p:ph type="body" sz="quarter" idx="18"/>
          </p:nvPr>
        </p:nvSpPr>
        <p:spPr>
          <a:xfrm>
            <a:off x="4689227" y="3187331"/>
            <a:ext cx="4034957" cy="306805"/>
          </a:xfrm>
        </p:spPr>
        <p:txBody>
          <a:bodyPr>
            <a:normAutofit/>
          </a:bodyPr>
          <a:lstStyle>
            <a:lvl1pPr marL="0" indent="0" algn="ctr">
              <a:buNone/>
              <a:defRPr sz="800">
                <a:solidFill>
                  <a:schemeClr val="tx2"/>
                </a:solidFill>
              </a:defRPr>
            </a:lvl1pPr>
          </a:lstStyle>
          <a:p>
            <a:pPr lvl="0"/>
            <a:r>
              <a:rPr lang="en-US" dirty="0" smtClean="0"/>
              <a:t>Click to edit Master text styles</a:t>
            </a:r>
          </a:p>
        </p:txBody>
      </p:sp>
      <p:sp>
        <p:nvSpPr>
          <p:cNvPr id="16"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7"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7121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6129600"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0" name="Picture Placeholder 9"/>
          <p:cNvSpPr>
            <a:spLocks noGrp="1"/>
          </p:cNvSpPr>
          <p:nvPr>
            <p:ph type="pic" sz="quarter" idx="17" hasCustomPrompt="1"/>
          </p:nvPr>
        </p:nvSpPr>
        <p:spPr>
          <a:xfrm>
            <a:off x="6960861" y="408355"/>
            <a:ext cx="1764037" cy="3876311"/>
          </a:xfrm>
          <a:solidFill>
            <a:schemeClr val="tx1"/>
          </a:solidFill>
        </p:spPr>
        <p:txBody>
          <a:bodyPr lIns="108000" tIns="208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9" name="Content Placeholder 8"/>
          <p:cNvSpPr>
            <a:spLocks noGrp="1"/>
          </p:cNvSpPr>
          <p:nvPr>
            <p:ph sz="quarter" idx="18"/>
          </p:nvPr>
        </p:nvSpPr>
        <p:spPr>
          <a:xfrm>
            <a:off x="419820" y="1460741"/>
            <a:ext cx="6129600"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6"/>
          <p:cNvSpPr>
            <a:spLocks noGrp="1"/>
          </p:cNvSpPr>
          <p:nvPr>
            <p:ph type="body" sz="quarter" idx="19" hasCustomPrompt="1"/>
          </p:nvPr>
        </p:nvSpPr>
        <p:spPr>
          <a:xfrm>
            <a:off x="7140272" y="594605"/>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11" name="Title 1"/>
          <p:cNvSpPr>
            <a:spLocks noGrp="1"/>
          </p:cNvSpPr>
          <p:nvPr>
            <p:ph type="title"/>
          </p:nvPr>
        </p:nvSpPr>
        <p:spPr>
          <a:xfrm>
            <a:off x="419821" y="613504"/>
            <a:ext cx="6129600"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9202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B">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4777728" y="408355"/>
            <a:ext cx="3947175" cy="3876311"/>
          </a:xfrm>
          <a:solidFill>
            <a:schemeClr val="tx1"/>
          </a:solidFill>
        </p:spPr>
        <p:txBody>
          <a:bodyPr lIns="108000" tIns="208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4" y="408353"/>
            <a:ext cx="3946459"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8" hasCustomPrompt="1"/>
          </p:nvPr>
        </p:nvSpPr>
        <p:spPr>
          <a:xfrm>
            <a:off x="4952653" y="613504"/>
            <a:ext cx="3589465"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11" name="Title 1"/>
          <p:cNvSpPr>
            <a:spLocks noGrp="1"/>
          </p:cNvSpPr>
          <p:nvPr>
            <p:ph type="title"/>
          </p:nvPr>
        </p:nvSpPr>
        <p:spPr>
          <a:xfrm>
            <a:off x="419821" y="613504"/>
            <a:ext cx="3946462"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3327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C">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419824" y="408355"/>
            <a:ext cx="8305077" cy="3876311"/>
          </a:xfrm>
          <a:solidFill>
            <a:schemeClr val="tx1"/>
          </a:solidFill>
        </p:spPr>
        <p:txBody>
          <a:bodyPr lIns="0" tIns="208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9" name="Text Placeholder 6"/>
          <p:cNvSpPr>
            <a:spLocks noGrp="1"/>
          </p:cNvSpPr>
          <p:nvPr>
            <p:ph type="body" sz="quarter" idx="18" hasCustomPrompt="1"/>
          </p:nvPr>
        </p:nvSpPr>
        <p:spPr>
          <a:xfrm>
            <a:off x="601885" y="613504"/>
            <a:ext cx="7911298"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131098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D">
    <p:spTree>
      <p:nvGrpSpPr>
        <p:cNvPr id="1" name=""/>
        <p:cNvGrpSpPr/>
        <p:nvPr/>
      </p:nvGrpSpPr>
      <p:grpSpPr>
        <a:xfrm>
          <a:off x="0" y="0"/>
          <a:ext cx="0" cy="0"/>
          <a:chOff x="0" y="0"/>
          <a:chExt cx="0" cy="0"/>
        </a:xfrm>
      </p:grpSpPr>
      <p:sp>
        <p:nvSpPr>
          <p:cNvPr id="8" name="Picture Placeholder 9"/>
          <p:cNvSpPr>
            <a:spLocks noGrp="1"/>
          </p:cNvSpPr>
          <p:nvPr>
            <p:ph type="pic" sz="quarter" idx="18" hasCustomPrompt="1"/>
          </p:nvPr>
        </p:nvSpPr>
        <p:spPr>
          <a:xfrm>
            <a:off x="0" y="0"/>
            <a:ext cx="9144000" cy="2021305"/>
          </a:xfrm>
          <a:solidFill>
            <a:schemeClr val="tx1"/>
          </a:solidFill>
        </p:spPr>
        <p:txBody>
          <a:bodyPr lIns="0" tIns="208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9" name="Content Placeholder 8"/>
          <p:cNvSpPr>
            <a:spLocks noGrp="1"/>
          </p:cNvSpPr>
          <p:nvPr>
            <p:ph sz="quarter" idx="15"/>
          </p:nvPr>
        </p:nvSpPr>
        <p:spPr>
          <a:xfrm>
            <a:off x="419820" y="2361020"/>
            <a:ext cx="3973989" cy="1923434"/>
          </a:xfrm>
        </p:spPr>
        <p:txBody>
          <a:bodyPr/>
          <a:lstStyle>
            <a:lvl1pPr marL="180975" indent="-180975">
              <a:buClr>
                <a:schemeClr val="accent3"/>
              </a:buClr>
              <a:buFont typeface="Verdana" pitchFamily="34" charset="0"/>
              <a:buChar char="›"/>
              <a:defRPr sz="1200">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p:txBody>
      </p:sp>
      <p:sp>
        <p:nvSpPr>
          <p:cNvPr id="16" name="Content Placeholder 8"/>
          <p:cNvSpPr>
            <a:spLocks noGrp="1"/>
          </p:cNvSpPr>
          <p:nvPr>
            <p:ph sz="quarter" idx="20"/>
          </p:nvPr>
        </p:nvSpPr>
        <p:spPr>
          <a:xfrm>
            <a:off x="4756151" y="2354364"/>
            <a:ext cx="3924300" cy="1930090"/>
          </a:xfrm>
        </p:spPr>
        <p:txBody>
          <a:bodyPr>
            <a:normAutofit/>
          </a:bodyPr>
          <a:lstStyle>
            <a:lvl1pPr marL="0" indent="0">
              <a:buClr>
                <a:schemeClr val="accent3"/>
              </a:buClr>
              <a:buFont typeface="Verdana" pitchFamily="34" charset="0"/>
              <a:buNone/>
              <a:defRPr sz="1800">
                <a:solidFill>
                  <a:schemeClr val="tx2"/>
                </a:solidFill>
              </a:defRPr>
            </a:lvl1pPr>
            <a:lvl2pPr marL="357187" indent="0">
              <a:buClr>
                <a:schemeClr val="accent3"/>
              </a:buClr>
              <a:buFont typeface="Verdana" pitchFamily="34" charset="0"/>
              <a:buNone/>
              <a:defRPr sz="1800">
                <a:solidFill>
                  <a:schemeClr val="tx2"/>
                </a:solidFill>
              </a:defRPr>
            </a:lvl2pPr>
            <a:lvl3pPr marL="714375" indent="0">
              <a:buClr>
                <a:schemeClr val="accent3"/>
              </a:buClr>
              <a:buFont typeface="Verdana" pitchFamily="34" charset="0"/>
              <a:buNone/>
              <a:defRPr sz="1800">
                <a:solidFill>
                  <a:schemeClr val="tx2"/>
                </a:solidFill>
              </a:defRPr>
            </a:lvl3pPr>
            <a:lvl4pPr marL="1079500" indent="0">
              <a:buClr>
                <a:schemeClr val="accent3"/>
              </a:buClr>
              <a:buFont typeface="Verdana" pitchFamily="34" charset="0"/>
              <a:buNone/>
              <a:defRPr sz="1800">
                <a:solidFill>
                  <a:schemeClr val="tx2"/>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dirty="0" smtClean="0"/>
              <a:t>Click to edit Master text styles</a:t>
            </a:r>
          </a:p>
        </p:txBody>
      </p:sp>
      <p:sp>
        <p:nvSpPr>
          <p:cNvPr id="19" name="Title 1"/>
          <p:cNvSpPr>
            <a:spLocks noGrp="1"/>
          </p:cNvSpPr>
          <p:nvPr>
            <p:ph type="title" hasCustomPrompt="1"/>
          </p:nvPr>
        </p:nvSpPr>
        <p:spPr>
          <a:xfrm>
            <a:off x="419820" y="682779"/>
            <a:ext cx="8260631"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0257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Image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1" name="Content Placeholder 8"/>
          <p:cNvSpPr>
            <a:spLocks noGrp="1"/>
          </p:cNvSpPr>
          <p:nvPr>
            <p:ph sz="quarter" idx="15"/>
          </p:nvPr>
        </p:nvSpPr>
        <p:spPr>
          <a:xfrm>
            <a:off x="419820" y="1460741"/>
            <a:ext cx="6129600"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9"/>
          <p:cNvSpPr>
            <a:spLocks noGrp="1"/>
          </p:cNvSpPr>
          <p:nvPr>
            <p:ph type="pic" sz="quarter" idx="17" hasCustomPrompt="1"/>
          </p:nvPr>
        </p:nvSpPr>
        <p:spPr>
          <a:xfrm>
            <a:off x="6960861" y="1460743"/>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4" name="Text Placeholder 6"/>
          <p:cNvSpPr>
            <a:spLocks noGrp="1"/>
          </p:cNvSpPr>
          <p:nvPr>
            <p:ph type="body" sz="quarter" idx="18" hasCustomPrompt="1"/>
          </p:nvPr>
        </p:nvSpPr>
        <p:spPr>
          <a:xfrm>
            <a:off x="7140272"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256803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
    <p:bg>
      <p:bgPr>
        <a:gradFill>
          <a:gsLst>
            <a:gs pos="0">
              <a:schemeClr val="bg2">
                <a:lumMod val="20000"/>
                <a:lumOff val="80000"/>
              </a:schemeClr>
            </a:gs>
            <a:gs pos="80000">
              <a:schemeClr val="bg2">
                <a:lumMod val="60000"/>
                <a:lumOff val="40000"/>
              </a:schemeClr>
            </a:gs>
            <a:gs pos="100000">
              <a:schemeClr val="bg2">
                <a:lumMod val="60000"/>
                <a:lumOff val="40000"/>
              </a:schemeClr>
            </a:gs>
          </a:gsLst>
          <a:lin ang="0" scaled="1"/>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0" name="Flowchart: Merge 5"/>
          <p:cNvSpPr/>
          <p:nvPr userDrawn="1"/>
        </p:nvSpPr>
        <p:spPr>
          <a:xfrm>
            <a:off x="4027888" y="-735"/>
            <a:ext cx="2455925" cy="203155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10000"/>
              <a:gd name="connsiteY0" fmla="*/ 0 h 10015"/>
              <a:gd name="connsiteX1" fmla="*/ 10000 w 10000"/>
              <a:gd name="connsiteY1" fmla="*/ 2050 h 10015"/>
              <a:gd name="connsiteX2" fmla="*/ 5872 w 10000"/>
              <a:gd name="connsiteY2" fmla="*/ 10015 h 10015"/>
              <a:gd name="connsiteX3" fmla="*/ 0 w 10000"/>
              <a:gd name="connsiteY3" fmla="*/ 0 h 10015"/>
            </a:gdLst>
            <a:ahLst/>
            <a:cxnLst>
              <a:cxn ang="0">
                <a:pos x="connsiteX0" y="connsiteY0"/>
              </a:cxn>
              <a:cxn ang="0">
                <a:pos x="connsiteX1" y="connsiteY1"/>
              </a:cxn>
              <a:cxn ang="0">
                <a:pos x="connsiteX2" y="connsiteY2"/>
              </a:cxn>
              <a:cxn ang="0">
                <a:pos x="connsiteX3" y="connsiteY3"/>
              </a:cxn>
            </a:cxnLst>
            <a:rect l="l" t="t" r="r" b="b"/>
            <a:pathLst>
              <a:path w="10000" h="10015">
                <a:moveTo>
                  <a:pt x="0" y="0"/>
                </a:moveTo>
                <a:lnTo>
                  <a:pt x="10000" y="2050"/>
                </a:lnTo>
                <a:lnTo>
                  <a:pt x="5872" y="10015"/>
                </a:lnTo>
                <a:lnTo>
                  <a:pt x="0" y="0"/>
                </a:lnTo>
                <a:close/>
              </a:path>
            </a:pathLst>
          </a:custGeom>
          <a:gradFill flip="none" rotWithShape="1">
            <a:gsLst>
              <a:gs pos="0">
                <a:schemeClr val="bg2">
                  <a:lumMod val="40000"/>
                  <a:lumOff val="60000"/>
                </a:schemeClr>
              </a:gs>
              <a:gs pos="35000">
                <a:schemeClr val="bg2">
                  <a:lumMod val="60000"/>
                  <a:lumOff val="40000"/>
                </a:schemeClr>
              </a:gs>
              <a:gs pos="100000">
                <a:schemeClr val="bg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Flowchart: Merge 5"/>
          <p:cNvSpPr/>
          <p:nvPr userDrawn="1"/>
        </p:nvSpPr>
        <p:spPr>
          <a:xfrm>
            <a:off x="4319216" y="3976898"/>
            <a:ext cx="2965230" cy="1168182"/>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3506"/>
              <a:gd name="connsiteY0" fmla="*/ 7014 h 9959"/>
              <a:gd name="connsiteX1" fmla="*/ 13506 w 13506"/>
              <a:gd name="connsiteY1" fmla="*/ 0 h 9959"/>
              <a:gd name="connsiteX2" fmla="*/ 9153 w 13506"/>
              <a:gd name="connsiteY2" fmla="*/ 9959 h 9959"/>
              <a:gd name="connsiteX3" fmla="*/ 2127 w 13506"/>
              <a:gd name="connsiteY3" fmla="*/ 9958 h 9959"/>
              <a:gd name="connsiteX4" fmla="*/ 0 w 13506"/>
              <a:gd name="connsiteY4" fmla="*/ 7014 h 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 h="9959">
                <a:moveTo>
                  <a:pt x="0" y="7014"/>
                </a:moveTo>
                <a:lnTo>
                  <a:pt x="13506" y="0"/>
                </a:lnTo>
                <a:lnTo>
                  <a:pt x="9153" y="9959"/>
                </a:lnTo>
                <a:lnTo>
                  <a:pt x="2127" y="9958"/>
                </a:lnTo>
                <a:lnTo>
                  <a:pt x="0" y="7014"/>
                </a:lnTo>
                <a:close/>
              </a:path>
            </a:pathLst>
          </a:custGeom>
          <a:gradFill flip="none" rotWithShape="1">
            <a:gsLst>
              <a:gs pos="0">
                <a:schemeClr val="bg2"/>
              </a:gs>
              <a:gs pos="13000">
                <a:schemeClr val="bg2"/>
              </a:gs>
              <a:gs pos="100000">
                <a:schemeClr val="bg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Text Placeholder 6"/>
          <p:cNvSpPr>
            <a:spLocks noGrp="1"/>
          </p:cNvSpPr>
          <p:nvPr>
            <p:ph type="body" sz="quarter" idx="25"/>
          </p:nvPr>
        </p:nvSpPr>
        <p:spPr>
          <a:xfrm>
            <a:off x="419825" y="408353"/>
            <a:ext cx="4505205" cy="189781"/>
          </a:xfrm>
        </p:spPr>
        <p:txBody>
          <a:bodyPr lIns="18000" anchor="t" anchorCtr="0">
            <a:normAutofit/>
          </a:bodyPr>
          <a:lstStyle>
            <a:lvl1pPr marL="0" indent="0">
              <a:buNone/>
              <a:defRPr sz="1000" cap="none" baseline="0">
                <a:solidFill>
                  <a:schemeClr val="tx1"/>
                </a:solidFill>
              </a:defRPr>
            </a:lvl1pPr>
          </a:lstStyle>
          <a:p>
            <a:pPr lvl="0"/>
            <a:r>
              <a:rPr lang="en-US" dirty="0" smtClean="0"/>
              <a:t>Click to edit Master text styles</a:t>
            </a:r>
          </a:p>
        </p:txBody>
      </p:sp>
      <p:sp>
        <p:nvSpPr>
          <p:cNvPr id="20" name="Title 1"/>
          <p:cNvSpPr>
            <a:spLocks noGrp="1"/>
          </p:cNvSpPr>
          <p:nvPr>
            <p:ph type="title"/>
          </p:nvPr>
        </p:nvSpPr>
        <p:spPr>
          <a:xfrm>
            <a:off x="419825" y="613503"/>
            <a:ext cx="4505205" cy="2592683"/>
          </a:xfrm>
        </p:spPr>
        <p:txBody>
          <a:bodyPr/>
          <a:lstStyle/>
          <a:p>
            <a:r>
              <a:rPr lang="en-US" dirty="0" smtClean="0"/>
              <a:t>Click to edit Master title style</a:t>
            </a:r>
            <a:endParaRPr lang="en-US" dirty="0"/>
          </a:p>
        </p:txBody>
      </p:sp>
      <p:sp>
        <p:nvSpPr>
          <p:cNvPr id="13" name="Text Placeholder 6"/>
          <p:cNvSpPr>
            <a:spLocks noGrp="1"/>
          </p:cNvSpPr>
          <p:nvPr>
            <p:ph type="body" sz="quarter" idx="26" hasCustomPrompt="1"/>
          </p:nvPr>
        </p:nvSpPr>
        <p:spPr>
          <a:xfrm>
            <a:off x="419825" y="3581746"/>
            <a:ext cx="4505205" cy="189781"/>
          </a:xfrm>
        </p:spPr>
        <p:txBody>
          <a:bodyPr lIns="18000" anchor="t" anchorCtr="0">
            <a:noAutofit/>
          </a:bodyPr>
          <a:lstStyle>
            <a:lvl1pPr marL="0" indent="0">
              <a:buNone/>
              <a:defRPr sz="1400" cap="none" baseline="0">
                <a:solidFill>
                  <a:schemeClr val="tx2"/>
                </a:solidFill>
              </a:defRPr>
            </a:lvl1pPr>
          </a:lstStyle>
          <a:p>
            <a:pPr lvl="0"/>
            <a:r>
              <a:rPr lang="en-US" dirty="0" smtClean="0"/>
              <a:t>Add name, Title, Department</a:t>
            </a:r>
          </a:p>
        </p:txBody>
      </p:sp>
      <p:sp>
        <p:nvSpPr>
          <p:cNvPr id="9" name="Picture Placeholder 9"/>
          <p:cNvSpPr>
            <a:spLocks noGrp="1"/>
          </p:cNvSpPr>
          <p:nvPr>
            <p:ph type="pic" sz="quarter" idx="17" hasCustomPrompt="1"/>
          </p:nvPr>
        </p:nvSpPr>
        <p:spPr>
          <a:xfrm>
            <a:off x="3612218" y="-736"/>
            <a:ext cx="5537577" cy="4991332"/>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5235340">
                <a:moveTo>
                  <a:pt x="2621581" y="0"/>
                </a:moveTo>
                <a:lnTo>
                  <a:pt x="3122106" y="0"/>
                </a:lnTo>
                <a:lnTo>
                  <a:pt x="4647117" y="3631268"/>
                </a:lnTo>
                <a:lnTo>
                  <a:pt x="0" y="5235340"/>
                </a:lnTo>
                <a:lnTo>
                  <a:pt x="2621581" y="0"/>
                </a:lnTo>
                <a:close/>
              </a:path>
            </a:pathLst>
          </a:custGeom>
          <a:blipFill>
            <a:blip r:embed="rId2" cstate="print"/>
            <a:stretch>
              <a:fillRect/>
            </a:stretch>
          </a:blipFill>
        </p:spPr>
        <p:txBody>
          <a:bodyPr lIns="2016000" tIns="2664000" rIns="2016000">
            <a:normAutofit/>
          </a:bodyPr>
          <a:lstStyle>
            <a:lvl1pPr marL="0" indent="0" algn="ctr">
              <a:buNone/>
              <a:defRPr sz="600" b="0" baseline="0">
                <a:solidFill>
                  <a:schemeClr val="accent3"/>
                </a:solidFill>
                <a:effectLst/>
              </a:defRPr>
            </a:lvl1pPr>
          </a:lstStyle>
          <a:p>
            <a:r>
              <a:rPr lang="en-US" dirty="0" smtClean="0"/>
              <a:t>ADD IMAGE BY CLICKING ICON</a:t>
            </a:r>
          </a:p>
        </p:txBody>
      </p:sp>
    </p:spTree>
    <p:extLst>
      <p:ext uri="{BB962C8B-B14F-4D97-AF65-F5344CB8AC3E}">
        <p14:creationId xmlns:p14="http://schemas.microsoft.com/office/powerpoint/2010/main" val="211832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Image B">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4777728" y="1460743"/>
            <a:ext cx="3947175"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4" y="1460741"/>
            <a:ext cx="3946459"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6"/>
          <p:cNvSpPr>
            <a:spLocks noGrp="1"/>
          </p:cNvSpPr>
          <p:nvPr>
            <p:ph type="body" sz="quarter" idx="18" hasCustomPrompt="1"/>
          </p:nvPr>
        </p:nvSpPr>
        <p:spPr>
          <a:xfrm>
            <a:off x="4952653" y="1636548"/>
            <a:ext cx="3589465"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179231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Image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Content Placeholder 8"/>
          <p:cNvSpPr>
            <a:spLocks noGrp="1"/>
          </p:cNvSpPr>
          <p:nvPr>
            <p:ph sz="quarter" idx="15"/>
          </p:nvPr>
        </p:nvSpPr>
        <p:spPr>
          <a:xfrm>
            <a:off x="419821" y="1460741"/>
            <a:ext cx="3946460"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7" hasCustomPrompt="1"/>
          </p:nvPr>
        </p:nvSpPr>
        <p:spPr>
          <a:xfrm>
            <a:off x="6960861" y="1460743"/>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6" name="Picture Placeholder 9"/>
          <p:cNvSpPr>
            <a:spLocks noGrp="1"/>
          </p:cNvSpPr>
          <p:nvPr>
            <p:ph type="pic" sz="quarter" idx="18" hasCustomPrompt="1"/>
          </p:nvPr>
        </p:nvSpPr>
        <p:spPr>
          <a:xfrm>
            <a:off x="4785388" y="1460743"/>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7" name="Text Placeholder 6"/>
          <p:cNvSpPr>
            <a:spLocks noGrp="1"/>
          </p:cNvSpPr>
          <p:nvPr>
            <p:ph type="body" sz="quarter" idx="21" hasCustomPrompt="1"/>
          </p:nvPr>
        </p:nvSpPr>
        <p:spPr>
          <a:xfrm>
            <a:off x="7140272"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18" name="Text Placeholder 6"/>
          <p:cNvSpPr>
            <a:spLocks noGrp="1"/>
          </p:cNvSpPr>
          <p:nvPr>
            <p:ph type="body" sz="quarter" idx="22" hasCustomPrompt="1"/>
          </p:nvPr>
        </p:nvSpPr>
        <p:spPr>
          <a:xfrm>
            <a:off x="4954588"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390780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Image 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0" name="Picture Placeholder 9"/>
          <p:cNvSpPr>
            <a:spLocks noGrp="1"/>
          </p:cNvSpPr>
          <p:nvPr>
            <p:ph type="pic" sz="quarter" idx="17" hasCustomPrompt="1"/>
          </p:nvPr>
        </p:nvSpPr>
        <p:spPr>
          <a:xfrm>
            <a:off x="6960149" y="1460743"/>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endParaRPr lang="en-US" dirty="0"/>
          </a:p>
        </p:txBody>
      </p:sp>
      <p:sp>
        <p:nvSpPr>
          <p:cNvPr id="16" name="Picture Placeholder 9"/>
          <p:cNvSpPr>
            <a:spLocks noGrp="1"/>
          </p:cNvSpPr>
          <p:nvPr>
            <p:ph type="pic" sz="quarter" idx="18" hasCustomPrompt="1"/>
          </p:nvPr>
        </p:nvSpPr>
        <p:spPr>
          <a:xfrm>
            <a:off x="4785388" y="1460743"/>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7" name="Picture Placeholder 9"/>
          <p:cNvSpPr>
            <a:spLocks noGrp="1"/>
          </p:cNvSpPr>
          <p:nvPr>
            <p:ph type="pic" sz="quarter" idx="19" hasCustomPrompt="1"/>
          </p:nvPr>
        </p:nvSpPr>
        <p:spPr>
          <a:xfrm>
            <a:off x="2602247" y="1460531"/>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8" name="Picture Placeholder 9"/>
          <p:cNvSpPr>
            <a:spLocks noGrp="1"/>
          </p:cNvSpPr>
          <p:nvPr>
            <p:ph type="pic" sz="quarter" idx="20" hasCustomPrompt="1"/>
          </p:nvPr>
        </p:nvSpPr>
        <p:spPr>
          <a:xfrm>
            <a:off x="419820" y="1460531"/>
            <a:ext cx="1764037" cy="2823923"/>
          </a:xfrm>
          <a:solidFill>
            <a:schemeClr val="tx1"/>
          </a:solidFill>
        </p:spPr>
        <p:txBody>
          <a:bodyPr lIns="108000" tIns="158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9" name="Text Placeholder 6"/>
          <p:cNvSpPr>
            <a:spLocks noGrp="1"/>
          </p:cNvSpPr>
          <p:nvPr>
            <p:ph type="body" sz="quarter" idx="21" hasCustomPrompt="1"/>
          </p:nvPr>
        </p:nvSpPr>
        <p:spPr>
          <a:xfrm>
            <a:off x="7140272"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0" name="Text Placeholder 6"/>
          <p:cNvSpPr>
            <a:spLocks noGrp="1"/>
          </p:cNvSpPr>
          <p:nvPr>
            <p:ph type="body" sz="quarter" idx="22" hasCustomPrompt="1"/>
          </p:nvPr>
        </p:nvSpPr>
        <p:spPr>
          <a:xfrm>
            <a:off x="4954588"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1" name="Text Placeholder 6"/>
          <p:cNvSpPr>
            <a:spLocks noGrp="1"/>
          </p:cNvSpPr>
          <p:nvPr>
            <p:ph type="body" sz="quarter" idx="23" hasCustomPrompt="1"/>
          </p:nvPr>
        </p:nvSpPr>
        <p:spPr>
          <a:xfrm>
            <a:off x="2766972"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2" name="Text Placeholder 6"/>
          <p:cNvSpPr>
            <a:spLocks noGrp="1"/>
          </p:cNvSpPr>
          <p:nvPr>
            <p:ph type="body" sz="quarter" idx="24" hasCustomPrompt="1"/>
          </p:nvPr>
        </p:nvSpPr>
        <p:spPr>
          <a:xfrm>
            <a:off x="580812" y="1636548"/>
            <a:ext cx="1424997" cy="634351"/>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3" name="Title 1"/>
          <p:cNvSpPr>
            <a:spLocks noGrp="1"/>
          </p:cNvSpPr>
          <p:nvPr>
            <p:ph type="title"/>
          </p:nvPr>
        </p:nvSpPr>
        <p:spPr>
          <a:xfrm>
            <a:off x="419820" y="613504"/>
            <a:ext cx="8304363"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9611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Image 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0" name="Picture Placeholder 9"/>
          <p:cNvSpPr>
            <a:spLocks noGrp="1"/>
          </p:cNvSpPr>
          <p:nvPr>
            <p:ph type="pic" sz="quarter" idx="17" hasCustomPrompt="1"/>
          </p:nvPr>
        </p:nvSpPr>
        <p:spPr>
          <a:xfrm>
            <a:off x="6960149" y="1460740"/>
            <a:ext cx="1764037" cy="1318542"/>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6" name="Picture Placeholder 9"/>
          <p:cNvSpPr>
            <a:spLocks noGrp="1"/>
          </p:cNvSpPr>
          <p:nvPr>
            <p:ph type="pic" sz="quarter" idx="18" hasCustomPrompt="1"/>
          </p:nvPr>
        </p:nvSpPr>
        <p:spPr>
          <a:xfrm>
            <a:off x="4785388" y="1460740"/>
            <a:ext cx="1764037" cy="1318542"/>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7" name="Picture Placeholder 9"/>
          <p:cNvSpPr>
            <a:spLocks noGrp="1"/>
          </p:cNvSpPr>
          <p:nvPr>
            <p:ph type="pic" sz="quarter" idx="19" hasCustomPrompt="1"/>
          </p:nvPr>
        </p:nvSpPr>
        <p:spPr>
          <a:xfrm>
            <a:off x="2602247" y="1460532"/>
            <a:ext cx="1764037" cy="1318771"/>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8" name="Picture Placeholder 9"/>
          <p:cNvSpPr>
            <a:spLocks noGrp="1"/>
          </p:cNvSpPr>
          <p:nvPr>
            <p:ph type="pic" sz="quarter" idx="20" hasCustomPrompt="1"/>
          </p:nvPr>
        </p:nvSpPr>
        <p:spPr>
          <a:xfrm>
            <a:off x="419820" y="1460532"/>
            <a:ext cx="1764037" cy="1318771"/>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9" name="Text Placeholder 6"/>
          <p:cNvSpPr>
            <a:spLocks noGrp="1"/>
          </p:cNvSpPr>
          <p:nvPr>
            <p:ph type="body" sz="quarter" idx="21" hasCustomPrompt="1"/>
          </p:nvPr>
        </p:nvSpPr>
        <p:spPr>
          <a:xfrm>
            <a:off x="7140272" y="1636549"/>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0" name="Text Placeholder 6"/>
          <p:cNvSpPr>
            <a:spLocks noGrp="1"/>
          </p:cNvSpPr>
          <p:nvPr>
            <p:ph type="body" sz="quarter" idx="22" hasCustomPrompt="1"/>
          </p:nvPr>
        </p:nvSpPr>
        <p:spPr>
          <a:xfrm>
            <a:off x="4954588" y="1636549"/>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1" name="Text Placeholder 6"/>
          <p:cNvSpPr>
            <a:spLocks noGrp="1"/>
          </p:cNvSpPr>
          <p:nvPr>
            <p:ph type="body" sz="quarter" idx="23" hasCustomPrompt="1"/>
          </p:nvPr>
        </p:nvSpPr>
        <p:spPr>
          <a:xfrm>
            <a:off x="2766972" y="1636549"/>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2" name="Text Placeholder 6"/>
          <p:cNvSpPr>
            <a:spLocks noGrp="1"/>
          </p:cNvSpPr>
          <p:nvPr>
            <p:ph type="body" sz="quarter" idx="24" hasCustomPrompt="1"/>
          </p:nvPr>
        </p:nvSpPr>
        <p:spPr>
          <a:xfrm>
            <a:off x="580812" y="1636549"/>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5" name="Picture Placeholder 9"/>
          <p:cNvSpPr>
            <a:spLocks noGrp="1"/>
          </p:cNvSpPr>
          <p:nvPr>
            <p:ph type="pic" sz="quarter" idx="25" hasCustomPrompt="1"/>
          </p:nvPr>
        </p:nvSpPr>
        <p:spPr>
          <a:xfrm>
            <a:off x="6960149" y="2965683"/>
            <a:ext cx="1764037" cy="1318770"/>
          </a:xfrm>
          <a:solidFill>
            <a:schemeClr val="tx1"/>
          </a:solidFill>
        </p:spPr>
        <p:txBody>
          <a:bodyPr lIns="0" tIns="720000">
            <a:normAutofit/>
          </a:bodyPr>
          <a:lstStyle>
            <a:lvl1pPr marL="0" indent="0" algn="ctr">
              <a:buNone/>
              <a:defRPr sz="600" b="0" baseline="0">
                <a:solidFill>
                  <a:schemeClr val="accent3"/>
                </a:solidFill>
                <a:effectLst/>
              </a:defRPr>
            </a:lvl1pPr>
          </a:lstStyle>
          <a:p>
            <a:r>
              <a:rPr lang="en-US" dirty="0" smtClean="0"/>
              <a:t/>
            </a:r>
            <a:br>
              <a:rPr lang="en-US" dirty="0" smtClean="0"/>
            </a:br>
            <a:r>
              <a:rPr lang="en-US" dirty="0" smtClean="0"/>
              <a:t>ADD IMAGE BY CLICKING ICON</a:t>
            </a:r>
          </a:p>
        </p:txBody>
      </p:sp>
      <p:sp>
        <p:nvSpPr>
          <p:cNvPr id="26" name="Picture Placeholder 9"/>
          <p:cNvSpPr>
            <a:spLocks noGrp="1"/>
          </p:cNvSpPr>
          <p:nvPr>
            <p:ph type="pic" sz="quarter" idx="26" hasCustomPrompt="1"/>
          </p:nvPr>
        </p:nvSpPr>
        <p:spPr>
          <a:xfrm>
            <a:off x="4785388" y="2965683"/>
            <a:ext cx="1764037" cy="1318770"/>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7" name="Picture Placeholder 9"/>
          <p:cNvSpPr>
            <a:spLocks noGrp="1"/>
          </p:cNvSpPr>
          <p:nvPr>
            <p:ph type="pic" sz="quarter" idx="27" hasCustomPrompt="1"/>
          </p:nvPr>
        </p:nvSpPr>
        <p:spPr>
          <a:xfrm>
            <a:off x="2602247" y="2965456"/>
            <a:ext cx="1764037" cy="1318999"/>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8" name="Picture Placeholder 9"/>
          <p:cNvSpPr>
            <a:spLocks noGrp="1"/>
          </p:cNvSpPr>
          <p:nvPr>
            <p:ph type="pic" sz="quarter" idx="28" hasCustomPrompt="1"/>
          </p:nvPr>
        </p:nvSpPr>
        <p:spPr>
          <a:xfrm>
            <a:off x="419820" y="2965456"/>
            <a:ext cx="1764037" cy="1318999"/>
          </a:xfrm>
          <a:solidFill>
            <a:schemeClr val="tx1"/>
          </a:solidFill>
        </p:spPr>
        <p:txBody>
          <a:bodyPr lIns="108000" tIns="82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9" name="Text Placeholder 6"/>
          <p:cNvSpPr>
            <a:spLocks noGrp="1"/>
          </p:cNvSpPr>
          <p:nvPr>
            <p:ph type="body" sz="quarter" idx="29" hasCustomPrompt="1"/>
          </p:nvPr>
        </p:nvSpPr>
        <p:spPr>
          <a:xfrm>
            <a:off x="7140272" y="3130273"/>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30" name="Text Placeholder 6"/>
          <p:cNvSpPr>
            <a:spLocks noGrp="1"/>
          </p:cNvSpPr>
          <p:nvPr>
            <p:ph type="body" sz="quarter" idx="30" hasCustomPrompt="1"/>
          </p:nvPr>
        </p:nvSpPr>
        <p:spPr>
          <a:xfrm>
            <a:off x="4954588" y="3130273"/>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31" name="Text Placeholder 6"/>
          <p:cNvSpPr>
            <a:spLocks noGrp="1"/>
          </p:cNvSpPr>
          <p:nvPr>
            <p:ph type="body" sz="quarter" idx="31" hasCustomPrompt="1"/>
          </p:nvPr>
        </p:nvSpPr>
        <p:spPr>
          <a:xfrm>
            <a:off x="2766972" y="3130273"/>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32" name="Text Placeholder 6"/>
          <p:cNvSpPr>
            <a:spLocks noGrp="1"/>
          </p:cNvSpPr>
          <p:nvPr>
            <p:ph type="body" sz="quarter" idx="32" hasCustomPrompt="1"/>
          </p:nvPr>
        </p:nvSpPr>
        <p:spPr>
          <a:xfrm>
            <a:off x="580812" y="3130273"/>
            <a:ext cx="1424997" cy="377582"/>
          </a:xfrm>
        </p:spPr>
        <p:txBody>
          <a:bodyPr lIns="18000" anchor="t" anchorCtr="0">
            <a:normAutofit/>
          </a:bodyPr>
          <a:lstStyle>
            <a:lvl1pPr marL="0" indent="0">
              <a:buNone/>
              <a:defRPr sz="1000" cap="none" baseline="0">
                <a:solidFill>
                  <a:schemeClr val="accent3"/>
                </a:solidFill>
              </a:defRPr>
            </a:lvl1pPr>
          </a:lstStyle>
          <a:p>
            <a:pPr lvl="0"/>
            <a:r>
              <a:rPr lang="en-US" dirty="0" smtClean="0"/>
              <a:t>Click to edit master text styles</a:t>
            </a:r>
          </a:p>
        </p:txBody>
      </p:sp>
      <p:sp>
        <p:nvSpPr>
          <p:cNvPr id="23" name="Title 1"/>
          <p:cNvSpPr>
            <a:spLocks noGrp="1"/>
          </p:cNvSpPr>
          <p:nvPr>
            <p:ph type="title"/>
          </p:nvPr>
        </p:nvSpPr>
        <p:spPr>
          <a:xfrm>
            <a:off x="419820" y="613504"/>
            <a:ext cx="8304363"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665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Image 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8" name="Picture Placeholder 8"/>
          <p:cNvSpPr>
            <a:spLocks noGrp="1"/>
          </p:cNvSpPr>
          <p:nvPr>
            <p:ph type="pic" sz="quarter" idx="17"/>
          </p:nvPr>
        </p:nvSpPr>
        <p:spPr>
          <a:xfrm>
            <a:off x="1219919" y="1669933"/>
            <a:ext cx="3127310" cy="1878944"/>
          </a:xfrm>
        </p:spPr>
        <p:txBody>
          <a:bodyPr/>
          <a:lstStyle/>
          <a:p>
            <a:r>
              <a:rPr lang="en-US" dirty="0" smtClean="0"/>
              <a:t>Click icon to add picture</a:t>
            </a:r>
            <a:endParaRPr lang="en-US" dirty="0"/>
          </a:p>
        </p:txBody>
      </p:sp>
      <p:sp>
        <p:nvSpPr>
          <p:cNvPr id="12" name="Picture Placeholder 9"/>
          <p:cNvSpPr>
            <a:spLocks noGrp="1"/>
          </p:cNvSpPr>
          <p:nvPr>
            <p:ph type="pic" sz="quarter" idx="24" hasCustomPrompt="1"/>
          </p:nvPr>
        </p:nvSpPr>
        <p:spPr>
          <a:xfrm>
            <a:off x="1219920" y="1669933"/>
            <a:ext cx="3127310" cy="1878944"/>
          </a:xfrm>
          <a:solidFill>
            <a:schemeClr val="tx1"/>
          </a:solidFill>
        </p:spPr>
        <p:txBody>
          <a:bodyPr lIns="108000" tIns="118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3" name="Text Placeholder 6"/>
          <p:cNvSpPr>
            <a:spLocks noGrp="1"/>
          </p:cNvSpPr>
          <p:nvPr>
            <p:ph type="body" sz="quarter" idx="22" hasCustomPrompt="1"/>
          </p:nvPr>
        </p:nvSpPr>
        <p:spPr>
          <a:xfrm>
            <a:off x="1219919" y="3663443"/>
            <a:ext cx="3127310" cy="492147"/>
          </a:xfrm>
        </p:spPr>
        <p:txBody>
          <a:bodyPr lIns="18000" anchor="t" anchorCtr="0">
            <a:normAutofit/>
          </a:bodyPr>
          <a:lstStyle>
            <a:lvl1pPr marL="0" indent="0">
              <a:buNone/>
              <a:defRPr sz="1000" cap="none" baseline="0">
                <a:solidFill>
                  <a:schemeClr val="tx1"/>
                </a:solidFill>
              </a:defRPr>
            </a:lvl1pPr>
          </a:lstStyle>
          <a:p>
            <a:pPr lvl="0"/>
            <a:r>
              <a:rPr lang="en-US" dirty="0" smtClean="0"/>
              <a:t>Click to edit master text styles</a:t>
            </a:r>
          </a:p>
        </p:txBody>
      </p:sp>
      <p:sp>
        <p:nvSpPr>
          <p:cNvPr id="14" name="Picture Placeholder 9"/>
          <p:cNvSpPr>
            <a:spLocks noGrp="1"/>
          </p:cNvSpPr>
          <p:nvPr>
            <p:ph type="pic" sz="quarter" idx="25" hasCustomPrompt="1"/>
          </p:nvPr>
        </p:nvSpPr>
        <p:spPr>
          <a:xfrm>
            <a:off x="4796773" y="1669933"/>
            <a:ext cx="3127310" cy="1878944"/>
          </a:xfrm>
          <a:solidFill>
            <a:schemeClr val="tx1"/>
          </a:solidFill>
        </p:spPr>
        <p:txBody>
          <a:bodyPr lIns="108000" tIns="1188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5" name="Text Placeholder 6"/>
          <p:cNvSpPr>
            <a:spLocks noGrp="1"/>
          </p:cNvSpPr>
          <p:nvPr>
            <p:ph type="body" sz="quarter" idx="26" hasCustomPrompt="1"/>
          </p:nvPr>
        </p:nvSpPr>
        <p:spPr>
          <a:xfrm>
            <a:off x="4796772" y="3663443"/>
            <a:ext cx="3127310" cy="492147"/>
          </a:xfrm>
        </p:spPr>
        <p:txBody>
          <a:bodyPr lIns="18000" anchor="t" anchorCtr="0">
            <a:normAutofit/>
          </a:bodyPr>
          <a:lstStyle>
            <a:lvl1pPr marL="0" indent="0">
              <a:buNone/>
              <a:defRPr sz="1000" cap="none" baseline="0">
                <a:solidFill>
                  <a:schemeClr val="tx1"/>
                </a:solidFill>
              </a:defRPr>
            </a:lvl1pPr>
          </a:lstStyle>
          <a:p>
            <a:pPr lvl="0"/>
            <a:r>
              <a:rPr lang="en-US" dirty="0" smtClean="0"/>
              <a:t>Click to edit master text styles</a:t>
            </a:r>
          </a:p>
        </p:txBody>
      </p:sp>
      <p:sp>
        <p:nvSpPr>
          <p:cNvPr id="16"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7"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28347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Image 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2" name="Picture Placeholder 9"/>
          <p:cNvSpPr>
            <a:spLocks noGrp="1"/>
          </p:cNvSpPr>
          <p:nvPr>
            <p:ph type="pic" sz="quarter" idx="24" hasCustomPrompt="1"/>
          </p:nvPr>
        </p:nvSpPr>
        <p:spPr>
          <a:xfrm>
            <a:off x="905429" y="1905536"/>
            <a:ext cx="2194578" cy="1318542"/>
          </a:xfrm>
          <a:solidFill>
            <a:schemeClr val="tx1"/>
          </a:solidFill>
        </p:spPr>
        <p:txBody>
          <a:bodyPr lIns="108000" tIns="86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3" name="Text Placeholder 6"/>
          <p:cNvSpPr>
            <a:spLocks noGrp="1"/>
          </p:cNvSpPr>
          <p:nvPr>
            <p:ph type="body" sz="quarter" idx="22" hasCustomPrompt="1"/>
          </p:nvPr>
        </p:nvSpPr>
        <p:spPr>
          <a:xfrm>
            <a:off x="905429" y="3328588"/>
            <a:ext cx="2194578" cy="492147"/>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8" name="Picture Placeholder 9"/>
          <p:cNvSpPr>
            <a:spLocks noGrp="1"/>
          </p:cNvSpPr>
          <p:nvPr>
            <p:ph type="pic" sz="quarter" idx="25" hasCustomPrompt="1"/>
          </p:nvPr>
        </p:nvSpPr>
        <p:spPr>
          <a:xfrm>
            <a:off x="3475025" y="1905536"/>
            <a:ext cx="2194578" cy="1318542"/>
          </a:xfrm>
          <a:solidFill>
            <a:schemeClr val="tx1"/>
          </a:solidFill>
        </p:spPr>
        <p:txBody>
          <a:bodyPr lIns="108000" tIns="86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19" name="Text Placeholder 6"/>
          <p:cNvSpPr>
            <a:spLocks noGrp="1"/>
          </p:cNvSpPr>
          <p:nvPr>
            <p:ph type="body" sz="quarter" idx="26" hasCustomPrompt="1"/>
          </p:nvPr>
        </p:nvSpPr>
        <p:spPr>
          <a:xfrm>
            <a:off x="3475025" y="3328588"/>
            <a:ext cx="2194578" cy="492147"/>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20" name="Picture Placeholder 9"/>
          <p:cNvSpPr>
            <a:spLocks noGrp="1"/>
          </p:cNvSpPr>
          <p:nvPr>
            <p:ph type="pic" sz="quarter" idx="27" hasCustomPrompt="1"/>
          </p:nvPr>
        </p:nvSpPr>
        <p:spPr>
          <a:xfrm>
            <a:off x="6044621" y="1905536"/>
            <a:ext cx="2194578" cy="1318542"/>
          </a:xfrm>
          <a:solidFill>
            <a:schemeClr val="tx1"/>
          </a:solidFill>
        </p:spPr>
        <p:txBody>
          <a:bodyPr lIns="108000" tIns="864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1" name="Text Placeholder 6"/>
          <p:cNvSpPr>
            <a:spLocks noGrp="1"/>
          </p:cNvSpPr>
          <p:nvPr>
            <p:ph type="body" sz="quarter" idx="28" hasCustomPrompt="1"/>
          </p:nvPr>
        </p:nvSpPr>
        <p:spPr>
          <a:xfrm>
            <a:off x="6044621" y="3328588"/>
            <a:ext cx="2194578" cy="492147"/>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14"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5"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Tree>
    <p:extLst>
      <p:ext uri="{BB962C8B-B14F-4D97-AF65-F5344CB8AC3E}">
        <p14:creationId xmlns:p14="http://schemas.microsoft.com/office/powerpoint/2010/main" val="141606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Image H">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1" y="0"/>
            <a:ext cx="9144001" cy="4284666"/>
          </a:xfrm>
          <a:solidFill>
            <a:schemeClr val="tx1"/>
          </a:solidFill>
        </p:spPr>
        <p:txBody>
          <a:bodyPr lIns="108000" tIns="2376000" rIns="108000">
            <a:normAutofit/>
          </a:bodyPr>
          <a:lstStyle>
            <a:lvl1pPr marL="0" indent="0" algn="ctr">
              <a:buNone/>
              <a:defRPr sz="600" b="0" baseline="0">
                <a:solidFill>
                  <a:schemeClr val="accent3"/>
                </a:solidFill>
                <a:effectLst/>
              </a:defRPr>
            </a:lvl1pPr>
          </a:lstStyle>
          <a:p>
            <a:r>
              <a:rPr lang="en-US" dirty="0" smtClean="0"/>
              <a:t>ADD IMAGE BY CLICKING ICON</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1363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9 Video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7" name="Media Placeholder 8"/>
          <p:cNvSpPr>
            <a:spLocks noGrp="1"/>
          </p:cNvSpPr>
          <p:nvPr>
            <p:ph type="media" sz="quarter" idx="13" hasCustomPrompt="1"/>
          </p:nvPr>
        </p:nvSpPr>
        <p:spPr>
          <a:xfrm>
            <a:off x="3704592" y="1460743"/>
            <a:ext cx="5020309" cy="2823923"/>
          </a:xfrm>
          <a:solidFill>
            <a:schemeClr val="tx1"/>
          </a:solidFill>
          <a:effectLst/>
        </p:spPr>
        <p:txBody>
          <a:bodyPr tIns="1584000">
            <a:normAutofit/>
          </a:bodyPr>
          <a:lstStyle>
            <a:lvl1pPr marL="0" indent="0" algn="ctr">
              <a:buNone/>
              <a:defRPr sz="600">
                <a:solidFill>
                  <a:schemeClr val="accent3"/>
                </a:solidFill>
              </a:defRPr>
            </a:lvl1pPr>
          </a:lstStyle>
          <a:p>
            <a:r>
              <a:rPr lang="en-US" dirty="0" smtClean="0"/>
              <a:t>CLICK TO ADD MEDIA SIZE 16/9</a:t>
            </a:r>
            <a:endParaRPr lang="en-US" dirty="0"/>
          </a:p>
        </p:txBody>
      </p:sp>
      <p:sp>
        <p:nvSpPr>
          <p:cNvPr id="8" name="Content Placeholder 8"/>
          <p:cNvSpPr>
            <a:spLocks noGrp="1"/>
          </p:cNvSpPr>
          <p:nvPr>
            <p:ph sz="quarter" idx="19"/>
          </p:nvPr>
        </p:nvSpPr>
        <p:spPr>
          <a:xfrm>
            <a:off x="419819" y="1460741"/>
            <a:ext cx="2873326"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6"/>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9" name="Title 1"/>
          <p:cNvSpPr>
            <a:spLocks noGrp="1"/>
          </p:cNvSpPr>
          <p:nvPr>
            <p:ph type="title"/>
          </p:nvPr>
        </p:nvSpPr>
        <p:spPr>
          <a:xfrm>
            <a:off x="419820" y="613504"/>
            <a:ext cx="8304363"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372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9 Video Large">
    <p:spTree>
      <p:nvGrpSpPr>
        <p:cNvPr id="1" name=""/>
        <p:cNvGrpSpPr/>
        <p:nvPr/>
      </p:nvGrpSpPr>
      <p:grpSpPr>
        <a:xfrm>
          <a:off x="0" y="0"/>
          <a:ext cx="0" cy="0"/>
          <a:chOff x="0" y="0"/>
          <a:chExt cx="0" cy="0"/>
        </a:xfrm>
      </p:grpSpPr>
      <p:sp>
        <p:nvSpPr>
          <p:cNvPr id="7" name="Media Placeholder 8"/>
          <p:cNvSpPr>
            <a:spLocks noGrp="1"/>
          </p:cNvSpPr>
          <p:nvPr>
            <p:ph type="media" sz="quarter" idx="13" hasCustomPrompt="1"/>
          </p:nvPr>
        </p:nvSpPr>
        <p:spPr>
          <a:xfrm>
            <a:off x="1846162" y="415377"/>
            <a:ext cx="6878738" cy="3869288"/>
          </a:xfrm>
          <a:solidFill>
            <a:schemeClr val="tx1"/>
          </a:solidFill>
          <a:effectLst/>
        </p:spPr>
        <p:txBody>
          <a:bodyPr tIns="2088000">
            <a:normAutofit/>
          </a:bodyPr>
          <a:lstStyle>
            <a:lvl1pPr marL="0" indent="0" algn="ctr">
              <a:buNone/>
              <a:defRPr sz="600">
                <a:solidFill>
                  <a:schemeClr val="accent3"/>
                </a:solidFill>
              </a:defRPr>
            </a:lvl1pPr>
          </a:lstStyle>
          <a:p>
            <a:r>
              <a:rPr lang="en-US" dirty="0" smtClean="0"/>
              <a:t>CLICK TO ADD MEDIA SIZE 16/9</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10" name="Text Placeholder 6"/>
          <p:cNvSpPr>
            <a:spLocks noGrp="1"/>
          </p:cNvSpPr>
          <p:nvPr>
            <p:ph type="body" sz="quarter" idx="18" hasCustomPrompt="1"/>
          </p:nvPr>
        </p:nvSpPr>
        <p:spPr>
          <a:xfrm>
            <a:off x="421896" y="415377"/>
            <a:ext cx="1250651" cy="3869288"/>
          </a:xfrm>
        </p:spPr>
        <p:txBody>
          <a:bodyPr lIns="18000" anchor="t" anchorCtr="0">
            <a:normAutofit/>
          </a:bodyPr>
          <a:lstStyle>
            <a:lvl1pPr marL="0" indent="0">
              <a:buNone/>
              <a:defRPr sz="12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24920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 Video Smal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8" name="Content Placeholder 8"/>
          <p:cNvSpPr>
            <a:spLocks noGrp="1"/>
          </p:cNvSpPr>
          <p:nvPr>
            <p:ph sz="quarter" idx="19"/>
          </p:nvPr>
        </p:nvSpPr>
        <p:spPr>
          <a:xfrm>
            <a:off x="419819" y="1460741"/>
            <a:ext cx="4165486"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6"/>
          <p:cNvSpPr>
            <a:spLocks noGrp="1"/>
          </p:cNvSpPr>
          <p:nvPr>
            <p:ph type="body" sz="quarter" idx="20"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9" name="Media Placeholder 8"/>
          <p:cNvSpPr>
            <a:spLocks noGrp="1"/>
          </p:cNvSpPr>
          <p:nvPr>
            <p:ph type="media" sz="quarter" idx="15" hasCustomPrompt="1"/>
          </p:nvPr>
        </p:nvSpPr>
        <p:spPr>
          <a:xfrm>
            <a:off x="4958719" y="1460741"/>
            <a:ext cx="3766185" cy="2823713"/>
          </a:xfrm>
          <a:solidFill>
            <a:schemeClr val="tx1"/>
          </a:solidFill>
          <a:effectLst/>
        </p:spPr>
        <p:txBody>
          <a:bodyPr tIns="1584000">
            <a:normAutofit/>
          </a:bodyPr>
          <a:lstStyle>
            <a:lvl1pPr marL="0" indent="0" algn="ctr">
              <a:buNone/>
              <a:defRPr sz="600" baseline="0">
                <a:solidFill>
                  <a:schemeClr val="accent3"/>
                </a:solidFill>
              </a:defRPr>
            </a:lvl1pPr>
          </a:lstStyle>
          <a:p>
            <a:r>
              <a:rPr lang="en-US" dirty="0" smtClean="0"/>
              <a:t>CLICK TO ADD MEDIA SIZE 4/3</a:t>
            </a:r>
            <a:endParaRPr lang="en-US" dirty="0"/>
          </a:p>
        </p:txBody>
      </p:sp>
      <p:sp>
        <p:nvSpPr>
          <p:cNvPr id="10" name="Title 1"/>
          <p:cNvSpPr>
            <a:spLocks noGrp="1"/>
          </p:cNvSpPr>
          <p:nvPr>
            <p:ph type="title"/>
          </p:nvPr>
        </p:nvSpPr>
        <p:spPr>
          <a:xfrm>
            <a:off x="419820" y="613504"/>
            <a:ext cx="8304363" cy="67622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7414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1" name="Rectangle 10"/>
          <p:cNvSpPr/>
          <p:nvPr userDrawn="1"/>
        </p:nvSpPr>
        <p:spPr>
          <a:xfrm>
            <a:off x="5335931" y="-734"/>
            <a:ext cx="1576087" cy="4806134"/>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576087"/>
              <a:gd name="connsiteY0" fmla="*/ 4238977 h 5147588"/>
              <a:gd name="connsiteX1" fmla="*/ 1576087 w 1576087"/>
              <a:gd name="connsiteY1" fmla="*/ 0 h 5147588"/>
              <a:gd name="connsiteX2" fmla="*/ 372319 w 1576087"/>
              <a:gd name="connsiteY2" fmla="*/ 5147588 h 5147588"/>
              <a:gd name="connsiteX3" fmla="*/ 0 w 1576087"/>
              <a:gd name="connsiteY3" fmla="*/ 4238977 h 5147588"/>
              <a:gd name="connsiteX0" fmla="*/ 0 w 1576087"/>
              <a:gd name="connsiteY0" fmla="*/ 4238977 h 4933456"/>
              <a:gd name="connsiteX1" fmla="*/ 1576087 w 1576087"/>
              <a:gd name="connsiteY1" fmla="*/ 0 h 4933456"/>
              <a:gd name="connsiteX2" fmla="*/ 430193 w 1576087"/>
              <a:gd name="connsiteY2" fmla="*/ 4933456 h 4933456"/>
              <a:gd name="connsiteX3" fmla="*/ 0 w 1576087"/>
              <a:gd name="connsiteY3" fmla="*/ 4238977 h 4933456"/>
              <a:gd name="connsiteX0" fmla="*/ 0 w 1576087"/>
              <a:gd name="connsiteY0" fmla="*/ 4238977 h 4806134"/>
              <a:gd name="connsiteX1" fmla="*/ 1576087 w 1576087"/>
              <a:gd name="connsiteY1" fmla="*/ 0 h 4806134"/>
              <a:gd name="connsiteX2" fmla="*/ 453342 w 1576087"/>
              <a:gd name="connsiteY2" fmla="*/ 4806134 h 4806134"/>
              <a:gd name="connsiteX3" fmla="*/ 0 w 1576087"/>
              <a:gd name="connsiteY3" fmla="*/ 4238977 h 4806134"/>
            </a:gdLst>
            <a:ahLst/>
            <a:cxnLst>
              <a:cxn ang="0">
                <a:pos x="connsiteX0" y="connsiteY0"/>
              </a:cxn>
              <a:cxn ang="0">
                <a:pos x="connsiteX1" y="connsiteY1"/>
              </a:cxn>
              <a:cxn ang="0">
                <a:pos x="connsiteX2" y="connsiteY2"/>
              </a:cxn>
              <a:cxn ang="0">
                <a:pos x="connsiteX3" y="connsiteY3"/>
              </a:cxn>
            </a:cxnLst>
            <a:rect l="l" t="t" r="r" b="b"/>
            <a:pathLst>
              <a:path w="1576087" h="4806134">
                <a:moveTo>
                  <a:pt x="0" y="4238977"/>
                </a:moveTo>
                <a:lnTo>
                  <a:pt x="1576087" y="0"/>
                </a:lnTo>
                <a:lnTo>
                  <a:pt x="453342" y="4806134"/>
                </a:lnTo>
                <a:lnTo>
                  <a:pt x="0" y="4238977"/>
                </a:lnTo>
                <a:close/>
              </a:path>
            </a:pathLst>
          </a:custGeom>
          <a:gradFill flip="none" rotWithShape="1">
            <a:gsLst>
              <a:gs pos="1000">
                <a:schemeClr val="bg2">
                  <a:lumMod val="20000"/>
                  <a:lumOff val="80000"/>
                </a:schemeClr>
              </a:gs>
              <a:gs pos="100000">
                <a:schemeClr val="bg2">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20" name="Text Placeholder 9"/>
          <p:cNvSpPr>
            <a:spLocks noGrp="1"/>
          </p:cNvSpPr>
          <p:nvPr>
            <p:ph type="body" sz="quarter" idx="18" hasCustomPrompt="1"/>
          </p:nvPr>
        </p:nvSpPr>
        <p:spPr>
          <a:xfrm>
            <a:off x="419100" y="1460741"/>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1" name="Text Placeholder 9"/>
          <p:cNvSpPr>
            <a:spLocks noGrp="1"/>
          </p:cNvSpPr>
          <p:nvPr>
            <p:ph type="body" sz="quarter" idx="19" hasCustomPrompt="1"/>
          </p:nvPr>
        </p:nvSpPr>
        <p:spPr>
          <a:xfrm>
            <a:off x="419820" y="1798764"/>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2" name="Text Placeholder 9"/>
          <p:cNvSpPr>
            <a:spLocks noGrp="1"/>
          </p:cNvSpPr>
          <p:nvPr>
            <p:ph type="body" sz="quarter" idx="20" hasCustomPrompt="1"/>
          </p:nvPr>
        </p:nvSpPr>
        <p:spPr>
          <a:xfrm>
            <a:off x="419820" y="2136789"/>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3" name="Text Placeholder 9"/>
          <p:cNvSpPr>
            <a:spLocks noGrp="1"/>
          </p:cNvSpPr>
          <p:nvPr>
            <p:ph type="body" sz="quarter" idx="21" hasCustomPrompt="1"/>
          </p:nvPr>
        </p:nvSpPr>
        <p:spPr>
          <a:xfrm>
            <a:off x="419820" y="2474813"/>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4" name="Text Placeholder 9"/>
          <p:cNvSpPr>
            <a:spLocks noGrp="1"/>
          </p:cNvSpPr>
          <p:nvPr>
            <p:ph type="body" sz="quarter" idx="22" hasCustomPrompt="1"/>
          </p:nvPr>
        </p:nvSpPr>
        <p:spPr>
          <a:xfrm>
            <a:off x="419100" y="2812836"/>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5" name="Text Placeholder 9"/>
          <p:cNvSpPr>
            <a:spLocks noGrp="1"/>
          </p:cNvSpPr>
          <p:nvPr>
            <p:ph type="body" sz="quarter" idx="23" hasCustomPrompt="1"/>
          </p:nvPr>
        </p:nvSpPr>
        <p:spPr>
          <a:xfrm>
            <a:off x="419100" y="3150861"/>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6" name="Text Placeholder 9"/>
          <p:cNvSpPr>
            <a:spLocks noGrp="1"/>
          </p:cNvSpPr>
          <p:nvPr>
            <p:ph type="body" sz="quarter" idx="24" hasCustomPrompt="1"/>
          </p:nvPr>
        </p:nvSpPr>
        <p:spPr>
          <a:xfrm>
            <a:off x="417653" y="3488883"/>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9"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30" name="TextBox 29"/>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US" sz="2400" dirty="0" smtClean="0">
                <a:solidFill>
                  <a:schemeClr val="accent3"/>
                </a:solidFill>
                <a:latin typeface="+mj-lt"/>
                <a:cs typeface="Arial" pitchFamily="34" charset="0"/>
              </a:rPr>
              <a:t>Agenda</a:t>
            </a:r>
            <a:r>
              <a:rPr lang="en-US" dirty="0" smtClean="0">
                <a:solidFill>
                  <a:schemeClr val="accent3"/>
                </a:solidFill>
                <a:latin typeface="+mj-lt"/>
                <a:cs typeface="Arial" pitchFamily="34" charset="0"/>
              </a:rPr>
              <a:t> </a:t>
            </a:r>
          </a:p>
        </p:txBody>
      </p:sp>
      <p:sp>
        <p:nvSpPr>
          <p:cNvPr id="31" name="Text Placeholder 9"/>
          <p:cNvSpPr>
            <a:spLocks noGrp="1"/>
          </p:cNvSpPr>
          <p:nvPr>
            <p:ph type="body" sz="quarter" idx="26" hasCustomPrompt="1"/>
          </p:nvPr>
        </p:nvSpPr>
        <p:spPr>
          <a:xfrm>
            <a:off x="419820" y="3826478"/>
            <a:ext cx="5408754"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17" name="Rectangle 10"/>
          <p:cNvSpPr/>
          <p:nvPr userDrawn="1"/>
        </p:nvSpPr>
        <p:spPr>
          <a:xfrm>
            <a:off x="6605286" y="2779119"/>
            <a:ext cx="2363166" cy="1189048"/>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576087"/>
              <a:gd name="connsiteY0" fmla="*/ 4238977 h 5147588"/>
              <a:gd name="connsiteX1" fmla="*/ 1576087 w 1576087"/>
              <a:gd name="connsiteY1" fmla="*/ 0 h 5147588"/>
              <a:gd name="connsiteX2" fmla="*/ 372319 w 1576087"/>
              <a:gd name="connsiteY2" fmla="*/ 5147588 h 5147588"/>
              <a:gd name="connsiteX3" fmla="*/ 0 w 1576087"/>
              <a:gd name="connsiteY3" fmla="*/ 4238977 h 5147588"/>
              <a:gd name="connsiteX0" fmla="*/ 0 w 1576087"/>
              <a:gd name="connsiteY0" fmla="*/ 4238977 h 4933456"/>
              <a:gd name="connsiteX1" fmla="*/ 1576087 w 1576087"/>
              <a:gd name="connsiteY1" fmla="*/ 0 h 4933456"/>
              <a:gd name="connsiteX2" fmla="*/ 430193 w 1576087"/>
              <a:gd name="connsiteY2" fmla="*/ 4933456 h 4933456"/>
              <a:gd name="connsiteX3" fmla="*/ 0 w 1576087"/>
              <a:gd name="connsiteY3" fmla="*/ 4238977 h 4933456"/>
              <a:gd name="connsiteX0" fmla="*/ 0 w 3312289"/>
              <a:gd name="connsiteY0" fmla="*/ 1518926 h 2213405"/>
              <a:gd name="connsiteX1" fmla="*/ 3312289 w 3312289"/>
              <a:gd name="connsiteY1" fmla="*/ 0 h 2213405"/>
              <a:gd name="connsiteX2" fmla="*/ 430193 w 3312289"/>
              <a:gd name="connsiteY2" fmla="*/ 2213405 h 2213405"/>
              <a:gd name="connsiteX3" fmla="*/ 0 w 3312289"/>
              <a:gd name="connsiteY3" fmla="*/ 1518926 h 2213405"/>
              <a:gd name="connsiteX0" fmla="*/ 981918 w 2882096"/>
              <a:gd name="connsiteY0" fmla="*/ 870744 h 2213405"/>
              <a:gd name="connsiteX1" fmla="*/ 2882096 w 2882096"/>
              <a:gd name="connsiteY1" fmla="*/ 0 h 2213405"/>
              <a:gd name="connsiteX2" fmla="*/ 0 w 2882096"/>
              <a:gd name="connsiteY2" fmla="*/ 2213405 h 2213405"/>
              <a:gd name="connsiteX3" fmla="*/ 981918 w 2882096"/>
              <a:gd name="connsiteY3" fmla="*/ 870744 h 2213405"/>
              <a:gd name="connsiteX0" fmla="*/ 0 w 1900178"/>
              <a:gd name="connsiteY0" fmla="*/ 870744 h 1096448"/>
              <a:gd name="connsiteX1" fmla="*/ 1900178 w 1900178"/>
              <a:gd name="connsiteY1" fmla="*/ 0 h 1096448"/>
              <a:gd name="connsiteX2" fmla="*/ 881606 w 1900178"/>
              <a:gd name="connsiteY2" fmla="*/ 1096448 h 1096448"/>
              <a:gd name="connsiteX3" fmla="*/ 0 w 1900178"/>
              <a:gd name="connsiteY3" fmla="*/ 870744 h 1096448"/>
              <a:gd name="connsiteX0" fmla="*/ 0 w 1969626"/>
              <a:gd name="connsiteY0" fmla="*/ 986491 h 1096448"/>
              <a:gd name="connsiteX1" fmla="*/ 1969626 w 1969626"/>
              <a:gd name="connsiteY1" fmla="*/ 0 h 1096448"/>
              <a:gd name="connsiteX2" fmla="*/ 951054 w 1969626"/>
              <a:gd name="connsiteY2" fmla="*/ 1096448 h 1096448"/>
              <a:gd name="connsiteX3" fmla="*/ 0 w 1969626"/>
              <a:gd name="connsiteY3" fmla="*/ 986491 h 1096448"/>
              <a:gd name="connsiteX0" fmla="*/ 0 w 1969626"/>
              <a:gd name="connsiteY0" fmla="*/ 986491 h 986491"/>
              <a:gd name="connsiteX1" fmla="*/ 1969626 w 1969626"/>
              <a:gd name="connsiteY1" fmla="*/ 0 h 986491"/>
              <a:gd name="connsiteX2" fmla="*/ 1842305 w 1969626"/>
              <a:gd name="connsiteY2" fmla="*/ 807081 h 986491"/>
              <a:gd name="connsiteX3" fmla="*/ 0 w 1969626"/>
              <a:gd name="connsiteY3" fmla="*/ 986491 h 986491"/>
              <a:gd name="connsiteX0" fmla="*/ 0 w 2137459"/>
              <a:gd name="connsiteY0" fmla="*/ 1079089 h 1079089"/>
              <a:gd name="connsiteX1" fmla="*/ 2137459 w 2137459"/>
              <a:gd name="connsiteY1" fmla="*/ 0 h 1079089"/>
              <a:gd name="connsiteX2" fmla="*/ 1842305 w 2137459"/>
              <a:gd name="connsiteY2" fmla="*/ 899679 h 1079089"/>
              <a:gd name="connsiteX3" fmla="*/ 0 w 2137459"/>
              <a:gd name="connsiteY3" fmla="*/ 1079089 h 1079089"/>
              <a:gd name="connsiteX0" fmla="*/ 0 w 2363166"/>
              <a:gd name="connsiteY0" fmla="*/ 1189048 h 1189048"/>
              <a:gd name="connsiteX1" fmla="*/ 2363166 w 2363166"/>
              <a:gd name="connsiteY1" fmla="*/ 0 h 1189048"/>
              <a:gd name="connsiteX2" fmla="*/ 2068012 w 2363166"/>
              <a:gd name="connsiteY2" fmla="*/ 899679 h 1189048"/>
              <a:gd name="connsiteX3" fmla="*/ 0 w 2363166"/>
              <a:gd name="connsiteY3" fmla="*/ 1189048 h 1189048"/>
              <a:gd name="connsiteX0" fmla="*/ 0 w 2363166"/>
              <a:gd name="connsiteY0" fmla="*/ 1189048 h 1189048"/>
              <a:gd name="connsiteX1" fmla="*/ 2363166 w 2363166"/>
              <a:gd name="connsiteY1" fmla="*/ 0 h 1189048"/>
              <a:gd name="connsiteX2" fmla="*/ 2189546 w 2363166"/>
              <a:gd name="connsiteY2" fmla="*/ 529289 h 1189048"/>
              <a:gd name="connsiteX3" fmla="*/ 0 w 2363166"/>
              <a:gd name="connsiteY3" fmla="*/ 1189048 h 1189048"/>
              <a:gd name="connsiteX0" fmla="*/ 0 w 2363166"/>
              <a:gd name="connsiteY0" fmla="*/ 1189048 h 1189048"/>
              <a:gd name="connsiteX1" fmla="*/ 2363166 w 2363166"/>
              <a:gd name="connsiteY1" fmla="*/ 0 h 1189048"/>
              <a:gd name="connsiteX2" fmla="*/ 2282143 w 2363166"/>
              <a:gd name="connsiteY2" fmla="*/ 673973 h 1189048"/>
              <a:gd name="connsiteX3" fmla="*/ 0 w 2363166"/>
              <a:gd name="connsiteY3" fmla="*/ 1189048 h 1189048"/>
            </a:gdLst>
            <a:ahLst/>
            <a:cxnLst>
              <a:cxn ang="0">
                <a:pos x="connsiteX0" y="connsiteY0"/>
              </a:cxn>
              <a:cxn ang="0">
                <a:pos x="connsiteX1" y="connsiteY1"/>
              </a:cxn>
              <a:cxn ang="0">
                <a:pos x="connsiteX2" y="connsiteY2"/>
              </a:cxn>
              <a:cxn ang="0">
                <a:pos x="connsiteX3" y="connsiteY3"/>
              </a:cxn>
            </a:cxnLst>
            <a:rect l="l" t="t" r="r" b="b"/>
            <a:pathLst>
              <a:path w="2363166" h="1189048">
                <a:moveTo>
                  <a:pt x="0" y="1189048"/>
                </a:moveTo>
                <a:lnTo>
                  <a:pt x="2363166" y="0"/>
                </a:lnTo>
                <a:lnTo>
                  <a:pt x="2282143" y="673973"/>
                </a:lnTo>
                <a:lnTo>
                  <a:pt x="0" y="1189048"/>
                </a:lnTo>
                <a:close/>
              </a:path>
            </a:pathLst>
          </a:custGeom>
          <a:gradFill flip="none" rotWithShape="1">
            <a:gsLst>
              <a:gs pos="1000">
                <a:schemeClr val="bg2">
                  <a:lumMod val="20000"/>
                  <a:lumOff val="80000"/>
                </a:schemeClr>
              </a:gs>
              <a:gs pos="100000">
                <a:schemeClr val="bg2">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Picture Placeholder 9"/>
          <p:cNvSpPr>
            <a:spLocks noGrp="1"/>
          </p:cNvSpPr>
          <p:nvPr>
            <p:ph type="pic" sz="quarter" idx="17" hasCustomPrompt="1"/>
          </p:nvPr>
        </p:nvSpPr>
        <p:spPr>
          <a:xfrm>
            <a:off x="5904000" y="-736"/>
            <a:ext cx="3240000" cy="4320000"/>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998" h="4531189">
                <a:moveTo>
                  <a:pt x="839165" y="0"/>
                </a:moveTo>
                <a:lnTo>
                  <a:pt x="2718998" y="0"/>
                </a:lnTo>
                <a:lnTo>
                  <a:pt x="2718998" y="2823923"/>
                </a:lnTo>
                <a:lnTo>
                  <a:pt x="0" y="4531189"/>
                </a:lnTo>
                <a:lnTo>
                  <a:pt x="839165" y="0"/>
                </a:lnTo>
                <a:close/>
              </a:path>
            </a:pathLst>
          </a:custGeom>
          <a:blipFill>
            <a:blip r:embed="rId2" cstate="print"/>
            <a:stretch>
              <a:fillRect/>
            </a:stretch>
          </a:blipFill>
        </p:spPr>
        <p:txBody>
          <a:bodyPr lIns="828000" tIns="2304000" rIns="828000">
            <a:normAutofit/>
          </a:bodyPr>
          <a:lstStyle>
            <a:lvl1pPr marL="0" indent="0" algn="ctr">
              <a:buNone/>
              <a:defRPr sz="600" b="0" baseline="0">
                <a:solidFill>
                  <a:schemeClr val="accent3"/>
                </a:solidFill>
                <a:effectLst/>
              </a:defRPr>
            </a:lvl1pPr>
          </a:lstStyle>
          <a:p>
            <a:r>
              <a:rPr lang="en-US" dirty="0" smtClean="0"/>
              <a:t>ADD IMAGE BY CLICKING ICON</a:t>
            </a:r>
          </a:p>
        </p:txBody>
      </p:sp>
    </p:spTree>
    <p:extLst>
      <p:ext uri="{BB962C8B-B14F-4D97-AF65-F5344CB8AC3E}">
        <p14:creationId xmlns:p14="http://schemas.microsoft.com/office/powerpoint/2010/main" val="60615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3 Video Lar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Media Placeholder 8"/>
          <p:cNvSpPr>
            <a:spLocks noGrp="1"/>
          </p:cNvSpPr>
          <p:nvPr>
            <p:ph type="media" sz="quarter" idx="15" hasCustomPrompt="1"/>
          </p:nvPr>
        </p:nvSpPr>
        <p:spPr>
          <a:xfrm>
            <a:off x="3563722" y="415379"/>
            <a:ext cx="5160460" cy="3869077"/>
          </a:xfrm>
          <a:solidFill>
            <a:schemeClr val="tx1"/>
          </a:solidFill>
          <a:effectLst/>
        </p:spPr>
        <p:txBody>
          <a:bodyPr tIns="2088000">
            <a:normAutofit/>
          </a:bodyPr>
          <a:lstStyle>
            <a:lvl1pPr marL="0" indent="0" algn="ctr">
              <a:buNone/>
              <a:defRPr sz="600" baseline="0">
                <a:solidFill>
                  <a:schemeClr val="accent3"/>
                </a:solidFill>
              </a:defRPr>
            </a:lvl1pPr>
          </a:lstStyle>
          <a:p>
            <a:r>
              <a:rPr lang="en-US" dirty="0" smtClean="0"/>
              <a:t>CLICK TO ADD MEDIA SIZE 4/3</a:t>
            </a:r>
            <a:endParaRPr lang="en-US" dirty="0"/>
          </a:p>
        </p:txBody>
      </p:sp>
      <p:sp>
        <p:nvSpPr>
          <p:cNvPr id="8" name="Text Placeholder 6"/>
          <p:cNvSpPr>
            <a:spLocks noGrp="1"/>
          </p:cNvSpPr>
          <p:nvPr>
            <p:ph type="body" sz="quarter" idx="18" hasCustomPrompt="1"/>
          </p:nvPr>
        </p:nvSpPr>
        <p:spPr>
          <a:xfrm>
            <a:off x="421895" y="415377"/>
            <a:ext cx="2998427" cy="3869288"/>
          </a:xfrm>
        </p:spPr>
        <p:txBody>
          <a:bodyPr lIns="18000" anchor="t" anchorCtr="0">
            <a:normAutofit/>
          </a:bodyPr>
          <a:lstStyle>
            <a:lvl1pPr marL="0" indent="0">
              <a:buNone/>
              <a:defRPr sz="1400" cap="none" baseline="0">
                <a:solidFill>
                  <a:schemeClr val="accent3"/>
                </a:solidFill>
              </a:defRPr>
            </a:lvl1pPr>
          </a:lstStyle>
          <a:p>
            <a:pPr lvl="0"/>
            <a:r>
              <a:rPr lang="en-US" dirty="0" smtClean="0"/>
              <a:t>Click to edit master text styles</a:t>
            </a:r>
          </a:p>
        </p:txBody>
      </p:sp>
    </p:spTree>
    <p:extLst>
      <p:ext uri="{BB962C8B-B14F-4D97-AF65-F5344CB8AC3E}">
        <p14:creationId xmlns:p14="http://schemas.microsoft.com/office/powerpoint/2010/main" val="133549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60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6"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43"/>
          <a:stretch/>
        </p:blipFill>
        <p:spPr>
          <a:xfrm>
            <a:off x="5821864" y="1904724"/>
            <a:ext cx="1823991" cy="1833899"/>
          </a:xfrm>
          <a:prstGeom prst="rect">
            <a:avLst/>
          </a:prstGeom>
        </p:spPr>
      </p:pic>
      <p:sp>
        <p:nvSpPr>
          <p:cNvPr id="20" name="Text Placeholder 6"/>
          <p:cNvSpPr>
            <a:spLocks noGrp="1"/>
          </p:cNvSpPr>
          <p:nvPr>
            <p:ph type="body" sz="quarter" idx="15" hasCustomPrompt="1"/>
          </p:nvPr>
        </p:nvSpPr>
        <p:spPr>
          <a:xfrm>
            <a:off x="4334721" y="2610096"/>
            <a:ext cx="3115141" cy="399324"/>
          </a:xfrm>
        </p:spPr>
        <p:txBody>
          <a:bodyPr lIns="18000" anchor="ctr" anchorCtr="0">
            <a:noAutofit/>
          </a:bodyPr>
          <a:lstStyle>
            <a:lvl1pPr marL="0" indent="0" algn="r">
              <a:buNone/>
              <a:defRPr sz="3200" cap="none" baseline="0">
                <a:solidFill>
                  <a:schemeClr val="accent3"/>
                </a:solidFill>
              </a:defRPr>
            </a:lvl1pPr>
          </a:lstStyle>
          <a:p>
            <a:pPr lvl="0"/>
            <a:r>
              <a:rPr lang="en-US" dirty="0" smtClean="0"/>
              <a:t>ADD TEXT</a:t>
            </a:r>
          </a:p>
        </p:txBody>
      </p:sp>
      <p:sp>
        <p:nvSpPr>
          <p:cNvPr id="23" name="Content Placeholder 8"/>
          <p:cNvSpPr>
            <a:spLocks noGrp="1"/>
          </p:cNvSpPr>
          <p:nvPr>
            <p:ph sz="quarter" idx="19"/>
          </p:nvPr>
        </p:nvSpPr>
        <p:spPr>
          <a:xfrm>
            <a:off x="419819" y="1460741"/>
            <a:ext cx="2873326" cy="2823713"/>
          </a:xfrm>
        </p:spPr>
        <p:txBody>
          <a:bodyPr/>
          <a:lstStyle>
            <a:lvl1pPr marL="180975" indent="-180975">
              <a:buClr>
                <a:schemeClr val="accent3"/>
              </a:buClr>
              <a:buFont typeface="Verdana" pitchFamily="34" charset="0"/>
              <a:buChar char="›"/>
              <a:defRPr>
                <a:solidFill>
                  <a:schemeClr val="tx2"/>
                </a:solidFill>
              </a:defRPr>
            </a:lvl1pPr>
            <a:lvl2pPr marL="539750" indent="-182563">
              <a:buClr>
                <a:schemeClr val="accent3"/>
              </a:buClr>
              <a:buFont typeface="Verdana" pitchFamily="34" charset="0"/>
              <a:buChar char="›"/>
              <a:defRPr>
                <a:solidFill>
                  <a:schemeClr val="tx2"/>
                </a:solidFill>
              </a:defRPr>
            </a:lvl2pPr>
            <a:lvl3pPr marL="896938" indent="-182563">
              <a:buClr>
                <a:schemeClr val="accent3"/>
              </a:buClr>
              <a:buFont typeface="Verdana" pitchFamily="34" charset="0"/>
              <a:buChar char="›"/>
              <a:defRPr>
                <a:solidFill>
                  <a:schemeClr val="tx2"/>
                </a:solidFill>
              </a:defRPr>
            </a:lvl3pPr>
            <a:lvl4pPr marL="1254125" indent="-174625">
              <a:buClr>
                <a:schemeClr val="accent3"/>
              </a:buClr>
              <a:buFont typeface="Verdana" pitchFamily="34" charset="0"/>
              <a:buChar char="›"/>
              <a:defRPr>
                <a:solidFill>
                  <a:schemeClr val="tx2"/>
                </a:solidFill>
              </a:defRPr>
            </a:lvl4pPr>
            <a:lvl5pPr marL="1611313" indent="-171450">
              <a:buClr>
                <a:schemeClr val="accent3"/>
              </a:buClr>
              <a:buFont typeface="Verdana" pitchFamily="34" charset="0"/>
              <a:buChar cha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820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cus A">
    <p:spTree>
      <p:nvGrpSpPr>
        <p:cNvPr id="1" name=""/>
        <p:cNvGrpSpPr/>
        <p:nvPr/>
      </p:nvGrpSpPr>
      <p:grpSpPr>
        <a:xfrm>
          <a:off x="0" y="0"/>
          <a:ext cx="0" cy="0"/>
          <a:chOff x="0" y="0"/>
          <a:chExt cx="0" cy="0"/>
        </a:xfrm>
      </p:grpSpPr>
      <p:grpSp>
        <p:nvGrpSpPr>
          <p:cNvPr id="23" name="Group 22"/>
          <p:cNvGrpSpPr/>
          <p:nvPr userDrawn="1"/>
        </p:nvGrpSpPr>
        <p:grpSpPr>
          <a:xfrm>
            <a:off x="6201808" y="1"/>
            <a:ext cx="2955380" cy="2407875"/>
            <a:chOff x="5506745" y="-6325"/>
            <a:chExt cx="3650635" cy="2974329"/>
          </a:xfrm>
        </p:grpSpPr>
        <p:sp>
          <p:nvSpPr>
            <p:cNvPr id="25" name="Isosceles Triangle 12"/>
            <p:cNvSpPr/>
            <p:nvPr/>
          </p:nvSpPr>
          <p:spPr>
            <a:xfrm>
              <a:off x="8008363" y="803369"/>
              <a:ext cx="1139289" cy="2164635"/>
            </a:xfrm>
            <a:custGeom>
              <a:avLst/>
              <a:gdLst>
                <a:gd name="connsiteX0" fmla="*/ 0 w 2233246"/>
                <a:gd name="connsiteY0" fmla="*/ 2507872 h 2507872"/>
                <a:gd name="connsiteX1" fmla="*/ 1116623 w 2233246"/>
                <a:gd name="connsiteY1" fmla="*/ 0 h 2507872"/>
                <a:gd name="connsiteX2" fmla="*/ 2233246 w 2233246"/>
                <a:gd name="connsiteY2" fmla="*/ 2507872 h 2507872"/>
                <a:gd name="connsiteX3" fmla="*/ 0 w 2233246"/>
                <a:gd name="connsiteY3" fmla="*/ 2507872 h 2507872"/>
                <a:gd name="connsiteX0" fmla="*/ 0 w 2233246"/>
                <a:gd name="connsiteY0" fmla="*/ 2494683 h 2494683"/>
                <a:gd name="connsiteX1" fmla="*/ 2224454 w 2233246"/>
                <a:gd name="connsiteY1" fmla="*/ 0 h 2494683"/>
                <a:gd name="connsiteX2" fmla="*/ 2233246 w 2233246"/>
                <a:gd name="connsiteY2" fmla="*/ 2494683 h 2494683"/>
                <a:gd name="connsiteX3" fmla="*/ 0 w 2233246"/>
                <a:gd name="connsiteY3" fmla="*/ 2494683 h 2494683"/>
                <a:gd name="connsiteX0" fmla="*/ 0 w 2118946"/>
                <a:gd name="connsiteY0" fmla="*/ 701053 h 2494683"/>
                <a:gd name="connsiteX1" fmla="*/ 2110154 w 2118946"/>
                <a:gd name="connsiteY1" fmla="*/ 0 h 2494683"/>
                <a:gd name="connsiteX2" fmla="*/ 2118946 w 2118946"/>
                <a:gd name="connsiteY2" fmla="*/ 2494683 h 2494683"/>
                <a:gd name="connsiteX3" fmla="*/ 0 w 2118946"/>
                <a:gd name="connsiteY3" fmla="*/ 701053 h 2494683"/>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8"/>
                <a:gd name="connsiteY0" fmla="*/ 701053 h 2789226"/>
                <a:gd name="connsiteX1" fmla="*/ 2110154 w 2110158"/>
                <a:gd name="connsiteY1" fmla="*/ 0 h 2789226"/>
                <a:gd name="connsiteX2" fmla="*/ 773722 w 2110158"/>
                <a:gd name="connsiteY2" fmla="*/ 2789226 h 2789226"/>
                <a:gd name="connsiteX3" fmla="*/ 0 w 2110158"/>
                <a:gd name="connsiteY3" fmla="*/ 701053 h 2789226"/>
                <a:gd name="connsiteX0" fmla="*/ 0 w 2110154"/>
                <a:gd name="connsiteY0" fmla="*/ 701053 h 2789226"/>
                <a:gd name="connsiteX1" fmla="*/ 2110154 w 2110154"/>
                <a:gd name="connsiteY1" fmla="*/ 0 h 2789226"/>
                <a:gd name="connsiteX2" fmla="*/ 773722 w 2110154"/>
                <a:gd name="connsiteY2" fmla="*/ 2789226 h 2789226"/>
                <a:gd name="connsiteX3" fmla="*/ 0 w 2110154"/>
                <a:gd name="connsiteY3" fmla="*/ 701053 h 2789226"/>
                <a:gd name="connsiteX0" fmla="*/ 0 w 2147267"/>
                <a:gd name="connsiteY0" fmla="*/ 701053 h 2808630"/>
                <a:gd name="connsiteX1" fmla="*/ 2110154 w 2147267"/>
                <a:gd name="connsiteY1" fmla="*/ 0 h 2808630"/>
                <a:gd name="connsiteX2" fmla="*/ 1282140 w 2147267"/>
                <a:gd name="connsiteY2" fmla="*/ 1664762 h 2808630"/>
                <a:gd name="connsiteX3" fmla="*/ 773722 w 2147267"/>
                <a:gd name="connsiteY3" fmla="*/ 2789226 h 2808630"/>
                <a:gd name="connsiteX4" fmla="*/ 0 w 2147267"/>
                <a:gd name="connsiteY4" fmla="*/ 701053 h 2808630"/>
                <a:gd name="connsiteX0" fmla="*/ 0 w 2147267"/>
                <a:gd name="connsiteY0" fmla="*/ 701053 h 2789244"/>
                <a:gd name="connsiteX1" fmla="*/ 2110154 w 2147267"/>
                <a:gd name="connsiteY1" fmla="*/ 0 h 2789244"/>
                <a:gd name="connsiteX2" fmla="*/ 1282140 w 2147267"/>
                <a:gd name="connsiteY2" fmla="*/ 1664762 h 2789244"/>
                <a:gd name="connsiteX3" fmla="*/ 773722 w 2147267"/>
                <a:gd name="connsiteY3" fmla="*/ 2789226 h 2789244"/>
                <a:gd name="connsiteX4" fmla="*/ 0 w 2147267"/>
                <a:gd name="connsiteY4" fmla="*/ 701053 h 2789244"/>
                <a:gd name="connsiteX0" fmla="*/ 0 w 2149103"/>
                <a:gd name="connsiteY0" fmla="*/ 701053 h 2789242"/>
                <a:gd name="connsiteX1" fmla="*/ 2110154 w 2149103"/>
                <a:gd name="connsiteY1" fmla="*/ 0 h 2789242"/>
                <a:gd name="connsiteX2" fmla="*/ 1329124 w 2149103"/>
                <a:gd name="connsiteY2" fmla="*/ 1591675 h 2789242"/>
                <a:gd name="connsiteX3" fmla="*/ 773722 w 2149103"/>
                <a:gd name="connsiteY3" fmla="*/ 2789226 h 2789242"/>
                <a:gd name="connsiteX4" fmla="*/ 0 w 2149103"/>
                <a:gd name="connsiteY4" fmla="*/ 701053 h 2789242"/>
                <a:gd name="connsiteX0" fmla="*/ 0 w 1496990"/>
                <a:gd name="connsiteY0" fmla="*/ 445251 h 2533440"/>
                <a:gd name="connsiteX1" fmla="*/ 1332306 w 1496990"/>
                <a:gd name="connsiteY1" fmla="*/ 0 h 2533440"/>
                <a:gd name="connsiteX2" fmla="*/ 1329124 w 1496990"/>
                <a:gd name="connsiteY2" fmla="*/ 1335873 h 2533440"/>
                <a:gd name="connsiteX3" fmla="*/ 773722 w 1496990"/>
                <a:gd name="connsiteY3" fmla="*/ 2533424 h 2533440"/>
                <a:gd name="connsiteX4" fmla="*/ 0 w 1496990"/>
                <a:gd name="connsiteY4" fmla="*/ 445251 h 2533440"/>
                <a:gd name="connsiteX0" fmla="*/ 0 w 1429985"/>
                <a:gd name="connsiteY0" fmla="*/ 445251 h 2533440"/>
                <a:gd name="connsiteX1" fmla="*/ 1332306 w 1429985"/>
                <a:gd name="connsiteY1" fmla="*/ 0 h 2533440"/>
                <a:gd name="connsiteX2" fmla="*/ 1329124 w 1429985"/>
                <a:gd name="connsiteY2" fmla="*/ 1335873 h 2533440"/>
                <a:gd name="connsiteX3" fmla="*/ 773722 w 1429985"/>
                <a:gd name="connsiteY3" fmla="*/ 2533424 h 2533440"/>
                <a:gd name="connsiteX4" fmla="*/ 0 w 1429985"/>
                <a:gd name="connsiteY4" fmla="*/ 445251 h 2533440"/>
                <a:gd name="connsiteX0" fmla="*/ 0 w 1333398"/>
                <a:gd name="connsiteY0" fmla="*/ 445251 h 2533440"/>
                <a:gd name="connsiteX1" fmla="*/ 1332306 w 1333398"/>
                <a:gd name="connsiteY1" fmla="*/ 0 h 2533440"/>
                <a:gd name="connsiteX2" fmla="*/ 1329124 w 1333398"/>
                <a:gd name="connsiteY2" fmla="*/ 1335873 h 2533440"/>
                <a:gd name="connsiteX3" fmla="*/ 773722 w 1333398"/>
                <a:gd name="connsiteY3" fmla="*/ 2533424 h 2533440"/>
                <a:gd name="connsiteX4" fmla="*/ 0 w 1333398"/>
                <a:gd name="connsiteY4" fmla="*/ 445251 h 2533440"/>
                <a:gd name="connsiteX0" fmla="*/ 0 w 1333398"/>
                <a:gd name="connsiteY0" fmla="*/ 445251 h 2533440"/>
                <a:gd name="connsiteX1" fmla="*/ 1332306 w 1333398"/>
                <a:gd name="connsiteY1" fmla="*/ 0 h 2533440"/>
                <a:gd name="connsiteX2" fmla="*/ 1329124 w 1333398"/>
                <a:gd name="connsiteY2" fmla="*/ 1341018 h 2533440"/>
                <a:gd name="connsiteX3" fmla="*/ 773722 w 1333398"/>
                <a:gd name="connsiteY3" fmla="*/ 2533424 h 2533440"/>
                <a:gd name="connsiteX4" fmla="*/ 0 w 1333398"/>
                <a:gd name="connsiteY4" fmla="*/ 445251 h 2533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398" h="2533440">
                  <a:moveTo>
                    <a:pt x="0" y="445251"/>
                  </a:moveTo>
                  <a:lnTo>
                    <a:pt x="1332306" y="0"/>
                  </a:lnTo>
                  <a:cubicBezTo>
                    <a:pt x="1336860" y="6189"/>
                    <a:pt x="1325476" y="1334065"/>
                    <a:pt x="1329124" y="1341018"/>
                  </a:cubicBezTo>
                  <a:cubicBezTo>
                    <a:pt x="1106385" y="1805889"/>
                    <a:pt x="790775" y="2537429"/>
                    <a:pt x="773722" y="2533424"/>
                  </a:cubicBezTo>
                  <a:lnTo>
                    <a:pt x="0" y="445251"/>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nvGrpSpPr>
            <p:cNvPr id="26" name="Group 25"/>
            <p:cNvGrpSpPr/>
            <p:nvPr/>
          </p:nvGrpSpPr>
          <p:grpSpPr>
            <a:xfrm>
              <a:off x="5506745" y="-6325"/>
              <a:ext cx="3650635" cy="1477602"/>
              <a:chOff x="2813540" y="1277634"/>
              <a:chExt cx="4272620" cy="1729351"/>
            </a:xfrm>
          </p:grpSpPr>
          <p:sp>
            <p:nvSpPr>
              <p:cNvPr id="27" name="Isosceles Triangle 9"/>
              <p:cNvSpPr/>
              <p:nvPr/>
            </p:nvSpPr>
            <p:spPr>
              <a:xfrm>
                <a:off x="2813540" y="1279818"/>
                <a:ext cx="2549872" cy="1335894"/>
              </a:xfrm>
              <a:custGeom>
                <a:avLst/>
                <a:gdLst>
                  <a:gd name="connsiteX0" fmla="*/ 0 w 2470638"/>
                  <a:gd name="connsiteY0" fmla="*/ 1340827 h 1340827"/>
                  <a:gd name="connsiteX1" fmla="*/ 1235319 w 2470638"/>
                  <a:gd name="connsiteY1" fmla="*/ 0 h 1340827"/>
                  <a:gd name="connsiteX2" fmla="*/ 2470638 w 2470638"/>
                  <a:gd name="connsiteY2" fmla="*/ 1340827 h 1340827"/>
                  <a:gd name="connsiteX3" fmla="*/ 0 w 2470638"/>
                  <a:gd name="connsiteY3" fmla="*/ 1340827 h 1340827"/>
                  <a:gd name="connsiteX0" fmla="*/ 0 w 2664069"/>
                  <a:gd name="connsiteY0" fmla="*/ 2760785 h 2760785"/>
                  <a:gd name="connsiteX1" fmla="*/ 2664069 w 2664069"/>
                  <a:gd name="connsiteY1" fmla="*/ 0 h 2760785"/>
                  <a:gd name="connsiteX2" fmla="*/ 2470638 w 2664069"/>
                  <a:gd name="connsiteY2" fmla="*/ 2760785 h 2760785"/>
                  <a:gd name="connsiteX3" fmla="*/ 0 w 2664069"/>
                  <a:gd name="connsiteY3" fmla="*/ 2760785 h 2760785"/>
                  <a:gd name="connsiteX0" fmla="*/ 0 w 2677257"/>
                  <a:gd name="connsiteY0" fmla="*/ 1415562 h 2760785"/>
                  <a:gd name="connsiteX1" fmla="*/ 2677257 w 2677257"/>
                  <a:gd name="connsiteY1" fmla="*/ 0 h 2760785"/>
                  <a:gd name="connsiteX2" fmla="*/ 2483826 w 2677257"/>
                  <a:gd name="connsiteY2" fmla="*/ 2760785 h 2760785"/>
                  <a:gd name="connsiteX3" fmla="*/ 0 w 2677257"/>
                  <a:gd name="connsiteY3" fmla="*/ 1415562 h 2760785"/>
                  <a:gd name="connsiteX0" fmla="*/ 0 w 2677257"/>
                  <a:gd name="connsiteY0" fmla="*/ 1415562 h 1921119"/>
                  <a:gd name="connsiteX1" fmla="*/ 2677257 w 2677257"/>
                  <a:gd name="connsiteY1" fmla="*/ 0 h 1921119"/>
                  <a:gd name="connsiteX2" fmla="*/ 2242038 w 2677257"/>
                  <a:gd name="connsiteY2" fmla="*/ 1921119 h 1921119"/>
                  <a:gd name="connsiteX3" fmla="*/ 0 w 2677257"/>
                  <a:gd name="connsiteY3" fmla="*/ 1415562 h 1921119"/>
                  <a:gd name="connsiteX0" fmla="*/ 0 w 2664069"/>
                  <a:gd name="connsiteY0" fmla="*/ 1261697 h 1767254"/>
                  <a:gd name="connsiteX1" fmla="*/ 2664069 w 2664069"/>
                  <a:gd name="connsiteY1" fmla="*/ 0 h 1767254"/>
                  <a:gd name="connsiteX2" fmla="*/ 2242038 w 2664069"/>
                  <a:gd name="connsiteY2" fmla="*/ 1767254 h 1767254"/>
                  <a:gd name="connsiteX3" fmla="*/ 0 w 2664069"/>
                  <a:gd name="connsiteY3" fmla="*/ 1261697 h 1767254"/>
                  <a:gd name="connsiteX0" fmla="*/ 0 w 2677257"/>
                  <a:gd name="connsiteY0" fmla="*/ 1424355 h 1929912"/>
                  <a:gd name="connsiteX1" fmla="*/ 2677257 w 2677257"/>
                  <a:gd name="connsiteY1" fmla="*/ 0 h 1929912"/>
                  <a:gd name="connsiteX2" fmla="*/ 2242038 w 2677257"/>
                  <a:gd name="connsiteY2" fmla="*/ 1929912 h 1929912"/>
                  <a:gd name="connsiteX3" fmla="*/ 0 w 2677257"/>
                  <a:gd name="connsiteY3" fmla="*/ 1424355 h 1929912"/>
                  <a:gd name="connsiteX0" fmla="*/ 0 w 2677257"/>
                  <a:gd name="connsiteY0" fmla="*/ 1424355 h 1925516"/>
                  <a:gd name="connsiteX1" fmla="*/ 2677257 w 2677257"/>
                  <a:gd name="connsiteY1" fmla="*/ 0 h 1925516"/>
                  <a:gd name="connsiteX2" fmla="*/ 2162907 w 2677257"/>
                  <a:gd name="connsiteY2" fmla="*/ 1925516 h 1925516"/>
                  <a:gd name="connsiteX3" fmla="*/ 0 w 2677257"/>
                  <a:gd name="connsiteY3" fmla="*/ 1424355 h 1925516"/>
                  <a:gd name="connsiteX0" fmla="*/ 0 w 2677257"/>
                  <a:gd name="connsiteY0" fmla="*/ 1424355 h 1921119"/>
                  <a:gd name="connsiteX1" fmla="*/ 2677257 w 2677257"/>
                  <a:gd name="connsiteY1" fmla="*/ 0 h 1921119"/>
                  <a:gd name="connsiteX2" fmla="*/ 2250831 w 2677257"/>
                  <a:gd name="connsiteY2" fmla="*/ 1921119 h 1921119"/>
                  <a:gd name="connsiteX3" fmla="*/ 0 w 2677257"/>
                  <a:gd name="connsiteY3" fmla="*/ 1424355 h 1921119"/>
                  <a:gd name="connsiteX0" fmla="*/ 0 w 2677257"/>
                  <a:gd name="connsiteY0" fmla="*/ 1424355 h 1921119"/>
                  <a:gd name="connsiteX1" fmla="*/ 2677257 w 2677257"/>
                  <a:gd name="connsiteY1" fmla="*/ 0 h 1921119"/>
                  <a:gd name="connsiteX2" fmla="*/ 2549872 w 2677257"/>
                  <a:gd name="connsiteY2" fmla="*/ 950656 h 1921119"/>
                  <a:gd name="connsiteX3" fmla="*/ 2250831 w 2677257"/>
                  <a:gd name="connsiteY3" fmla="*/ 1921119 h 1921119"/>
                  <a:gd name="connsiteX4" fmla="*/ 0 w 2677257"/>
                  <a:gd name="connsiteY4" fmla="*/ 1424355 h 1921119"/>
                  <a:gd name="connsiteX0" fmla="*/ 0 w 2677257"/>
                  <a:gd name="connsiteY0" fmla="*/ 1424355 h 1921119"/>
                  <a:gd name="connsiteX1" fmla="*/ 1568428 w 2677257"/>
                  <a:gd name="connsiteY1" fmla="*/ 585225 h 1921119"/>
                  <a:gd name="connsiteX2" fmla="*/ 2677257 w 2677257"/>
                  <a:gd name="connsiteY2" fmla="*/ 0 h 1921119"/>
                  <a:gd name="connsiteX3" fmla="*/ 2549872 w 2677257"/>
                  <a:gd name="connsiteY3" fmla="*/ 950656 h 1921119"/>
                  <a:gd name="connsiteX4" fmla="*/ 2250831 w 2677257"/>
                  <a:gd name="connsiteY4" fmla="*/ 1921119 h 1921119"/>
                  <a:gd name="connsiteX5" fmla="*/ 0 w 2677257"/>
                  <a:gd name="connsiteY5" fmla="*/ 1424355 h 1921119"/>
                  <a:gd name="connsiteX0" fmla="*/ 0 w 2554298"/>
                  <a:gd name="connsiteY0" fmla="*/ 844885 h 1341649"/>
                  <a:gd name="connsiteX1" fmla="*/ 1568428 w 2554298"/>
                  <a:gd name="connsiteY1" fmla="*/ 5755 h 1341649"/>
                  <a:gd name="connsiteX2" fmla="*/ 2290944 w 2554298"/>
                  <a:gd name="connsiteY2" fmla="*/ 0 h 1341649"/>
                  <a:gd name="connsiteX3" fmla="*/ 2549872 w 2554298"/>
                  <a:gd name="connsiteY3" fmla="*/ 371186 h 1341649"/>
                  <a:gd name="connsiteX4" fmla="*/ 2250831 w 2554298"/>
                  <a:gd name="connsiteY4" fmla="*/ 1341649 h 1341649"/>
                  <a:gd name="connsiteX5" fmla="*/ 0 w 2554298"/>
                  <a:gd name="connsiteY5" fmla="*/ 844885 h 1341649"/>
                  <a:gd name="connsiteX0" fmla="*/ 0 w 2549872"/>
                  <a:gd name="connsiteY0" fmla="*/ 839130 h 1335894"/>
                  <a:gd name="connsiteX1" fmla="*/ 1568428 w 2549872"/>
                  <a:gd name="connsiteY1" fmla="*/ 0 h 1335894"/>
                  <a:gd name="connsiteX2" fmla="*/ 2549872 w 2549872"/>
                  <a:gd name="connsiteY2" fmla="*/ 365431 h 1335894"/>
                  <a:gd name="connsiteX3" fmla="*/ 2250831 w 2549872"/>
                  <a:gd name="connsiteY3" fmla="*/ 1335894 h 1335894"/>
                  <a:gd name="connsiteX4" fmla="*/ 0 w 2549872"/>
                  <a:gd name="connsiteY4" fmla="*/ 839130 h 1335894"/>
                  <a:gd name="connsiteX0" fmla="*/ 0 w 2549872"/>
                  <a:gd name="connsiteY0" fmla="*/ 839130 h 1335894"/>
                  <a:gd name="connsiteX1" fmla="*/ 1568428 w 2549872"/>
                  <a:gd name="connsiteY1" fmla="*/ 0 h 1335894"/>
                  <a:gd name="connsiteX2" fmla="*/ 2549872 w 2549872"/>
                  <a:gd name="connsiteY2" fmla="*/ 0 h 1335894"/>
                  <a:gd name="connsiteX3" fmla="*/ 2250831 w 2549872"/>
                  <a:gd name="connsiteY3" fmla="*/ 1335894 h 1335894"/>
                  <a:gd name="connsiteX4" fmla="*/ 0 w 2549872"/>
                  <a:gd name="connsiteY4" fmla="*/ 839130 h 13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9872" h="1335894">
                    <a:moveTo>
                      <a:pt x="0" y="839130"/>
                    </a:moveTo>
                    <a:lnTo>
                      <a:pt x="1568428" y="0"/>
                    </a:lnTo>
                    <a:lnTo>
                      <a:pt x="2549872" y="0"/>
                    </a:lnTo>
                    <a:lnTo>
                      <a:pt x="2250831" y="1335894"/>
                    </a:lnTo>
                    <a:lnTo>
                      <a:pt x="0" y="83913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8" name="Isosceles Triangle 10"/>
              <p:cNvSpPr/>
              <p:nvPr/>
            </p:nvSpPr>
            <p:spPr>
              <a:xfrm>
                <a:off x="5055578" y="1277635"/>
                <a:ext cx="1066616" cy="1351267"/>
              </a:xfrm>
              <a:custGeom>
                <a:avLst/>
                <a:gdLst>
                  <a:gd name="connsiteX0" fmla="*/ 0 w 1112227"/>
                  <a:gd name="connsiteY0" fmla="*/ 1929912 h 1929912"/>
                  <a:gd name="connsiteX1" fmla="*/ 556114 w 1112227"/>
                  <a:gd name="connsiteY1" fmla="*/ 0 h 1929912"/>
                  <a:gd name="connsiteX2" fmla="*/ 1112227 w 1112227"/>
                  <a:gd name="connsiteY2" fmla="*/ 1929912 h 1929912"/>
                  <a:gd name="connsiteX3" fmla="*/ 0 w 1112227"/>
                  <a:gd name="connsiteY3" fmla="*/ 1929912 h 1929912"/>
                  <a:gd name="connsiteX0" fmla="*/ 6594 w 1118821"/>
                  <a:gd name="connsiteY0" fmla="*/ 1938705 h 1938705"/>
                  <a:gd name="connsiteX1" fmla="*/ 0 w 1118821"/>
                  <a:gd name="connsiteY1" fmla="*/ 0 h 1938705"/>
                  <a:gd name="connsiteX2" fmla="*/ 1118821 w 1118821"/>
                  <a:gd name="connsiteY2" fmla="*/ 1938705 h 1938705"/>
                  <a:gd name="connsiteX3" fmla="*/ 6594 w 1118821"/>
                  <a:gd name="connsiteY3" fmla="*/ 1938705 h 1938705"/>
                  <a:gd name="connsiteX0" fmla="*/ 0 w 1543050"/>
                  <a:gd name="connsiteY0" fmla="*/ 1934309 h 1938705"/>
                  <a:gd name="connsiteX1" fmla="*/ 424229 w 1543050"/>
                  <a:gd name="connsiteY1" fmla="*/ 0 h 1938705"/>
                  <a:gd name="connsiteX2" fmla="*/ 1543050 w 1543050"/>
                  <a:gd name="connsiteY2" fmla="*/ 1938705 h 1938705"/>
                  <a:gd name="connsiteX3" fmla="*/ 0 w 1543050"/>
                  <a:gd name="connsiteY3" fmla="*/ 1934309 h 1938705"/>
                  <a:gd name="connsiteX0" fmla="*/ 0 w 1160584"/>
                  <a:gd name="connsiteY0" fmla="*/ 1934309 h 1934309"/>
                  <a:gd name="connsiteX1" fmla="*/ 424229 w 1160584"/>
                  <a:gd name="connsiteY1" fmla="*/ 0 h 1934309"/>
                  <a:gd name="connsiteX2" fmla="*/ 1160584 w 1160584"/>
                  <a:gd name="connsiteY2" fmla="*/ 470390 h 1934309"/>
                  <a:gd name="connsiteX3" fmla="*/ 0 w 1160584"/>
                  <a:gd name="connsiteY3" fmla="*/ 1934309 h 1934309"/>
                  <a:gd name="connsiteX0" fmla="*/ 0 w 1160584"/>
                  <a:gd name="connsiteY0" fmla="*/ 1846386 h 1846386"/>
                  <a:gd name="connsiteX1" fmla="*/ 476983 w 1160584"/>
                  <a:gd name="connsiteY1" fmla="*/ 0 h 1846386"/>
                  <a:gd name="connsiteX2" fmla="*/ 1160584 w 1160584"/>
                  <a:gd name="connsiteY2" fmla="*/ 382467 h 1846386"/>
                  <a:gd name="connsiteX3" fmla="*/ 0 w 1160584"/>
                  <a:gd name="connsiteY3" fmla="*/ 1846386 h 1846386"/>
                  <a:gd name="connsiteX0" fmla="*/ 0 w 1160584"/>
                  <a:gd name="connsiteY0" fmla="*/ 1929913 h 1929913"/>
                  <a:gd name="connsiteX1" fmla="*/ 424229 w 1160584"/>
                  <a:gd name="connsiteY1" fmla="*/ 0 h 1929913"/>
                  <a:gd name="connsiteX2" fmla="*/ 1160584 w 1160584"/>
                  <a:gd name="connsiteY2" fmla="*/ 465994 h 1929913"/>
                  <a:gd name="connsiteX3" fmla="*/ 0 w 1160584"/>
                  <a:gd name="connsiteY3" fmla="*/ 1929913 h 1929913"/>
                  <a:gd name="connsiteX0" fmla="*/ 0 w 1160584"/>
                  <a:gd name="connsiteY0" fmla="*/ 1837594 h 1837594"/>
                  <a:gd name="connsiteX1" fmla="*/ 481379 w 1160584"/>
                  <a:gd name="connsiteY1" fmla="*/ 0 h 1837594"/>
                  <a:gd name="connsiteX2" fmla="*/ 1160584 w 1160584"/>
                  <a:gd name="connsiteY2" fmla="*/ 373675 h 1837594"/>
                  <a:gd name="connsiteX3" fmla="*/ 0 w 1160584"/>
                  <a:gd name="connsiteY3" fmla="*/ 1837594 h 1837594"/>
                  <a:gd name="connsiteX0" fmla="*/ 0 w 1160584"/>
                  <a:gd name="connsiteY0" fmla="*/ 1925517 h 1925517"/>
                  <a:gd name="connsiteX1" fmla="*/ 433021 w 1160584"/>
                  <a:gd name="connsiteY1" fmla="*/ 0 h 1925517"/>
                  <a:gd name="connsiteX2" fmla="*/ 1160584 w 1160584"/>
                  <a:gd name="connsiteY2" fmla="*/ 461598 h 1925517"/>
                  <a:gd name="connsiteX3" fmla="*/ 0 w 1160584"/>
                  <a:gd name="connsiteY3" fmla="*/ 1925517 h 1925517"/>
                  <a:gd name="connsiteX0" fmla="*/ 0 w 1160584"/>
                  <a:gd name="connsiteY0" fmla="*/ 1463919 h 1463919"/>
                  <a:gd name="connsiteX1" fmla="*/ 307729 w 1160584"/>
                  <a:gd name="connsiteY1" fmla="*/ 102211 h 1463919"/>
                  <a:gd name="connsiteX2" fmla="*/ 1160584 w 1160584"/>
                  <a:gd name="connsiteY2" fmla="*/ 0 h 1463919"/>
                  <a:gd name="connsiteX3" fmla="*/ 0 w 1160584"/>
                  <a:gd name="connsiteY3" fmla="*/ 1463919 h 1463919"/>
                  <a:gd name="connsiteX0" fmla="*/ 0 w 883900"/>
                  <a:gd name="connsiteY0" fmla="*/ 1361708 h 1361708"/>
                  <a:gd name="connsiteX1" fmla="*/ 307729 w 883900"/>
                  <a:gd name="connsiteY1" fmla="*/ 0 h 1361708"/>
                  <a:gd name="connsiteX2" fmla="*/ 883900 w 883900"/>
                  <a:gd name="connsiteY2" fmla="*/ 43961 h 1361708"/>
                  <a:gd name="connsiteX3" fmla="*/ 0 w 883900"/>
                  <a:gd name="connsiteY3" fmla="*/ 1361708 h 1361708"/>
                  <a:gd name="connsiteX0" fmla="*/ 0 w 1066616"/>
                  <a:gd name="connsiteY0" fmla="*/ 1361708 h 1361708"/>
                  <a:gd name="connsiteX1" fmla="*/ 307729 w 1066616"/>
                  <a:gd name="connsiteY1" fmla="*/ 0 h 1361708"/>
                  <a:gd name="connsiteX2" fmla="*/ 1066616 w 1066616"/>
                  <a:gd name="connsiteY2" fmla="*/ 12639 h 1361708"/>
                  <a:gd name="connsiteX3" fmla="*/ 0 w 1066616"/>
                  <a:gd name="connsiteY3" fmla="*/ 1361708 h 1361708"/>
                  <a:gd name="connsiteX0" fmla="*/ 0 w 1066616"/>
                  <a:gd name="connsiteY0" fmla="*/ 1349069 h 1349069"/>
                  <a:gd name="connsiteX1" fmla="*/ 386036 w 1066616"/>
                  <a:gd name="connsiteY1" fmla="*/ 70887 h 1349069"/>
                  <a:gd name="connsiteX2" fmla="*/ 1066616 w 1066616"/>
                  <a:gd name="connsiteY2" fmla="*/ 0 h 1349069"/>
                  <a:gd name="connsiteX3" fmla="*/ 0 w 1066616"/>
                  <a:gd name="connsiteY3" fmla="*/ 1349069 h 1349069"/>
                  <a:gd name="connsiteX0" fmla="*/ 0 w 1066616"/>
                  <a:gd name="connsiteY0" fmla="*/ 1349069 h 1349069"/>
                  <a:gd name="connsiteX1" fmla="*/ 297289 w 1066616"/>
                  <a:gd name="connsiteY1" fmla="*/ 3022 h 1349069"/>
                  <a:gd name="connsiteX2" fmla="*/ 1066616 w 1066616"/>
                  <a:gd name="connsiteY2" fmla="*/ 0 h 1349069"/>
                  <a:gd name="connsiteX3" fmla="*/ 0 w 1066616"/>
                  <a:gd name="connsiteY3" fmla="*/ 1349069 h 1349069"/>
                  <a:gd name="connsiteX0" fmla="*/ 0 w 1066616"/>
                  <a:gd name="connsiteY0" fmla="*/ 1349069 h 1349069"/>
                  <a:gd name="connsiteX1" fmla="*/ 386036 w 1066616"/>
                  <a:gd name="connsiteY1" fmla="*/ 96990 h 1349069"/>
                  <a:gd name="connsiteX2" fmla="*/ 1066616 w 1066616"/>
                  <a:gd name="connsiteY2" fmla="*/ 0 h 1349069"/>
                  <a:gd name="connsiteX3" fmla="*/ 0 w 1066616"/>
                  <a:gd name="connsiteY3" fmla="*/ 1349069 h 1349069"/>
                  <a:gd name="connsiteX0" fmla="*/ 0 w 1066616"/>
                  <a:gd name="connsiteY0" fmla="*/ 1351267 h 1351267"/>
                  <a:gd name="connsiteX1" fmla="*/ 297289 w 1066616"/>
                  <a:gd name="connsiteY1" fmla="*/ 0 h 1351267"/>
                  <a:gd name="connsiteX2" fmla="*/ 1066616 w 1066616"/>
                  <a:gd name="connsiteY2" fmla="*/ 2198 h 1351267"/>
                  <a:gd name="connsiteX3" fmla="*/ 0 w 1066616"/>
                  <a:gd name="connsiteY3" fmla="*/ 1351267 h 1351267"/>
                </a:gdLst>
                <a:ahLst/>
                <a:cxnLst>
                  <a:cxn ang="0">
                    <a:pos x="connsiteX0" y="connsiteY0"/>
                  </a:cxn>
                  <a:cxn ang="0">
                    <a:pos x="connsiteX1" y="connsiteY1"/>
                  </a:cxn>
                  <a:cxn ang="0">
                    <a:pos x="connsiteX2" y="connsiteY2"/>
                  </a:cxn>
                  <a:cxn ang="0">
                    <a:pos x="connsiteX3" y="connsiteY3"/>
                  </a:cxn>
                </a:cxnLst>
                <a:rect l="l" t="t" r="r" b="b"/>
                <a:pathLst>
                  <a:path w="1066616" h="1351267">
                    <a:moveTo>
                      <a:pt x="0" y="1351267"/>
                    </a:moveTo>
                    <a:lnTo>
                      <a:pt x="297289" y="0"/>
                    </a:lnTo>
                    <a:lnTo>
                      <a:pt x="1066616" y="2198"/>
                    </a:lnTo>
                    <a:lnTo>
                      <a:pt x="0" y="135126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9" name="Isosceles Triangle 11"/>
              <p:cNvSpPr/>
              <p:nvPr/>
            </p:nvSpPr>
            <p:spPr>
              <a:xfrm>
                <a:off x="4747844" y="1277634"/>
                <a:ext cx="2338316" cy="1729351"/>
              </a:xfrm>
              <a:custGeom>
                <a:avLst/>
                <a:gdLst>
                  <a:gd name="connsiteX0" fmla="*/ 0 w 1477108"/>
                  <a:gd name="connsiteY0" fmla="*/ 1375996 h 1375996"/>
                  <a:gd name="connsiteX1" fmla="*/ 738554 w 1477108"/>
                  <a:gd name="connsiteY1" fmla="*/ 0 h 1375996"/>
                  <a:gd name="connsiteX2" fmla="*/ 1477108 w 1477108"/>
                  <a:gd name="connsiteY2" fmla="*/ 1375996 h 1375996"/>
                  <a:gd name="connsiteX3" fmla="*/ 0 w 1477108"/>
                  <a:gd name="connsiteY3" fmla="*/ 1375996 h 1375996"/>
                  <a:gd name="connsiteX0" fmla="*/ 4396 w 1481504"/>
                  <a:gd name="connsiteY0" fmla="*/ 1367204 h 1367204"/>
                  <a:gd name="connsiteX1" fmla="*/ 0 w 1481504"/>
                  <a:gd name="connsiteY1" fmla="*/ 0 h 1367204"/>
                  <a:gd name="connsiteX2" fmla="*/ 1481504 w 1481504"/>
                  <a:gd name="connsiteY2" fmla="*/ 1367204 h 1367204"/>
                  <a:gd name="connsiteX3" fmla="*/ 4396 w 1481504"/>
                  <a:gd name="connsiteY3" fmla="*/ 1367204 h 1367204"/>
                  <a:gd name="connsiteX0" fmla="*/ 4396 w 1556238"/>
                  <a:gd name="connsiteY0" fmla="*/ 1367204 h 1367204"/>
                  <a:gd name="connsiteX1" fmla="*/ 0 w 1556238"/>
                  <a:gd name="connsiteY1" fmla="*/ 0 h 1367204"/>
                  <a:gd name="connsiteX2" fmla="*/ 1556238 w 1556238"/>
                  <a:gd name="connsiteY2" fmla="*/ 927589 h 1367204"/>
                  <a:gd name="connsiteX3" fmla="*/ 4396 w 1556238"/>
                  <a:gd name="connsiteY3" fmla="*/ 1367204 h 1367204"/>
                  <a:gd name="connsiteX0" fmla="*/ 1 w 3121270"/>
                  <a:gd name="connsiteY0" fmla="*/ 1969477 h 1969477"/>
                  <a:gd name="connsiteX1" fmla="*/ 1565032 w 3121270"/>
                  <a:gd name="connsiteY1" fmla="*/ 0 h 1969477"/>
                  <a:gd name="connsiteX2" fmla="*/ 3121270 w 3121270"/>
                  <a:gd name="connsiteY2" fmla="*/ 927589 h 1969477"/>
                  <a:gd name="connsiteX3" fmla="*/ 1 w 3121270"/>
                  <a:gd name="connsiteY3" fmla="*/ 1969477 h 1969477"/>
                  <a:gd name="connsiteX0" fmla="*/ 0 w 3121269"/>
                  <a:gd name="connsiteY0" fmla="*/ 1969477 h 1969493"/>
                  <a:gd name="connsiteX1" fmla="*/ 1565031 w 3121269"/>
                  <a:gd name="connsiteY1" fmla="*/ 0 h 1969493"/>
                  <a:gd name="connsiteX2" fmla="*/ 3121269 w 3121269"/>
                  <a:gd name="connsiteY2" fmla="*/ 927589 h 1969493"/>
                  <a:gd name="connsiteX3" fmla="*/ 0 w 3121269"/>
                  <a:gd name="connsiteY3" fmla="*/ 1969477 h 1969493"/>
                  <a:gd name="connsiteX0" fmla="*/ 0 w 3121269"/>
                  <a:gd name="connsiteY0" fmla="*/ 1969477 h 1969490"/>
                  <a:gd name="connsiteX1" fmla="*/ 1565031 w 3121269"/>
                  <a:gd name="connsiteY1" fmla="*/ 0 h 1969490"/>
                  <a:gd name="connsiteX2" fmla="*/ 3121269 w 3121269"/>
                  <a:gd name="connsiteY2" fmla="*/ 927589 h 1969490"/>
                  <a:gd name="connsiteX3" fmla="*/ 0 w 3121269"/>
                  <a:gd name="connsiteY3" fmla="*/ 1969477 h 1969490"/>
                  <a:gd name="connsiteX0" fmla="*/ 0 w 3121269"/>
                  <a:gd name="connsiteY0" fmla="*/ 1734557 h 1734571"/>
                  <a:gd name="connsiteX1" fmla="*/ 1382316 w 3121269"/>
                  <a:gd name="connsiteY1" fmla="*/ 0 h 1734571"/>
                  <a:gd name="connsiteX2" fmla="*/ 3121269 w 3121269"/>
                  <a:gd name="connsiteY2" fmla="*/ 692669 h 1734571"/>
                  <a:gd name="connsiteX3" fmla="*/ 0 w 3121269"/>
                  <a:gd name="connsiteY3" fmla="*/ 1734557 h 1734571"/>
                  <a:gd name="connsiteX0" fmla="*/ 0 w 3121269"/>
                  <a:gd name="connsiteY0" fmla="*/ 1741278 h 1741292"/>
                  <a:gd name="connsiteX1" fmla="*/ 1382316 w 3121269"/>
                  <a:gd name="connsiteY1" fmla="*/ 6721 h 1741292"/>
                  <a:gd name="connsiteX2" fmla="*/ 2322654 w 3121269"/>
                  <a:gd name="connsiteY2" fmla="*/ 40227 h 1741292"/>
                  <a:gd name="connsiteX3" fmla="*/ 3121269 w 3121269"/>
                  <a:gd name="connsiteY3" fmla="*/ 699390 h 1741292"/>
                  <a:gd name="connsiteX4" fmla="*/ 0 w 3121269"/>
                  <a:gd name="connsiteY4" fmla="*/ 1741278 h 1741292"/>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22654 w 3121269"/>
                  <a:gd name="connsiteY2" fmla="*/ 33506 h 1734571"/>
                  <a:gd name="connsiteX3" fmla="*/ 3121269 w 3121269"/>
                  <a:gd name="connsiteY3" fmla="*/ 692669 h 1734571"/>
                  <a:gd name="connsiteX4" fmla="*/ 0 w 3121269"/>
                  <a:gd name="connsiteY4" fmla="*/ 1734557 h 1734571"/>
                  <a:gd name="connsiteX0" fmla="*/ 0 w 3121269"/>
                  <a:gd name="connsiteY0" fmla="*/ 1758854 h 1758868"/>
                  <a:gd name="connsiteX1" fmla="*/ 1382316 w 3121269"/>
                  <a:gd name="connsiteY1" fmla="*/ 24297 h 1758868"/>
                  <a:gd name="connsiteX2" fmla="*/ 2317434 w 3121269"/>
                  <a:gd name="connsiteY2" fmla="*/ 378 h 1758868"/>
                  <a:gd name="connsiteX3" fmla="*/ 3121269 w 3121269"/>
                  <a:gd name="connsiteY3" fmla="*/ 716966 h 1758868"/>
                  <a:gd name="connsiteX4" fmla="*/ 0 w 3121269"/>
                  <a:gd name="connsiteY4" fmla="*/ 1758854 h 1758868"/>
                  <a:gd name="connsiteX0" fmla="*/ 0 w 3121269"/>
                  <a:gd name="connsiteY0" fmla="*/ 1734557 h 1734571"/>
                  <a:gd name="connsiteX1" fmla="*/ 1382316 w 3121269"/>
                  <a:gd name="connsiteY1" fmla="*/ 0 h 1734571"/>
                  <a:gd name="connsiteX2" fmla="*/ 2239128 w 3121269"/>
                  <a:gd name="connsiteY2" fmla="*/ 205780 h 1734571"/>
                  <a:gd name="connsiteX3" fmla="*/ 3121269 w 3121269"/>
                  <a:gd name="connsiteY3" fmla="*/ 692669 h 1734571"/>
                  <a:gd name="connsiteX4" fmla="*/ 0 w 3121269"/>
                  <a:gd name="connsiteY4" fmla="*/ 1734557 h 1734571"/>
                  <a:gd name="connsiteX0" fmla="*/ 0 w 3121269"/>
                  <a:gd name="connsiteY0" fmla="*/ 1734557 h 1734571"/>
                  <a:gd name="connsiteX1" fmla="*/ 1382316 w 3121269"/>
                  <a:gd name="connsiteY1" fmla="*/ 0 h 1734571"/>
                  <a:gd name="connsiteX2" fmla="*/ 2338316 w 3121269"/>
                  <a:gd name="connsiteY2" fmla="*/ 12624 h 1734571"/>
                  <a:gd name="connsiteX3" fmla="*/ 3121269 w 3121269"/>
                  <a:gd name="connsiteY3" fmla="*/ 692669 h 1734571"/>
                  <a:gd name="connsiteX4" fmla="*/ 0 w 3121269"/>
                  <a:gd name="connsiteY4" fmla="*/ 1734557 h 1734571"/>
                  <a:gd name="connsiteX0" fmla="*/ 0 w 3121269"/>
                  <a:gd name="connsiteY0" fmla="*/ 1722150 h 1722165"/>
                  <a:gd name="connsiteX1" fmla="*/ 1418859 w 3121269"/>
                  <a:gd name="connsiteY1" fmla="*/ 50237 h 1722165"/>
                  <a:gd name="connsiteX2" fmla="*/ 2338316 w 3121269"/>
                  <a:gd name="connsiteY2" fmla="*/ 217 h 1722165"/>
                  <a:gd name="connsiteX3" fmla="*/ 3121269 w 3121269"/>
                  <a:gd name="connsiteY3" fmla="*/ 680262 h 1722165"/>
                  <a:gd name="connsiteX4" fmla="*/ 0 w 3121269"/>
                  <a:gd name="connsiteY4" fmla="*/ 1722150 h 1722165"/>
                  <a:gd name="connsiteX0" fmla="*/ 0 w 3121269"/>
                  <a:gd name="connsiteY0" fmla="*/ 1729337 h 1729351"/>
                  <a:gd name="connsiteX1" fmla="*/ 1377095 w 3121269"/>
                  <a:gd name="connsiteY1" fmla="*/ 0 h 1729351"/>
                  <a:gd name="connsiteX2" fmla="*/ 2338316 w 3121269"/>
                  <a:gd name="connsiteY2" fmla="*/ 7404 h 1729351"/>
                  <a:gd name="connsiteX3" fmla="*/ 3121269 w 3121269"/>
                  <a:gd name="connsiteY3" fmla="*/ 687449 h 1729351"/>
                  <a:gd name="connsiteX4" fmla="*/ 0 w 3121269"/>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197249 w 2338316"/>
                  <a:gd name="connsiteY3" fmla="*/ 614364 h 1729351"/>
                  <a:gd name="connsiteX4" fmla="*/ 0 w 2338316"/>
                  <a:gd name="connsiteY4" fmla="*/ 1729337 h 1729351"/>
                  <a:gd name="connsiteX0" fmla="*/ 0 w 2338316"/>
                  <a:gd name="connsiteY0" fmla="*/ 1729337 h 1729351"/>
                  <a:gd name="connsiteX1" fmla="*/ 1377095 w 2338316"/>
                  <a:gd name="connsiteY1" fmla="*/ 0 h 1729351"/>
                  <a:gd name="connsiteX2" fmla="*/ 2338316 w 2338316"/>
                  <a:gd name="connsiteY2" fmla="*/ 7404 h 1729351"/>
                  <a:gd name="connsiteX3" fmla="*/ 2327760 w 2338316"/>
                  <a:gd name="connsiteY3" fmla="*/ 948472 h 1729351"/>
                  <a:gd name="connsiteX4" fmla="*/ 0 w 2338316"/>
                  <a:gd name="connsiteY4" fmla="*/ 1729337 h 1729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16" h="1729351">
                    <a:moveTo>
                      <a:pt x="0" y="1729337"/>
                    </a:moveTo>
                    <a:cubicBezTo>
                      <a:pt x="7327" y="1735198"/>
                      <a:pt x="1374164" y="2931"/>
                      <a:pt x="1377095" y="0"/>
                    </a:cubicBezTo>
                    <a:cubicBezTo>
                      <a:pt x="1377314" y="4208"/>
                      <a:pt x="2332877" y="3197"/>
                      <a:pt x="2338316" y="7404"/>
                    </a:cubicBezTo>
                    <a:lnTo>
                      <a:pt x="2327760" y="948472"/>
                    </a:lnTo>
                    <a:lnTo>
                      <a:pt x="0" y="1729337"/>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15"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16" name="Footer Placeholder 3"/>
          <p:cNvSpPr>
            <a:spLocks noGrp="1"/>
          </p:cNvSpPr>
          <p:nvPr>
            <p:ph type="ftr" sz="quarter" idx="11"/>
          </p:nvPr>
        </p:nvSpPr>
        <p:spPr>
          <a:xfrm>
            <a:off x="717449" y="4646471"/>
            <a:ext cx="1958203" cy="68838"/>
          </a:xfrm>
        </p:spPr>
        <p:txBody>
          <a:bodyPr/>
          <a:lstStyle/>
          <a:p>
            <a:r>
              <a:rPr lang="en-US" smtClean="0"/>
              <a:t>Albania Water Supply and Sanitation Sector Strategy</a:t>
            </a:r>
            <a:endParaRPr lang="en-US" dirty="0"/>
          </a:p>
        </p:txBody>
      </p:sp>
      <p:sp>
        <p:nvSpPr>
          <p:cNvPr id="17" name="Title 1"/>
          <p:cNvSpPr>
            <a:spLocks noGrp="1"/>
          </p:cNvSpPr>
          <p:nvPr>
            <p:ph type="title"/>
          </p:nvPr>
        </p:nvSpPr>
        <p:spPr>
          <a:xfrm>
            <a:off x="1756476" y="2225348"/>
            <a:ext cx="5631048" cy="676227"/>
          </a:xfrm>
        </p:spPr>
        <p:txBody>
          <a:bodyPr anchor="ctr" anchorCtr="0"/>
          <a:lstStyle>
            <a:lvl1pPr algn="ctr">
              <a:defRPr sz="320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8129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ocus B">
    <p:bg>
      <p:bgPr>
        <a:solidFill>
          <a:schemeClr val="accent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chemeClr val="bg1"/>
                </a:solidFill>
              </a:defRPr>
            </a:lvl1pPr>
          </a:lstStyle>
          <a:p>
            <a:r>
              <a:rPr lang="en-US" dirty="0" smtClean="0"/>
              <a:t>Click to edit Master title style</a:t>
            </a:r>
            <a:endParaRPr lang="en-US" dirty="0"/>
          </a:p>
        </p:txBody>
      </p: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chemeClr val="accent5">
                    <a:lumMod val="75000"/>
                  </a:schemeClr>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chemeClr val="accent5">
                    <a:lumMod val="75000"/>
                  </a:schemeClr>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chemeClr val="accent5">
                    <a:lumMod val="75000"/>
                  </a:schemeClr>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chemeClr val="accent5">
                    <a:lumMod val="75000"/>
                  </a:schemeClr>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sp>
        <p:nvSpPr>
          <p:cNvPr id="17"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8"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23391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ocus C">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chemeClr val="bg1"/>
                </a:solidFill>
              </a:defRPr>
            </a:lvl1pPr>
          </a:lstStyle>
          <a:p>
            <a:r>
              <a:rPr lang="en-US" dirty="0" smtClean="0"/>
              <a:t>Click to edit Master title style</a:t>
            </a:r>
            <a:endParaRPr lang="en-US" dirty="0"/>
          </a:p>
        </p:txBody>
      </p: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chemeClr val="accent3">
                    <a:lumMod val="75000"/>
                  </a:schemeClr>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chemeClr val="accent3">
                    <a:lumMod val="75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sp>
        <p:nvSpPr>
          <p:cNvPr id="16"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7"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02107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ocus D">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756476" y="2225348"/>
            <a:ext cx="5631048" cy="676227"/>
          </a:xfrm>
        </p:spPr>
        <p:txBody>
          <a:bodyPr anchor="ctr" anchorCtr="0"/>
          <a:lstStyle>
            <a:lvl1pPr algn="ctr">
              <a:defRPr sz="3200">
                <a:solidFill>
                  <a:schemeClr val="bg1"/>
                </a:solidFill>
              </a:defRPr>
            </a:lvl1pPr>
          </a:lstStyle>
          <a:p>
            <a:r>
              <a:rPr lang="en-US" dirty="0" smtClean="0"/>
              <a:t>Click to edit Master title style</a:t>
            </a:r>
            <a:endParaRPr lang="en-US" dirty="0"/>
          </a:p>
        </p:txBody>
      </p: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sp>
        <p:nvSpPr>
          <p:cNvPr id="16"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7"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73637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reak A">
    <p:bg>
      <p:bgPr>
        <a:solidFill>
          <a:schemeClr val="accent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chemeClr val="accent5">
                    <a:lumMod val="75000"/>
                  </a:schemeClr>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chemeClr val="accent5">
                    <a:lumMod val="75000"/>
                  </a:schemeClr>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chemeClr val="accent5">
                    <a:lumMod val="75000"/>
                  </a:schemeClr>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chemeClr val="accent5">
                    <a:lumMod val="75000"/>
                  </a:schemeClr>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724250" y="1691752"/>
            <a:ext cx="1695500" cy="1695500"/>
          </a:xfrm>
          <a:prstGeom prst="rect">
            <a:avLst/>
          </a:prstGeom>
        </p:spPr>
      </p:pic>
      <p:sp>
        <p:nvSpPr>
          <p:cNvPr id="21"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22"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7"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8"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66096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reak B">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chemeClr val="accent3">
                    <a:lumMod val="75000"/>
                  </a:schemeClr>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chemeClr val="accent3">
                    <a:lumMod val="75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pic>
        <p:nvPicPr>
          <p:cNvPr id="18" name="Picture 17"/>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724250" y="1691752"/>
            <a:ext cx="1695500" cy="1695500"/>
          </a:xfrm>
          <a:prstGeom prst="rect">
            <a:avLst/>
          </a:prstGeom>
        </p:spPr>
      </p:pic>
      <p:sp>
        <p:nvSpPr>
          <p:cNvPr id="19"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20"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6"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7"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7950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reak C">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724250" y="1691752"/>
            <a:ext cx="1695500" cy="1695500"/>
          </a:xfrm>
          <a:prstGeom prst="rect">
            <a:avLst/>
          </a:prstGeom>
        </p:spPr>
      </p:pic>
      <p:sp>
        <p:nvSpPr>
          <p:cNvPr id="17"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18"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9"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20"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43803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uestions A">
    <p:bg>
      <p:bgPr>
        <a:solidFill>
          <a:schemeClr val="accent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chemeClr val="accent5">
                    <a:lumMod val="75000"/>
                  </a:schemeClr>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chemeClr val="accent5">
                    <a:lumMod val="75000"/>
                  </a:schemeClr>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chemeClr val="accent5">
                    <a:lumMod val="75000"/>
                  </a:schemeClr>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chemeClr val="accent5">
                    <a:lumMod val="75000"/>
                  </a:schemeClr>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pic>
        <p:nvPicPr>
          <p:cNvPr id="18" name="Picture 17"/>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22438" y="1688125"/>
            <a:ext cx="1699127" cy="1699127"/>
          </a:xfrm>
          <a:prstGeom prst="rect">
            <a:avLst/>
          </a:prstGeom>
        </p:spPr>
      </p:pic>
      <p:sp>
        <p:nvSpPr>
          <p:cNvPr id="19"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20"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7"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21"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13738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5386213" y="-1695"/>
            <a:ext cx="3757788" cy="5144464"/>
            <a:chOff x="5379954" y="-1697"/>
            <a:chExt cx="3757788" cy="5144464"/>
          </a:xfrm>
        </p:grpSpPr>
        <p:sp>
          <p:nvSpPr>
            <p:cNvPr id="23" name="Flowchart: Merge 5"/>
            <p:cNvSpPr/>
            <p:nvPr userDrawn="1"/>
          </p:nvSpPr>
          <p:spPr>
            <a:xfrm>
              <a:off x="6521680" y="2896850"/>
              <a:ext cx="2616062" cy="70302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9982"/>
                <a:gd name="connsiteY0" fmla="*/ 0 h 10000"/>
                <a:gd name="connsiteX1" fmla="*/ 9982 w 9982"/>
                <a:gd name="connsiteY1" fmla="*/ 8139 h 10000"/>
                <a:gd name="connsiteX2" fmla="*/ 1348 w 9982"/>
                <a:gd name="connsiteY2" fmla="*/ 10000 h 10000"/>
                <a:gd name="connsiteX3" fmla="*/ 0 w 9982"/>
                <a:gd name="connsiteY3" fmla="*/ 0 h 10000"/>
                <a:gd name="connsiteX0" fmla="*/ 0 w 9765"/>
                <a:gd name="connsiteY0" fmla="*/ 0 h 10000"/>
                <a:gd name="connsiteX1" fmla="*/ 9765 w 9765"/>
                <a:gd name="connsiteY1" fmla="*/ 8441 h 10000"/>
                <a:gd name="connsiteX2" fmla="*/ 1350 w 9765"/>
                <a:gd name="connsiteY2" fmla="*/ 10000 h 10000"/>
                <a:gd name="connsiteX3" fmla="*/ 0 w 9765"/>
                <a:gd name="connsiteY3" fmla="*/ 0 h 10000"/>
                <a:gd name="connsiteX0" fmla="*/ 0 w 10278"/>
                <a:gd name="connsiteY0" fmla="*/ 0 h 10000"/>
                <a:gd name="connsiteX1" fmla="*/ 10278 w 10278"/>
                <a:gd name="connsiteY1" fmla="*/ 8106 h 10000"/>
                <a:gd name="connsiteX2" fmla="*/ 1382 w 10278"/>
                <a:gd name="connsiteY2" fmla="*/ 10000 h 10000"/>
                <a:gd name="connsiteX3" fmla="*/ 0 w 10278"/>
                <a:gd name="connsiteY3" fmla="*/ 0 h 10000"/>
                <a:gd name="connsiteX0" fmla="*/ 0 w 10213"/>
                <a:gd name="connsiteY0" fmla="*/ 0 h 9899"/>
                <a:gd name="connsiteX1" fmla="*/ 10213 w 10213"/>
                <a:gd name="connsiteY1" fmla="*/ 8005 h 9899"/>
                <a:gd name="connsiteX2" fmla="*/ 1317 w 10213"/>
                <a:gd name="connsiteY2" fmla="*/ 9899 h 9899"/>
                <a:gd name="connsiteX3" fmla="*/ 0 w 10213"/>
                <a:gd name="connsiteY3" fmla="*/ 0 h 9899"/>
              </a:gdLst>
              <a:ahLst/>
              <a:cxnLst>
                <a:cxn ang="0">
                  <a:pos x="connsiteX0" y="connsiteY0"/>
                </a:cxn>
                <a:cxn ang="0">
                  <a:pos x="connsiteX1" y="connsiteY1"/>
                </a:cxn>
                <a:cxn ang="0">
                  <a:pos x="connsiteX2" y="connsiteY2"/>
                </a:cxn>
                <a:cxn ang="0">
                  <a:pos x="connsiteX3" y="connsiteY3"/>
                </a:cxn>
              </a:cxnLst>
              <a:rect l="l" t="t" r="r" b="b"/>
              <a:pathLst>
                <a:path w="10213" h="9899">
                  <a:moveTo>
                    <a:pt x="0" y="0"/>
                  </a:moveTo>
                  <a:lnTo>
                    <a:pt x="10213" y="8005"/>
                  </a:lnTo>
                  <a:lnTo>
                    <a:pt x="1317" y="9899"/>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 name="Flowchart: Merge 5"/>
            <p:cNvSpPr/>
            <p:nvPr userDrawn="1"/>
          </p:nvSpPr>
          <p:spPr>
            <a:xfrm>
              <a:off x="6511510" y="2867800"/>
              <a:ext cx="1068147" cy="22749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738 w 10135"/>
                <a:gd name="connsiteY0" fmla="*/ 10000 h 10000"/>
                <a:gd name="connsiteX1" fmla="*/ 0 w 10135"/>
                <a:gd name="connsiteY1" fmla="*/ 0 h 10000"/>
                <a:gd name="connsiteX2" fmla="*/ 10135 w 10135"/>
                <a:gd name="connsiteY2" fmla="*/ 9993 h 10000"/>
                <a:gd name="connsiteX3" fmla="*/ 1738 w 10135"/>
                <a:gd name="connsiteY3" fmla="*/ 10000 h 10000"/>
                <a:gd name="connsiteX0" fmla="*/ 1738 w 10090"/>
                <a:gd name="connsiteY0" fmla="*/ 10000 h 10000"/>
                <a:gd name="connsiteX1" fmla="*/ 0 w 10090"/>
                <a:gd name="connsiteY1" fmla="*/ 0 h 10000"/>
                <a:gd name="connsiteX2" fmla="*/ 10090 w 10090"/>
                <a:gd name="connsiteY2" fmla="*/ 9972 h 10000"/>
                <a:gd name="connsiteX3" fmla="*/ 1738 w 10090"/>
                <a:gd name="connsiteY3" fmla="*/ 10000 h 10000"/>
                <a:gd name="connsiteX0" fmla="*/ 1738 w 10090"/>
                <a:gd name="connsiteY0" fmla="*/ 9979 h 9979"/>
                <a:gd name="connsiteX1" fmla="*/ 0 w 10090"/>
                <a:gd name="connsiteY1" fmla="*/ 0 h 9979"/>
                <a:gd name="connsiteX2" fmla="*/ 10090 w 10090"/>
                <a:gd name="connsiteY2" fmla="*/ 9972 h 9979"/>
                <a:gd name="connsiteX3" fmla="*/ 1738 w 10090"/>
                <a:gd name="connsiteY3" fmla="*/ 9979 h 9979"/>
                <a:gd name="connsiteX0" fmla="*/ 1744 w 10000"/>
                <a:gd name="connsiteY0" fmla="*/ 9990 h 9993"/>
                <a:gd name="connsiteX1" fmla="*/ 0 w 10000"/>
                <a:gd name="connsiteY1" fmla="*/ 0 h 9993"/>
                <a:gd name="connsiteX2" fmla="*/ 10000 w 10000"/>
                <a:gd name="connsiteY2" fmla="*/ 9993 h 9993"/>
                <a:gd name="connsiteX3" fmla="*/ 1744 w 10000"/>
                <a:gd name="connsiteY3" fmla="*/ 9990 h 9993"/>
              </a:gdLst>
              <a:ahLst/>
              <a:cxnLst>
                <a:cxn ang="0">
                  <a:pos x="connsiteX0" y="connsiteY0"/>
                </a:cxn>
                <a:cxn ang="0">
                  <a:pos x="connsiteX1" y="connsiteY1"/>
                </a:cxn>
                <a:cxn ang="0">
                  <a:pos x="connsiteX2" y="connsiteY2"/>
                </a:cxn>
                <a:cxn ang="0">
                  <a:pos x="connsiteX3" y="connsiteY3"/>
                </a:cxn>
              </a:cxnLst>
              <a:rect l="l" t="t" r="r" b="b"/>
              <a:pathLst>
                <a:path w="10000" h="9993">
                  <a:moveTo>
                    <a:pt x="1744" y="9990"/>
                  </a:moveTo>
                  <a:lnTo>
                    <a:pt x="0" y="0"/>
                  </a:lnTo>
                  <a:lnTo>
                    <a:pt x="10000" y="9993"/>
                  </a:lnTo>
                  <a:lnTo>
                    <a:pt x="1744" y="9990"/>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Flowchart: Merge 5"/>
            <p:cNvSpPr/>
            <p:nvPr userDrawn="1"/>
          </p:nvSpPr>
          <p:spPr>
            <a:xfrm>
              <a:off x="5385642" y="178"/>
              <a:ext cx="3752099" cy="346341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1 h 20184"/>
                <a:gd name="connsiteX1" fmla="*/ 18577 w 29202"/>
                <a:gd name="connsiteY1" fmla="*/ 0 h 20184"/>
                <a:gd name="connsiteX2" fmla="*/ 29202 w 29202"/>
                <a:gd name="connsiteY2" fmla="*/ 20184 h 20184"/>
                <a:gd name="connsiteX3" fmla="*/ 0 w 29202"/>
                <a:gd name="connsiteY3" fmla="*/ 15424 h 20184"/>
                <a:gd name="connsiteX4" fmla="*/ 11792 w 29202"/>
                <a:gd name="connsiteY4" fmla="*/ 1 h 20184"/>
                <a:gd name="connsiteX0" fmla="*/ 11792 w 29202"/>
                <a:gd name="connsiteY0" fmla="*/ 0 h 20183"/>
                <a:gd name="connsiteX1" fmla="*/ 18577 w 29202"/>
                <a:gd name="connsiteY1" fmla="*/ 13 h 20183"/>
                <a:gd name="connsiteX2" fmla="*/ 29202 w 29202"/>
                <a:gd name="connsiteY2" fmla="*/ 20183 h 20183"/>
                <a:gd name="connsiteX3" fmla="*/ 0 w 29202"/>
                <a:gd name="connsiteY3" fmla="*/ 15423 h 20183"/>
                <a:gd name="connsiteX4" fmla="*/ 11792 w 29202"/>
                <a:gd name="connsiteY4" fmla="*/ 0 h 20183"/>
                <a:gd name="connsiteX0" fmla="*/ 11792 w 29202"/>
                <a:gd name="connsiteY0" fmla="*/ 1 h 20184"/>
                <a:gd name="connsiteX1" fmla="*/ 18540 w 29202"/>
                <a:gd name="connsiteY1" fmla="*/ 0 h 20184"/>
                <a:gd name="connsiteX2" fmla="*/ 29202 w 29202"/>
                <a:gd name="connsiteY2" fmla="*/ 20184 h 20184"/>
                <a:gd name="connsiteX3" fmla="*/ 0 w 29202"/>
                <a:gd name="connsiteY3" fmla="*/ 15424 h 20184"/>
                <a:gd name="connsiteX4" fmla="*/ 11792 w 29202"/>
                <a:gd name="connsiteY4" fmla="*/ 1 h 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4">
                  <a:moveTo>
                    <a:pt x="11792" y="1"/>
                  </a:moveTo>
                  <a:lnTo>
                    <a:pt x="18540" y="0"/>
                  </a:lnTo>
                  <a:lnTo>
                    <a:pt x="29202" y="20184"/>
                  </a:lnTo>
                  <a:lnTo>
                    <a:pt x="0" y="15424"/>
                  </a:lnTo>
                  <a:lnTo>
                    <a:pt x="11792" y="1"/>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 name="Flowchart: Merge 5"/>
            <p:cNvSpPr/>
            <p:nvPr userDrawn="1"/>
          </p:nvSpPr>
          <p:spPr>
            <a:xfrm>
              <a:off x="5379954" y="-1697"/>
              <a:ext cx="912873" cy="265581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538 w 10159"/>
                <a:gd name="connsiteY0" fmla="*/ 0 h 9982"/>
                <a:gd name="connsiteX1" fmla="*/ 10159 w 10159"/>
                <a:gd name="connsiteY1" fmla="*/ 4096 h 9982"/>
                <a:gd name="connsiteX2" fmla="*/ 0 w 10159"/>
                <a:gd name="connsiteY2" fmla="*/ 9982 h 9982"/>
                <a:gd name="connsiteX3" fmla="*/ 6538 w 10159"/>
                <a:gd name="connsiteY3" fmla="*/ 0 h 9982"/>
                <a:gd name="connsiteX0" fmla="*/ 6410 w 9974"/>
                <a:gd name="connsiteY0" fmla="*/ 0 h 10063"/>
                <a:gd name="connsiteX1" fmla="*/ 9974 w 9974"/>
                <a:gd name="connsiteY1" fmla="*/ 4103 h 10063"/>
                <a:gd name="connsiteX2" fmla="*/ 0 w 9974"/>
                <a:gd name="connsiteY2" fmla="*/ 10063 h 10063"/>
                <a:gd name="connsiteX3" fmla="*/ 6410 w 9974"/>
                <a:gd name="connsiteY3" fmla="*/ 0 h 10063"/>
                <a:gd name="connsiteX0" fmla="*/ 6401 w 10000"/>
                <a:gd name="connsiteY0" fmla="*/ 0 h 9964"/>
                <a:gd name="connsiteX1" fmla="*/ 10000 w 10000"/>
                <a:gd name="connsiteY1" fmla="*/ 4041 h 9964"/>
                <a:gd name="connsiteX2" fmla="*/ 0 w 10000"/>
                <a:gd name="connsiteY2" fmla="*/ 9964 h 9964"/>
                <a:gd name="connsiteX3" fmla="*/ 6401 w 10000"/>
                <a:gd name="connsiteY3" fmla="*/ 0 h 9964"/>
              </a:gdLst>
              <a:ahLst/>
              <a:cxnLst>
                <a:cxn ang="0">
                  <a:pos x="connsiteX0" y="connsiteY0"/>
                </a:cxn>
                <a:cxn ang="0">
                  <a:pos x="connsiteX1" y="connsiteY1"/>
                </a:cxn>
                <a:cxn ang="0">
                  <a:pos x="connsiteX2" y="connsiteY2"/>
                </a:cxn>
                <a:cxn ang="0">
                  <a:pos x="connsiteX3" y="connsiteY3"/>
                </a:cxn>
              </a:cxnLst>
              <a:rect l="l" t="t" r="r" b="b"/>
              <a:pathLst>
                <a:path w="10000" h="9964">
                  <a:moveTo>
                    <a:pt x="6401" y="0"/>
                  </a:moveTo>
                  <a:lnTo>
                    <a:pt x="10000" y="4041"/>
                  </a:lnTo>
                  <a:lnTo>
                    <a:pt x="0" y="9964"/>
                  </a:lnTo>
                  <a:lnTo>
                    <a:pt x="6401"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 name="Date Placeholder 3"/>
          <p:cNvSpPr>
            <a:spLocks noGrp="1"/>
          </p:cNvSpPr>
          <p:nvPr>
            <p:ph type="dt" sz="half" idx="10"/>
          </p:nvPr>
        </p:nvSpPr>
        <p:spPr/>
        <p:txBody>
          <a:bodyPr/>
          <a:lstStyle>
            <a:lvl1pPr>
              <a:defRPr>
                <a:solidFill>
                  <a:schemeClr val="tx1">
                    <a:lumMod val="90000"/>
                    <a:lumOff val="10000"/>
                  </a:schemeClr>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tx1">
                    <a:lumMod val="90000"/>
                    <a:lumOff val="10000"/>
                  </a:schemeClr>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tx1">
                <a:lumMod val="90000"/>
                <a:lumOff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419821" y="408355"/>
            <a:ext cx="5651102" cy="196013"/>
          </a:xfrm>
        </p:spPr>
        <p:txBody>
          <a:bodyPr lIns="18000">
            <a:normAutofit/>
          </a:bodyPr>
          <a:lstStyle>
            <a:lvl1pPr marL="0" indent="0" algn="l">
              <a:buNone/>
              <a:defRPr sz="10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Text Placeholder 9"/>
          <p:cNvSpPr>
            <a:spLocks noGrp="1"/>
          </p:cNvSpPr>
          <p:nvPr>
            <p:ph type="body" sz="quarter" idx="27" hasCustomPrompt="1"/>
          </p:nvPr>
        </p:nvSpPr>
        <p:spPr>
          <a:xfrm>
            <a:off x="423440" y="1460741"/>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5" name="Text Placeholder 9"/>
          <p:cNvSpPr>
            <a:spLocks noGrp="1"/>
          </p:cNvSpPr>
          <p:nvPr>
            <p:ph type="body" sz="quarter" idx="28" hasCustomPrompt="1"/>
          </p:nvPr>
        </p:nvSpPr>
        <p:spPr>
          <a:xfrm>
            <a:off x="424160" y="1798764"/>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6" name="Text Placeholder 9"/>
          <p:cNvSpPr>
            <a:spLocks noGrp="1"/>
          </p:cNvSpPr>
          <p:nvPr>
            <p:ph type="body" sz="quarter" idx="29" hasCustomPrompt="1"/>
          </p:nvPr>
        </p:nvSpPr>
        <p:spPr>
          <a:xfrm>
            <a:off x="424160" y="2136789"/>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7" name="Text Placeholder 9"/>
          <p:cNvSpPr>
            <a:spLocks noGrp="1"/>
          </p:cNvSpPr>
          <p:nvPr>
            <p:ph type="body" sz="quarter" idx="30" hasCustomPrompt="1"/>
          </p:nvPr>
        </p:nvSpPr>
        <p:spPr>
          <a:xfrm>
            <a:off x="424160" y="2474813"/>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8" name="Text Placeholder 9"/>
          <p:cNvSpPr>
            <a:spLocks noGrp="1"/>
          </p:cNvSpPr>
          <p:nvPr>
            <p:ph type="body" sz="quarter" idx="31" hasCustomPrompt="1"/>
          </p:nvPr>
        </p:nvSpPr>
        <p:spPr>
          <a:xfrm>
            <a:off x="423440" y="2812836"/>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29" name="Text Placeholder 9"/>
          <p:cNvSpPr>
            <a:spLocks noGrp="1"/>
          </p:cNvSpPr>
          <p:nvPr>
            <p:ph type="body" sz="quarter" idx="32" hasCustomPrompt="1"/>
          </p:nvPr>
        </p:nvSpPr>
        <p:spPr>
          <a:xfrm>
            <a:off x="423440" y="3150861"/>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30" name="Text Placeholder 9"/>
          <p:cNvSpPr>
            <a:spLocks noGrp="1"/>
          </p:cNvSpPr>
          <p:nvPr>
            <p:ph type="body" sz="quarter" idx="33" hasCustomPrompt="1"/>
          </p:nvPr>
        </p:nvSpPr>
        <p:spPr>
          <a:xfrm>
            <a:off x="421993" y="3488883"/>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31" name="Text Placeholder 9"/>
          <p:cNvSpPr>
            <a:spLocks noGrp="1"/>
          </p:cNvSpPr>
          <p:nvPr>
            <p:ph type="body" sz="quarter" idx="52" hasCustomPrompt="1"/>
          </p:nvPr>
        </p:nvSpPr>
        <p:spPr>
          <a:xfrm>
            <a:off x="424160" y="3826478"/>
            <a:ext cx="8300025"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35" name="TextBox 34"/>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US" sz="2400" dirty="0" smtClean="0">
                <a:solidFill>
                  <a:schemeClr val="accent3"/>
                </a:solidFill>
                <a:latin typeface="+mj-lt"/>
                <a:cs typeface="Arial" pitchFamily="34" charset="0"/>
              </a:rPr>
              <a:t>Agenda</a:t>
            </a:r>
            <a:r>
              <a:rPr lang="en-US" dirty="0" smtClean="0">
                <a:solidFill>
                  <a:schemeClr val="accent3"/>
                </a:solidFill>
                <a:latin typeface="+mj-lt"/>
                <a:cs typeface="Arial" pitchFamily="34" charset="0"/>
              </a:rPr>
              <a:t> </a:t>
            </a:r>
          </a:p>
        </p:txBody>
      </p:sp>
    </p:spTree>
    <p:extLst>
      <p:ext uri="{BB962C8B-B14F-4D97-AF65-F5344CB8AC3E}">
        <p14:creationId xmlns:p14="http://schemas.microsoft.com/office/powerpoint/2010/main" val="419904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Questions B">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chemeClr val="accent3">
                    <a:lumMod val="75000"/>
                  </a:schemeClr>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chemeClr val="accent3">
                    <a:lumMod val="75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pic>
        <p:nvPicPr>
          <p:cNvPr id="17" name="Picture 16"/>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22438" y="1688125"/>
            <a:ext cx="1699127" cy="1699127"/>
          </a:xfrm>
          <a:prstGeom prst="rect">
            <a:avLst/>
          </a:prstGeom>
        </p:spPr>
      </p:pic>
      <p:sp>
        <p:nvSpPr>
          <p:cNvPr id="18"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19"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6"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20"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153144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uestions C">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pic>
        <p:nvPicPr>
          <p:cNvPr id="16" name="Picture 15"/>
          <p:cNvPicPr>
            <a:picLocks noChangeAspect="1"/>
          </p:cNvPicPr>
          <p:nvPr userDrawn="1"/>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22438" y="1688125"/>
            <a:ext cx="1699127" cy="1699127"/>
          </a:xfrm>
          <a:prstGeom prst="rect">
            <a:avLst/>
          </a:prstGeom>
        </p:spPr>
      </p:pic>
      <p:sp>
        <p:nvSpPr>
          <p:cNvPr id="17" name="Title 1"/>
          <p:cNvSpPr>
            <a:spLocks noGrp="1"/>
          </p:cNvSpPr>
          <p:nvPr>
            <p:ph type="title"/>
          </p:nvPr>
        </p:nvSpPr>
        <p:spPr>
          <a:xfrm>
            <a:off x="419820" y="613504"/>
            <a:ext cx="8304363" cy="676227"/>
          </a:xfrm>
        </p:spPr>
        <p:txBody>
          <a:bodyPr/>
          <a:lstStyle>
            <a:lvl1pPr>
              <a:defRPr>
                <a:solidFill>
                  <a:schemeClr val="bg1"/>
                </a:solidFill>
              </a:defRPr>
            </a:lvl1pPr>
          </a:lstStyle>
          <a:p>
            <a:r>
              <a:rPr lang="en-US" dirty="0" smtClean="0"/>
              <a:t>Click to edit Master title style</a:t>
            </a:r>
            <a:endParaRPr lang="en-US" dirty="0"/>
          </a:p>
        </p:txBody>
      </p:sp>
      <p:sp>
        <p:nvSpPr>
          <p:cNvPr id="18" name="Text Placeholder 6"/>
          <p:cNvSpPr>
            <a:spLocks noGrp="1"/>
          </p:cNvSpPr>
          <p:nvPr>
            <p:ph type="body" sz="quarter" idx="13" hasCustomPrompt="1"/>
          </p:nvPr>
        </p:nvSpPr>
        <p:spPr>
          <a:xfrm>
            <a:off x="419820" y="408353"/>
            <a:ext cx="8304363" cy="189781"/>
          </a:xfrm>
        </p:spPr>
        <p:txBody>
          <a:bodyPr lIns="18000" anchor="t" anchorCtr="0">
            <a:normAutofit/>
          </a:bodyPr>
          <a:lstStyle>
            <a:lvl1pPr marL="0" indent="0">
              <a:buNone/>
              <a:defRPr sz="1000" cap="none" baseline="0">
                <a:solidFill>
                  <a:schemeClr val="bg1"/>
                </a:solidFill>
              </a:defRPr>
            </a:lvl1pPr>
          </a:lstStyle>
          <a:p>
            <a:pPr lvl="0"/>
            <a:r>
              <a:rPr lang="en-US" dirty="0" smtClean="0"/>
              <a:t>Click to edit master text styles</a:t>
            </a:r>
          </a:p>
        </p:txBody>
      </p:sp>
      <p:sp>
        <p:nvSpPr>
          <p:cNvPr id="19"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20"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75776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
    <p:bg>
      <p:bgPr>
        <a:solidFill>
          <a:schemeClr val="accent5"/>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6206453" y="-2691"/>
            <a:ext cx="2941493" cy="2439862"/>
            <a:chOff x="6224953" y="1"/>
            <a:chExt cx="2941493" cy="2439862"/>
          </a:xfrm>
        </p:grpSpPr>
        <p:sp>
          <p:nvSpPr>
            <p:cNvPr id="13" name="Isosceles Triangle 13"/>
            <p:cNvSpPr/>
            <p:nvPr/>
          </p:nvSpPr>
          <p:spPr>
            <a:xfrm>
              <a:off x="6224953" y="4686"/>
              <a:ext cx="1762587" cy="925006"/>
            </a:xfrm>
            <a:custGeom>
              <a:avLst/>
              <a:gdLst>
                <a:gd name="connsiteX0" fmla="*/ 0 w 1274885"/>
                <a:gd name="connsiteY0" fmla="*/ 830486 h 830486"/>
                <a:gd name="connsiteX1" fmla="*/ 637443 w 1274885"/>
                <a:gd name="connsiteY1" fmla="*/ 0 h 830486"/>
                <a:gd name="connsiteX2" fmla="*/ 1274885 w 1274885"/>
                <a:gd name="connsiteY2" fmla="*/ 830486 h 830486"/>
                <a:gd name="connsiteX3" fmla="*/ 0 w 1274885"/>
                <a:gd name="connsiteY3" fmla="*/ 830486 h 830486"/>
                <a:gd name="connsiteX0" fmla="*/ 501161 w 1776046"/>
                <a:gd name="connsiteY0" fmla="*/ 1362420 h 1362420"/>
                <a:gd name="connsiteX1" fmla="*/ 0 w 1776046"/>
                <a:gd name="connsiteY1" fmla="*/ 0 h 1362420"/>
                <a:gd name="connsiteX2" fmla="*/ 1776046 w 1776046"/>
                <a:gd name="connsiteY2" fmla="*/ 1362420 h 1362420"/>
                <a:gd name="connsiteX3" fmla="*/ 501161 w 1776046"/>
                <a:gd name="connsiteY3" fmla="*/ 1362420 h 1362420"/>
                <a:gd name="connsiteX0" fmla="*/ 501161 w 1973873"/>
                <a:gd name="connsiteY0" fmla="*/ 1362420 h 1362420"/>
                <a:gd name="connsiteX1" fmla="*/ 0 w 1973873"/>
                <a:gd name="connsiteY1" fmla="*/ 0 h 1362420"/>
                <a:gd name="connsiteX2" fmla="*/ 1973873 w 1973873"/>
                <a:gd name="connsiteY2" fmla="*/ 518358 h 1362420"/>
                <a:gd name="connsiteX3" fmla="*/ 501161 w 1973873"/>
                <a:gd name="connsiteY3" fmla="*/ 1362420 h 1362420"/>
                <a:gd name="connsiteX0" fmla="*/ 1472711 w 1973873"/>
                <a:gd name="connsiteY0" fmla="*/ 1437154 h 1437154"/>
                <a:gd name="connsiteX1" fmla="*/ 0 w 1973873"/>
                <a:gd name="connsiteY1" fmla="*/ 0 h 1437154"/>
                <a:gd name="connsiteX2" fmla="*/ 1973873 w 1973873"/>
                <a:gd name="connsiteY2" fmla="*/ 518358 h 1437154"/>
                <a:gd name="connsiteX3" fmla="*/ 1472711 w 1973873"/>
                <a:gd name="connsiteY3" fmla="*/ 1437154 h 1437154"/>
                <a:gd name="connsiteX0" fmla="*/ 1472711 w 1978269"/>
                <a:gd name="connsiteY0" fmla="*/ 1437154 h 1437154"/>
                <a:gd name="connsiteX1" fmla="*/ 0 w 1978269"/>
                <a:gd name="connsiteY1" fmla="*/ 0 h 1437154"/>
                <a:gd name="connsiteX2" fmla="*/ 1978269 w 1978269"/>
                <a:gd name="connsiteY2" fmla="*/ 619470 h 1437154"/>
                <a:gd name="connsiteX3" fmla="*/ 1472711 w 1978269"/>
                <a:gd name="connsiteY3" fmla="*/ 1437154 h 1437154"/>
                <a:gd name="connsiteX0" fmla="*/ 1472711 w 1965081"/>
                <a:gd name="connsiteY0" fmla="*/ 1437154 h 1437154"/>
                <a:gd name="connsiteX1" fmla="*/ 0 w 1965081"/>
                <a:gd name="connsiteY1" fmla="*/ 0 h 1437154"/>
                <a:gd name="connsiteX2" fmla="*/ 1965081 w 1965081"/>
                <a:gd name="connsiteY2" fmla="*/ 513962 h 1437154"/>
                <a:gd name="connsiteX3" fmla="*/ 1472711 w 1965081"/>
                <a:gd name="connsiteY3" fmla="*/ 1437154 h 1437154"/>
                <a:gd name="connsiteX0" fmla="*/ 140301 w 632671"/>
                <a:gd name="connsiteY0" fmla="*/ 923192 h 923192"/>
                <a:gd name="connsiteX1" fmla="*/ 0 w 632671"/>
                <a:gd name="connsiteY1" fmla="*/ 739 h 923192"/>
                <a:gd name="connsiteX2" fmla="*/ 632671 w 632671"/>
                <a:gd name="connsiteY2" fmla="*/ 0 h 923192"/>
                <a:gd name="connsiteX3" fmla="*/ 140301 w 632671"/>
                <a:gd name="connsiteY3" fmla="*/ 923192 h 923192"/>
                <a:gd name="connsiteX0" fmla="*/ 447461 w 632671"/>
                <a:gd name="connsiteY0" fmla="*/ 865081 h 865081"/>
                <a:gd name="connsiteX1" fmla="*/ 0 w 632671"/>
                <a:gd name="connsiteY1" fmla="*/ 739 h 865081"/>
                <a:gd name="connsiteX2" fmla="*/ 632671 w 632671"/>
                <a:gd name="connsiteY2" fmla="*/ 0 h 865081"/>
                <a:gd name="connsiteX3" fmla="*/ 447461 w 632671"/>
                <a:gd name="connsiteY3"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79008 w 1664218"/>
                <a:gd name="connsiteY0" fmla="*/ 865081 h 865081"/>
                <a:gd name="connsiteX1" fmla="*/ 0 w 1664218"/>
                <a:gd name="connsiteY1" fmla="*/ 551421 h 865081"/>
                <a:gd name="connsiteX2" fmla="*/ 1031547 w 1664218"/>
                <a:gd name="connsiteY2" fmla="*/ 739 h 865081"/>
                <a:gd name="connsiteX3" fmla="*/ 1664218 w 1664218"/>
                <a:gd name="connsiteY3" fmla="*/ 0 h 865081"/>
                <a:gd name="connsiteX4" fmla="*/ 1479008 w 1664218"/>
                <a:gd name="connsiteY4" fmla="*/ 865081 h 865081"/>
                <a:gd name="connsiteX0" fmla="*/ 1433349 w 1664218"/>
                <a:gd name="connsiteY0" fmla="*/ 802819 h 802819"/>
                <a:gd name="connsiteX1" fmla="*/ 0 w 1664218"/>
                <a:gd name="connsiteY1" fmla="*/ 551421 h 802819"/>
                <a:gd name="connsiteX2" fmla="*/ 1031547 w 1664218"/>
                <a:gd name="connsiteY2" fmla="*/ 739 h 802819"/>
                <a:gd name="connsiteX3" fmla="*/ 1664218 w 1664218"/>
                <a:gd name="connsiteY3" fmla="*/ 0 h 802819"/>
                <a:gd name="connsiteX4" fmla="*/ 1433349 w 1664218"/>
                <a:gd name="connsiteY4" fmla="*/ 802819 h 802819"/>
                <a:gd name="connsiteX0" fmla="*/ 1470707 w 1664218"/>
                <a:gd name="connsiteY0" fmla="*/ 873383 h 873383"/>
                <a:gd name="connsiteX1" fmla="*/ 0 w 1664218"/>
                <a:gd name="connsiteY1" fmla="*/ 551421 h 873383"/>
                <a:gd name="connsiteX2" fmla="*/ 1031547 w 1664218"/>
                <a:gd name="connsiteY2" fmla="*/ 739 h 873383"/>
                <a:gd name="connsiteX3" fmla="*/ 1664218 w 1664218"/>
                <a:gd name="connsiteY3" fmla="*/ 0 h 873383"/>
                <a:gd name="connsiteX4" fmla="*/ 1470707 w 1664218"/>
                <a:gd name="connsiteY4" fmla="*/ 873383 h 87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218" h="873383">
                  <a:moveTo>
                    <a:pt x="1470707" y="873383"/>
                  </a:moveTo>
                  <a:cubicBezTo>
                    <a:pt x="1378948" y="855997"/>
                    <a:pt x="4591" y="552203"/>
                    <a:pt x="0" y="551421"/>
                  </a:cubicBezTo>
                  <a:lnTo>
                    <a:pt x="1031547" y="739"/>
                  </a:lnTo>
                  <a:lnTo>
                    <a:pt x="1664218" y="0"/>
                  </a:lnTo>
                  <a:lnTo>
                    <a:pt x="1470707" y="873383"/>
                  </a:lnTo>
                  <a:close/>
                </a:path>
              </a:pathLst>
            </a:custGeom>
            <a:gradFill flip="none" rotWithShape="1">
              <a:gsLst>
                <a:gs pos="100000">
                  <a:schemeClr val="accent5">
                    <a:lumMod val="75000"/>
                  </a:schemeClr>
                </a:gs>
                <a:gs pos="0">
                  <a:srgbClr val="7D8793"/>
                </a:gs>
              </a:gsLst>
              <a:path path="circle">
                <a:fillToRect r="100000" b="100000"/>
              </a:path>
              <a:tileRect l="-100000" t="-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2"/>
            <p:cNvSpPr/>
            <p:nvPr/>
          </p:nvSpPr>
          <p:spPr>
            <a:xfrm>
              <a:off x="7758996" y="3639"/>
              <a:ext cx="744602" cy="935201"/>
            </a:xfrm>
            <a:custGeom>
              <a:avLst/>
              <a:gdLst>
                <a:gd name="connsiteX0" fmla="*/ 0 w 923192"/>
                <a:gd name="connsiteY0" fmla="*/ 1384788 h 1384788"/>
                <a:gd name="connsiteX1" fmla="*/ 461596 w 923192"/>
                <a:gd name="connsiteY1" fmla="*/ 0 h 1384788"/>
                <a:gd name="connsiteX2" fmla="*/ 923192 w 923192"/>
                <a:gd name="connsiteY2" fmla="*/ 1384788 h 1384788"/>
                <a:gd name="connsiteX3" fmla="*/ 0 w 923192"/>
                <a:gd name="connsiteY3" fmla="*/ 1384788 h 1384788"/>
                <a:gd name="connsiteX0" fmla="*/ 0 w 1077058"/>
                <a:gd name="connsiteY0" fmla="*/ 1626576 h 1626576"/>
                <a:gd name="connsiteX1" fmla="*/ 1077058 w 1077058"/>
                <a:gd name="connsiteY1" fmla="*/ 0 h 1626576"/>
                <a:gd name="connsiteX2" fmla="*/ 923192 w 1077058"/>
                <a:gd name="connsiteY2" fmla="*/ 1626576 h 1626576"/>
                <a:gd name="connsiteX3" fmla="*/ 0 w 1077058"/>
                <a:gd name="connsiteY3" fmla="*/ 1626576 h 1626576"/>
                <a:gd name="connsiteX0" fmla="*/ 0 w 1257300"/>
                <a:gd name="connsiteY0" fmla="*/ 874834 h 1626576"/>
                <a:gd name="connsiteX1" fmla="*/ 1257300 w 1257300"/>
                <a:gd name="connsiteY1" fmla="*/ 0 h 1626576"/>
                <a:gd name="connsiteX2" fmla="*/ 1103434 w 1257300"/>
                <a:gd name="connsiteY2" fmla="*/ 1626576 h 1626576"/>
                <a:gd name="connsiteX3" fmla="*/ 0 w 1257300"/>
                <a:gd name="connsiteY3" fmla="*/ 874834 h 1626576"/>
                <a:gd name="connsiteX0" fmla="*/ 0 w 1257300"/>
                <a:gd name="connsiteY0" fmla="*/ 874834 h 2198076"/>
                <a:gd name="connsiteX1" fmla="*/ 1257300 w 1257300"/>
                <a:gd name="connsiteY1" fmla="*/ 0 h 2198076"/>
                <a:gd name="connsiteX2" fmla="*/ 281354 w 1257300"/>
                <a:gd name="connsiteY2" fmla="*/ 2198076 h 2198076"/>
                <a:gd name="connsiteX3" fmla="*/ 0 w 1257300"/>
                <a:gd name="connsiteY3" fmla="*/ 874834 h 2198076"/>
                <a:gd name="connsiteX0" fmla="*/ 0 w 1288695"/>
                <a:gd name="connsiteY0" fmla="*/ 874834 h 2198076"/>
                <a:gd name="connsiteX1" fmla="*/ 1257300 w 1288695"/>
                <a:gd name="connsiteY1" fmla="*/ 0 h 2198076"/>
                <a:gd name="connsiteX2" fmla="*/ 1261696 w 1288695"/>
                <a:gd name="connsiteY2" fmla="*/ 360484 h 2198076"/>
                <a:gd name="connsiteX3" fmla="*/ 281354 w 1288695"/>
                <a:gd name="connsiteY3" fmla="*/ 2198076 h 2198076"/>
                <a:gd name="connsiteX4" fmla="*/ 0 w 1288695"/>
                <a:gd name="connsiteY4" fmla="*/ 874834 h 2198076"/>
                <a:gd name="connsiteX0" fmla="*/ 0 w 1305185"/>
                <a:gd name="connsiteY0" fmla="*/ 874834 h 2198076"/>
                <a:gd name="connsiteX1" fmla="*/ 1257300 w 1305185"/>
                <a:gd name="connsiteY1" fmla="*/ 0 h 2198076"/>
                <a:gd name="connsiteX2" fmla="*/ 1261696 w 1305185"/>
                <a:gd name="connsiteY2" fmla="*/ 360484 h 2198076"/>
                <a:gd name="connsiteX3" fmla="*/ 281354 w 1305185"/>
                <a:gd name="connsiteY3" fmla="*/ 2198076 h 2198076"/>
                <a:gd name="connsiteX4" fmla="*/ 0 w 1305185"/>
                <a:gd name="connsiteY4" fmla="*/ 874834 h 2198076"/>
                <a:gd name="connsiteX0" fmla="*/ 0 w 1262875"/>
                <a:gd name="connsiteY0" fmla="*/ 874834 h 2198076"/>
                <a:gd name="connsiteX1" fmla="*/ 1257300 w 1262875"/>
                <a:gd name="connsiteY1" fmla="*/ 0 h 2198076"/>
                <a:gd name="connsiteX2" fmla="*/ 1261696 w 1262875"/>
                <a:gd name="connsiteY2" fmla="*/ 360484 h 2198076"/>
                <a:gd name="connsiteX3" fmla="*/ 281354 w 1262875"/>
                <a:gd name="connsiteY3" fmla="*/ 2198076 h 2198076"/>
                <a:gd name="connsiteX4" fmla="*/ 0 w 1262875"/>
                <a:gd name="connsiteY4" fmla="*/ 874834 h 2198076"/>
                <a:gd name="connsiteX0" fmla="*/ 0 w 1262875"/>
                <a:gd name="connsiteY0" fmla="*/ 874834 h 2132133"/>
                <a:gd name="connsiteX1" fmla="*/ 1257300 w 1262875"/>
                <a:gd name="connsiteY1" fmla="*/ 0 h 2132133"/>
                <a:gd name="connsiteX2" fmla="*/ 1261696 w 1262875"/>
                <a:gd name="connsiteY2" fmla="*/ 360484 h 2132133"/>
                <a:gd name="connsiteX3" fmla="*/ 391258 w 1262875"/>
                <a:gd name="connsiteY3" fmla="*/ 2132133 h 2132133"/>
                <a:gd name="connsiteX4" fmla="*/ 0 w 1262875"/>
                <a:gd name="connsiteY4" fmla="*/ 874834 h 2132133"/>
                <a:gd name="connsiteX0" fmla="*/ 0 w 1262875"/>
                <a:gd name="connsiteY0" fmla="*/ 874834 h 2193680"/>
                <a:gd name="connsiteX1" fmla="*/ 1257300 w 1262875"/>
                <a:gd name="connsiteY1" fmla="*/ 0 h 2193680"/>
                <a:gd name="connsiteX2" fmla="*/ 1261696 w 1262875"/>
                <a:gd name="connsiteY2" fmla="*/ 360484 h 2193680"/>
                <a:gd name="connsiteX3" fmla="*/ 276958 w 1262875"/>
                <a:gd name="connsiteY3" fmla="*/ 2193680 h 2193680"/>
                <a:gd name="connsiteX4" fmla="*/ 0 w 1262875"/>
                <a:gd name="connsiteY4" fmla="*/ 874834 h 2193680"/>
                <a:gd name="connsiteX0" fmla="*/ 0 w 1261696"/>
                <a:gd name="connsiteY0" fmla="*/ 874845 h 2193691"/>
                <a:gd name="connsiteX1" fmla="*/ 1257300 w 1261696"/>
                <a:gd name="connsiteY1" fmla="*/ 11 h 2193691"/>
                <a:gd name="connsiteX2" fmla="*/ 1261696 w 1261696"/>
                <a:gd name="connsiteY2" fmla="*/ 360495 h 2193691"/>
                <a:gd name="connsiteX3" fmla="*/ 276958 w 1261696"/>
                <a:gd name="connsiteY3" fmla="*/ 2193691 h 2193691"/>
                <a:gd name="connsiteX4" fmla="*/ 0 w 1261696"/>
                <a:gd name="connsiteY4" fmla="*/ 874845 h 2193691"/>
                <a:gd name="connsiteX0" fmla="*/ 0 w 1261696"/>
                <a:gd name="connsiteY0" fmla="*/ 829574 h 2148420"/>
                <a:gd name="connsiteX1" fmla="*/ 1191450 w 1261696"/>
                <a:gd name="connsiteY1" fmla="*/ 13 h 2148420"/>
                <a:gd name="connsiteX2" fmla="*/ 1261696 w 1261696"/>
                <a:gd name="connsiteY2" fmla="*/ 315224 h 2148420"/>
                <a:gd name="connsiteX3" fmla="*/ 276958 w 1261696"/>
                <a:gd name="connsiteY3" fmla="*/ 2148420 h 2148420"/>
                <a:gd name="connsiteX4" fmla="*/ 0 w 1261696"/>
                <a:gd name="connsiteY4" fmla="*/ 829574 h 2148420"/>
                <a:gd name="connsiteX0" fmla="*/ 0 w 1195846"/>
                <a:gd name="connsiteY0" fmla="*/ 829571 h 2148417"/>
                <a:gd name="connsiteX1" fmla="*/ 1191450 w 1195846"/>
                <a:gd name="connsiteY1" fmla="*/ 10 h 2148417"/>
                <a:gd name="connsiteX2" fmla="*/ 1195846 w 1195846"/>
                <a:gd name="connsiteY2" fmla="*/ 434574 h 2148417"/>
                <a:gd name="connsiteX3" fmla="*/ 276958 w 1195846"/>
                <a:gd name="connsiteY3" fmla="*/ 2148417 h 2148417"/>
                <a:gd name="connsiteX4" fmla="*/ 0 w 1195846"/>
                <a:gd name="connsiteY4" fmla="*/ 829571 h 2148417"/>
                <a:gd name="connsiteX0" fmla="*/ 0 w 1195846"/>
                <a:gd name="connsiteY0" fmla="*/ 829571 h 829571"/>
                <a:gd name="connsiteX1" fmla="*/ 1191450 w 1195846"/>
                <a:gd name="connsiteY1" fmla="*/ 10 h 829571"/>
                <a:gd name="connsiteX2" fmla="*/ 1195846 w 1195846"/>
                <a:gd name="connsiteY2" fmla="*/ 434574 h 829571"/>
                <a:gd name="connsiteX3" fmla="*/ 650530 w 1195846"/>
                <a:gd name="connsiteY3" fmla="*/ 649974 h 829571"/>
                <a:gd name="connsiteX4" fmla="*/ 0 w 1195846"/>
                <a:gd name="connsiteY4" fmla="*/ 829571 h 829571"/>
                <a:gd name="connsiteX0" fmla="*/ 0 w 1195846"/>
                <a:gd name="connsiteY0" fmla="*/ 829571 h 1301650"/>
                <a:gd name="connsiteX1" fmla="*/ 1191450 w 1195846"/>
                <a:gd name="connsiteY1" fmla="*/ 10 h 1301650"/>
                <a:gd name="connsiteX2" fmla="*/ 1195846 w 1195846"/>
                <a:gd name="connsiteY2" fmla="*/ 434574 h 1301650"/>
                <a:gd name="connsiteX3" fmla="*/ 505252 w 1195846"/>
                <a:gd name="connsiteY3" fmla="*/ 1301650 h 1301650"/>
                <a:gd name="connsiteX4" fmla="*/ 0 w 1195846"/>
                <a:gd name="connsiteY4" fmla="*/ 829571 h 1301650"/>
                <a:gd name="connsiteX0" fmla="*/ 295854 w 690594"/>
                <a:gd name="connsiteY0" fmla="*/ 605428 h 1301650"/>
                <a:gd name="connsiteX1" fmla="*/ 686198 w 690594"/>
                <a:gd name="connsiteY1" fmla="*/ 10 h 1301650"/>
                <a:gd name="connsiteX2" fmla="*/ 690594 w 690594"/>
                <a:gd name="connsiteY2" fmla="*/ 434574 h 1301650"/>
                <a:gd name="connsiteX3" fmla="*/ 0 w 690594"/>
                <a:gd name="connsiteY3" fmla="*/ 1301650 h 1301650"/>
                <a:gd name="connsiteX4" fmla="*/ 295854 w 690594"/>
                <a:gd name="connsiteY4" fmla="*/ 605428 h 1301650"/>
                <a:gd name="connsiteX0" fmla="*/ 179632 w 690594"/>
                <a:gd name="connsiteY0" fmla="*/ 439396 h 1301650"/>
                <a:gd name="connsiteX1" fmla="*/ 686198 w 690594"/>
                <a:gd name="connsiteY1" fmla="*/ 10 h 1301650"/>
                <a:gd name="connsiteX2" fmla="*/ 690594 w 690594"/>
                <a:gd name="connsiteY2" fmla="*/ 434574 h 1301650"/>
                <a:gd name="connsiteX3" fmla="*/ 0 w 690594"/>
                <a:gd name="connsiteY3" fmla="*/ 1301650 h 1301650"/>
                <a:gd name="connsiteX4" fmla="*/ 179632 w 690594"/>
                <a:gd name="connsiteY4" fmla="*/ 439396 h 1301650"/>
                <a:gd name="connsiteX0" fmla="*/ 179632 w 690594"/>
                <a:gd name="connsiteY0" fmla="*/ 4822 h 867076"/>
                <a:gd name="connsiteX1" fmla="*/ 690594 w 690594"/>
                <a:gd name="connsiteY1" fmla="*/ 0 h 867076"/>
                <a:gd name="connsiteX2" fmla="*/ 0 w 690594"/>
                <a:gd name="connsiteY2" fmla="*/ 867076 h 867076"/>
                <a:gd name="connsiteX3" fmla="*/ 179632 w 690594"/>
                <a:gd name="connsiteY3" fmla="*/ 4822 h 867076"/>
                <a:gd name="connsiteX0" fmla="*/ 204537 w 690594"/>
                <a:gd name="connsiteY0" fmla="*/ 67084 h 867076"/>
                <a:gd name="connsiteX1" fmla="*/ 690594 w 690594"/>
                <a:gd name="connsiteY1" fmla="*/ 0 h 867076"/>
                <a:gd name="connsiteX2" fmla="*/ 0 w 690594"/>
                <a:gd name="connsiteY2" fmla="*/ 867076 h 867076"/>
                <a:gd name="connsiteX3" fmla="*/ 204537 w 690594"/>
                <a:gd name="connsiteY3" fmla="*/ 67084 h 867076"/>
                <a:gd name="connsiteX0" fmla="*/ 196236 w 690594"/>
                <a:gd name="connsiteY0" fmla="*/ 0 h 883008"/>
                <a:gd name="connsiteX1" fmla="*/ 690594 w 690594"/>
                <a:gd name="connsiteY1" fmla="*/ 15932 h 883008"/>
                <a:gd name="connsiteX2" fmla="*/ 0 w 690594"/>
                <a:gd name="connsiteY2" fmla="*/ 883008 h 883008"/>
                <a:gd name="connsiteX3" fmla="*/ 196236 w 690594"/>
                <a:gd name="connsiteY3" fmla="*/ 0 h 883008"/>
                <a:gd name="connsiteX0" fmla="*/ 196236 w 703046"/>
                <a:gd name="connsiteY0" fmla="*/ 0 h 883008"/>
                <a:gd name="connsiteX1" fmla="*/ 703046 w 703046"/>
                <a:gd name="connsiteY1" fmla="*/ 3480 h 883008"/>
                <a:gd name="connsiteX2" fmla="*/ 0 w 703046"/>
                <a:gd name="connsiteY2" fmla="*/ 883008 h 883008"/>
                <a:gd name="connsiteX3" fmla="*/ 196236 w 703046"/>
                <a:gd name="connsiteY3" fmla="*/ 0 h 883008"/>
              </a:gdLst>
              <a:ahLst/>
              <a:cxnLst>
                <a:cxn ang="0">
                  <a:pos x="connsiteX0" y="connsiteY0"/>
                </a:cxn>
                <a:cxn ang="0">
                  <a:pos x="connsiteX1" y="connsiteY1"/>
                </a:cxn>
                <a:cxn ang="0">
                  <a:pos x="connsiteX2" y="connsiteY2"/>
                </a:cxn>
                <a:cxn ang="0">
                  <a:pos x="connsiteX3" y="connsiteY3"/>
                </a:cxn>
              </a:cxnLst>
              <a:rect l="l" t="t" r="r" b="b"/>
              <a:pathLst>
                <a:path w="703046" h="883008">
                  <a:moveTo>
                    <a:pt x="196236" y="0"/>
                  </a:moveTo>
                  <a:lnTo>
                    <a:pt x="703046" y="3480"/>
                  </a:lnTo>
                  <a:lnTo>
                    <a:pt x="0" y="883008"/>
                  </a:lnTo>
                  <a:lnTo>
                    <a:pt x="196236" y="0"/>
                  </a:lnTo>
                  <a:close/>
                </a:path>
              </a:pathLst>
            </a:custGeom>
            <a:gradFill flip="none" rotWithShape="1">
              <a:gsLst>
                <a:gs pos="0">
                  <a:schemeClr val="accent5">
                    <a:lumMod val="75000"/>
                  </a:schemeClr>
                </a:gs>
                <a:gs pos="100000">
                  <a:srgbClr val="7D8793"/>
                </a:gs>
              </a:gsLst>
              <a:lin ang="135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6" name="Isosceles Triangle 11"/>
            <p:cNvSpPr/>
            <p:nvPr/>
          </p:nvSpPr>
          <p:spPr>
            <a:xfrm>
              <a:off x="8211654" y="657309"/>
              <a:ext cx="954792" cy="1782554"/>
            </a:xfrm>
            <a:custGeom>
              <a:avLst/>
              <a:gdLst>
                <a:gd name="connsiteX0" fmla="*/ 0 w 470389"/>
                <a:gd name="connsiteY0" fmla="*/ 984739 h 984739"/>
                <a:gd name="connsiteX1" fmla="*/ 235195 w 470389"/>
                <a:gd name="connsiteY1" fmla="*/ 0 h 984739"/>
                <a:gd name="connsiteX2" fmla="*/ 470389 w 470389"/>
                <a:gd name="connsiteY2" fmla="*/ 984739 h 984739"/>
                <a:gd name="connsiteX3" fmla="*/ 0 w 470389"/>
                <a:gd name="connsiteY3" fmla="*/ 984739 h 984739"/>
                <a:gd name="connsiteX0" fmla="*/ 0 w 470389"/>
                <a:gd name="connsiteY0" fmla="*/ 989135 h 989135"/>
                <a:gd name="connsiteX1" fmla="*/ 437418 w 470389"/>
                <a:gd name="connsiteY1" fmla="*/ 0 h 989135"/>
                <a:gd name="connsiteX2" fmla="*/ 470389 w 470389"/>
                <a:gd name="connsiteY2" fmla="*/ 989135 h 989135"/>
                <a:gd name="connsiteX3" fmla="*/ 0 w 470389"/>
                <a:gd name="connsiteY3" fmla="*/ 989135 h 989135"/>
                <a:gd name="connsiteX0" fmla="*/ 0 w 681404"/>
                <a:gd name="connsiteY0" fmla="*/ 593481 h 989135"/>
                <a:gd name="connsiteX1" fmla="*/ 648433 w 681404"/>
                <a:gd name="connsiteY1" fmla="*/ 0 h 989135"/>
                <a:gd name="connsiteX2" fmla="*/ 681404 w 681404"/>
                <a:gd name="connsiteY2" fmla="*/ 989135 h 989135"/>
                <a:gd name="connsiteX3" fmla="*/ 0 w 681404"/>
                <a:gd name="connsiteY3" fmla="*/ 593481 h 989135"/>
                <a:gd name="connsiteX0" fmla="*/ 0 w 1121020"/>
                <a:gd name="connsiteY0" fmla="*/ 593481 h 2373923"/>
                <a:gd name="connsiteX1" fmla="*/ 648433 w 1121020"/>
                <a:gd name="connsiteY1" fmla="*/ 0 h 2373923"/>
                <a:gd name="connsiteX2" fmla="*/ 1121020 w 1121020"/>
                <a:gd name="connsiteY2" fmla="*/ 2373923 h 2373923"/>
                <a:gd name="connsiteX3" fmla="*/ 0 w 1121020"/>
                <a:gd name="connsiteY3" fmla="*/ 593481 h 2373923"/>
                <a:gd name="connsiteX0" fmla="*/ 0 w 1134209"/>
                <a:gd name="connsiteY0" fmla="*/ 593481 h 2395904"/>
                <a:gd name="connsiteX1" fmla="*/ 648433 w 1134209"/>
                <a:gd name="connsiteY1" fmla="*/ 0 h 2395904"/>
                <a:gd name="connsiteX2" fmla="*/ 1134209 w 1134209"/>
                <a:gd name="connsiteY2" fmla="*/ 2395904 h 2395904"/>
                <a:gd name="connsiteX3" fmla="*/ 0 w 1134209"/>
                <a:gd name="connsiteY3" fmla="*/ 593481 h 2395904"/>
                <a:gd name="connsiteX0" fmla="*/ 0 w 1116625"/>
                <a:gd name="connsiteY0" fmla="*/ 426428 h 2395904"/>
                <a:gd name="connsiteX1" fmla="*/ 630849 w 1116625"/>
                <a:gd name="connsiteY1" fmla="*/ 0 h 2395904"/>
                <a:gd name="connsiteX2" fmla="*/ 1116625 w 1116625"/>
                <a:gd name="connsiteY2" fmla="*/ 2395904 h 2395904"/>
                <a:gd name="connsiteX3" fmla="*/ 0 w 1116625"/>
                <a:gd name="connsiteY3" fmla="*/ 426428 h 2395904"/>
                <a:gd name="connsiteX0" fmla="*/ 0 w 1138605"/>
                <a:gd name="connsiteY0" fmla="*/ 602274 h 2395904"/>
                <a:gd name="connsiteX1" fmla="*/ 652829 w 1138605"/>
                <a:gd name="connsiteY1" fmla="*/ 0 h 2395904"/>
                <a:gd name="connsiteX2" fmla="*/ 1138605 w 1138605"/>
                <a:gd name="connsiteY2" fmla="*/ 2395904 h 2395904"/>
                <a:gd name="connsiteX3" fmla="*/ 0 w 1138605"/>
                <a:gd name="connsiteY3" fmla="*/ 602274 h 2395904"/>
                <a:gd name="connsiteX0" fmla="*/ 0 w 1370241"/>
                <a:gd name="connsiteY0" fmla="*/ 299042 h 2395904"/>
                <a:gd name="connsiteX1" fmla="*/ 884465 w 1370241"/>
                <a:gd name="connsiteY1" fmla="*/ 0 h 2395904"/>
                <a:gd name="connsiteX2" fmla="*/ 1370241 w 1370241"/>
                <a:gd name="connsiteY2" fmla="*/ 2395904 h 2395904"/>
                <a:gd name="connsiteX3" fmla="*/ 0 w 1370241"/>
                <a:gd name="connsiteY3" fmla="*/ 299042 h 2395904"/>
                <a:gd name="connsiteX0" fmla="*/ 0 w 884465"/>
                <a:gd name="connsiteY0" fmla="*/ 299042 h 947129"/>
                <a:gd name="connsiteX1" fmla="*/ 884465 w 884465"/>
                <a:gd name="connsiteY1" fmla="*/ 0 h 947129"/>
                <a:gd name="connsiteX2" fmla="*/ 662700 w 884465"/>
                <a:gd name="connsiteY2" fmla="*/ 947129 h 947129"/>
                <a:gd name="connsiteX3" fmla="*/ 0 w 884465"/>
                <a:gd name="connsiteY3" fmla="*/ 299042 h 947129"/>
                <a:gd name="connsiteX0" fmla="*/ 0 w 884465"/>
                <a:gd name="connsiteY0" fmla="*/ 299042 h 897320"/>
                <a:gd name="connsiteX1" fmla="*/ 884465 w 884465"/>
                <a:gd name="connsiteY1" fmla="*/ 0 h 897320"/>
                <a:gd name="connsiteX2" fmla="*/ 874391 w 884465"/>
                <a:gd name="connsiteY2" fmla="*/ 897320 h 897320"/>
                <a:gd name="connsiteX3" fmla="*/ 0 w 884465"/>
                <a:gd name="connsiteY3" fmla="*/ 299042 h 897320"/>
                <a:gd name="connsiteX0" fmla="*/ 0 w 884465"/>
                <a:gd name="connsiteY0" fmla="*/ 299042 h 1664187"/>
                <a:gd name="connsiteX1" fmla="*/ 884465 w 884465"/>
                <a:gd name="connsiteY1" fmla="*/ 0 h 1664187"/>
                <a:gd name="connsiteX2" fmla="*/ 874391 w 884465"/>
                <a:gd name="connsiteY2" fmla="*/ 897320 h 1664187"/>
                <a:gd name="connsiteX3" fmla="*/ 508588 w 884465"/>
                <a:gd name="connsiteY3" fmla="*/ 1658168 h 1664187"/>
                <a:gd name="connsiteX4" fmla="*/ 0 w 884465"/>
                <a:gd name="connsiteY4" fmla="*/ 299042 h 1664187"/>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658168"/>
                <a:gd name="connsiteX1" fmla="*/ 884465 w 884465"/>
                <a:gd name="connsiteY1" fmla="*/ 0 h 1658168"/>
                <a:gd name="connsiteX2" fmla="*/ 874391 w 884465"/>
                <a:gd name="connsiteY2" fmla="*/ 897320 h 1658168"/>
                <a:gd name="connsiteX3" fmla="*/ 508588 w 884465"/>
                <a:gd name="connsiteY3" fmla="*/ 1658168 h 1658168"/>
                <a:gd name="connsiteX4" fmla="*/ 0 w 884465"/>
                <a:gd name="connsiteY4" fmla="*/ 299042 h 1658168"/>
                <a:gd name="connsiteX0" fmla="*/ 0 w 884465"/>
                <a:gd name="connsiteY0" fmla="*/ 299042 h 1529493"/>
                <a:gd name="connsiteX1" fmla="*/ 884465 w 884465"/>
                <a:gd name="connsiteY1" fmla="*/ 0 h 1529493"/>
                <a:gd name="connsiteX2" fmla="*/ 874391 w 884465"/>
                <a:gd name="connsiteY2" fmla="*/ 897320 h 1529493"/>
                <a:gd name="connsiteX3" fmla="*/ 479532 w 884465"/>
                <a:gd name="connsiteY3" fmla="*/ 1529493 h 1529493"/>
                <a:gd name="connsiteX4" fmla="*/ 0 w 884465"/>
                <a:gd name="connsiteY4" fmla="*/ 299042 h 1529493"/>
                <a:gd name="connsiteX0" fmla="*/ 0 w 884465"/>
                <a:gd name="connsiteY0" fmla="*/ 299042 h 1683073"/>
                <a:gd name="connsiteX1" fmla="*/ 884465 w 884465"/>
                <a:gd name="connsiteY1" fmla="*/ 0 h 1683073"/>
                <a:gd name="connsiteX2" fmla="*/ 874391 w 884465"/>
                <a:gd name="connsiteY2" fmla="*/ 897320 h 1683073"/>
                <a:gd name="connsiteX3" fmla="*/ 516890 w 884465"/>
                <a:gd name="connsiteY3" fmla="*/ 1683073 h 1683073"/>
                <a:gd name="connsiteX4" fmla="*/ 0 w 884465"/>
                <a:gd name="connsiteY4" fmla="*/ 299042 h 1683073"/>
                <a:gd name="connsiteX0" fmla="*/ 0 w 901232"/>
                <a:gd name="connsiteY0" fmla="*/ 299042 h 1683073"/>
                <a:gd name="connsiteX1" fmla="*/ 884465 w 901232"/>
                <a:gd name="connsiteY1" fmla="*/ 0 h 1683073"/>
                <a:gd name="connsiteX2" fmla="*/ 900899 w 901232"/>
                <a:gd name="connsiteY2" fmla="*/ 870813 h 1683073"/>
                <a:gd name="connsiteX3" fmla="*/ 516890 w 901232"/>
                <a:gd name="connsiteY3" fmla="*/ 1683073 h 1683073"/>
                <a:gd name="connsiteX4" fmla="*/ 0 w 901232"/>
                <a:gd name="connsiteY4" fmla="*/ 299042 h 1683073"/>
                <a:gd name="connsiteX0" fmla="*/ 0 w 901507"/>
                <a:gd name="connsiteY0" fmla="*/ 299042 h 1683073"/>
                <a:gd name="connsiteX1" fmla="*/ 895825 w 901507"/>
                <a:gd name="connsiteY1" fmla="*/ 0 h 1683073"/>
                <a:gd name="connsiteX2" fmla="*/ 900899 w 901507"/>
                <a:gd name="connsiteY2" fmla="*/ 870813 h 1683073"/>
                <a:gd name="connsiteX3" fmla="*/ 516890 w 901507"/>
                <a:gd name="connsiteY3" fmla="*/ 1683073 h 1683073"/>
                <a:gd name="connsiteX4" fmla="*/ 0 w 901507"/>
                <a:gd name="connsiteY4" fmla="*/ 299042 h 168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507" h="1683073">
                  <a:moveTo>
                    <a:pt x="0" y="299042"/>
                  </a:moveTo>
                  <a:lnTo>
                    <a:pt x="895825" y="0"/>
                  </a:lnTo>
                  <a:cubicBezTo>
                    <a:pt x="892467" y="299107"/>
                    <a:pt x="904257" y="571706"/>
                    <a:pt x="900899" y="870813"/>
                  </a:cubicBezTo>
                  <a:cubicBezTo>
                    <a:pt x="895187" y="876765"/>
                    <a:pt x="696936" y="1282795"/>
                    <a:pt x="516890" y="1683073"/>
                  </a:cubicBezTo>
                  <a:lnTo>
                    <a:pt x="0" y="299042"/>
                  </a:lnTo>
                  <a:close/>
                </a:path>
              </a:pathLst>
            </a:custGeom>
            <a:gradFill flip="none" rotWithShape="1">
              <a:gsLst>
                <a:gs pos="0">
                  <a:schemeClr val="accent5">
                    <a:lumMod val="75000"/>
                  </a:schemeClr>
                </a:gs>
                <a:gs pos="100000">
                  <a:srgbClr val="7D8793"/>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accent5">
                    <a:lumMod val="75000"/>
                  </a:schemeClr>
                </a:solidFill>
              </a:endParaRPr>
            </a:p>
          </p:txBody>
        </p:sp>
        <p:sp>
          <p:nvSpPr>
            <p:cNvPr id="14" name="Isosceles Triangle 9"/>
            <p:cNvSpPr/>
            <p:nvPr/>
          </p:nvSpPr>
          <p:spPr>
            <a:xfrm>
              <a:off x="7543800" y="1"/>
              <a:ext cx="1618702" cy="1195754"/>
            </a:xfrm>
            <a:custGeom>
              <a:avLst/>
              <a:gdLst>
                <a:gd name="connsiteX0" fmla="*/ 0 w 1534258"/>
                <a:gd name="connsiteY0" fmla="*/ 1494692 h 1494692"/>
                <a:gd name="connsiteX1" fmla="*/ 767129 w 1534258"/>
                <a:gd name="connsiteY1" fmla="*/ 0 h 1494692"/>
                <a:gd name="connsiteX2" fmla="*/ 1534258 w 1534258"/>
                <a:gd name="connsiteY2" fmla="*/ 1494692 h 1494692"/>
                <a:gd name="connsiteX3" fmla="*/ 0 w 1534258"/>
                <a:gd name="connsiteY3" fmla="*/ 1494692 h 1494692"/>
                <a:gd name="connsiteX0" fmla="*/ 0 w 1558436"/>
                <a:gd name="connsiteY0" fmla="*/ 1507881 h 1507881"/>
                <a:gd name="connsiteX1" fmla="*/ 1558436 w 1558436"/>
                <a:gd name="connsiteY1" fmla="*/ 0 h 1507881"/>
                <a:gd name="connsiteX2" fmla="*/ 1534258 w 1558436"/>
                <a:gd name="connsiteY2" fmla="*/ 1507881 h 1507881"/>
                <a:gd name="connsiteX3" fmla="*/ 0 w 1558436"/>
                <a:gd name="connsiteY3" fmla="*/ 1507881 h 1507881"/>
                <a:gd name="connsiteX0" fmla="*/ 0 w 2705832"/>
                <a:gd name="connsiteY0" fmla="*/ 751742 h 1507881"/>
                <a:gd name="connsiteX1" fmla="*/ 2705832 w 2705832"/>
                <a:gd name="connsiteY1" fmla="*/ 0 h 1507881"/>
                <a:gd name="connsiteX2" fmla="*/ 2681654 w 2705832"/>
                <a:gd name="connsiteY2" fmla="*/ 1507881 h 1507881"/>
                <a:gd name="connsiteX3" fmla="*/ 0 w 2705832"/>
                <a:gd name="connsiteY3" fmla="*/ 751742 h 1507881"/>
                <a:gd name="connsiteX0" fmla="*/ 0 w 2705832"/>
                <a:gd name="connsiteY0" fmla="*/ 751742 h 1600201"/>
                <a:gd name="connsiteX1" fmla="*/ 2705832 w 2705832"/>
                <a:gd name="connsiteY1" fmla="*/ 0 h 1600201"/>
                <a:gd name="connsiteX2" fmla="*/ 936381 w 2705832"/>
                <a:gd name="connsiteY2" fmla="*/ 1600201 h 1600201"/>
                <a:gd name="connsiteX3" fmla="*/ 0 w 2705832"/>
                <a:gd name="connsiteY3" fmla="*/ 751742 h 1600201"/>
                <a:gd name="connsiteX0" fmla="*/ 0 w 2705832"/>
                <a:gd name="connsiteY0" fmla="*/ 751742 h 1481504"/>
                <a:gd name="connsiteX1" fmla="*/ 2705832 w 2705832"/>
                <a:gd name="connsiteY1" fmla="*/ 0 h 1481504"/>
                <a:gd name="connsiteX2" fmla="*/ 844062 w 2705832"/>
                <a:gd name="connsiteY2" fmla="*/ 1481504 h 1481504"/>
                <a:gd name="connsiteX3" fmla="*/ 0 w 2705832"/>
                <a:gd name="connsiteY3" fmla="*/ 751742 h 1481504"/>
                <a:gd name="connsiteX0" fmla="*/ 0 w 2705832"/>
                <a:gd name="connsiteY0" fmla="*/ 751742 h 1604597"/>
                <a:gd name="connsiteX1" fmla="*/ 2705832 w 2705832"/>
                <a:gd name="connsiteY1" fmla="*/ 0 h 1604597"/>
                <a:gd name="connsiteX2" fmla="*/ 949569 w 2705832"/>
                <a:gd name="connsiteY2" fmla="*/ 1604597 h 1604597"/>
                <a:gd name="connsiteX3" fmla="*/ 0 w 2705832"/>
                <a:gd name="connsiteY3" fmla="*/ 751742 h 1604597"/>
                <a:gd name="connsiteX0" fmla="*/ 0 w 2626701"/>
                <a:gd name="connsiteY0" fmla="*/ 813289 h 1666144"/>
                <a:gd name="connsiteX1" fmla="*/ 2626701 w 2626701"/>
                <a:gd name="connsiteY1" fmla="*/ 0 h 1666144"/>
                <a:gd name="connsiteX2" fmla="*/ 949569 w 2626701"/>
                <a:gd name="connsiteY2" fmla="*/ 1666144 h 1666144"/>
                <a:gd name="connsiteX3" fmla="*/ 0 w 2626701"/>
                <a:gd name="connsiteY3" fmla="*/ 813289 h 1666144"/>
                <a:gd name="connsiteX0" fmla="*/ 0 w 2688247"/>
                <a:gd name="connsiteY0" fmla="*/ 734158 h 1587013"/>
                <a:gd name="connsiteX1" fmla="*/ 2688247 w 2688247"/>
                <a:gd name="connsiteY1" fmla="*/ 0 h 1587013"/>
                <a:gd name="connsiteX2" fmla="*/ 949569 w 2688247"/>
                <a:gd name="connsiteY2" fmla="*/ 1587013 h 1587013"/>
                <a:gd name="connsiteX3" fmla="*/ 0 w 2688247"/>
                <a:gd name="connsiteY3" fmla="*/ 734158 h 1587013"/>
                <a:gd name="connsiteX0" fmla="*/ 0 w 2695217"/>
                <a:gd name="connsiteY0" fmla="*/ 734158 h 812381"/>
                <a:gd name="connsiteX1" fmla="*/ 2688247 w 2695217"/>
                <a:gd name="connsiteY1" fmla="*/ 0 h 812381"/>
                <a:gd name="connsiteX2" fmla="*/ 2695217 w 2695217"/>
                <a:gd name="connsiteY2" fmla="*/ 812381 h 812381"/>
                <a:gd name="connsiteX3" fmla="*/ 0 w 2695217"/>
                <a:gd name="connsiteY3" fmla="*/ 734158 h 812381"/>
                <a:gd name="connsiteX0" fmla="*/ 0 w 813190"/>
                <a:gd name="connsiteY0" fmla="*/ 0 h 814669"/>
                <a:gd name="connsiteX1" fmla="*/ 806220 w 813190"/>
                <a:gd name="connsiteY1" fmla="*/ 2288 h 814669"/>
                <a:gd name="connsiteX2" fmla="*/ 813190 w 813190"/>
                <a:gd name="connsiteY2" fmla="*/ 814669 h 814669"/>
                <a:gd name="connsiteX3" fmla="*/ 0 w 813190"/>
                <a:gd name="connsiteY3" fmla="*/ 0 h 814669"/>
                <a:gd name="connsiteX0" fmla="*/ 1186049 w 1999239"/>
                <a:gd name="connsiteY0" fmla="*/ 0 h 1499280"/>
                <a:gd name="connsiteX1" fmla="*/ 1992269 w 1999239"/>
                <a:gd name="connsiteY1" fmla="*/ 2288 h 1499280"/>
                <a:gd name="connsiteX2" fmla="*/ 1999239 w 1999239"/>
                <a:gd name="connsiteY2" fmla="*/ 814669 h 1499280"/>
                <a:gd name="connsiteX3" fmla="*/ 0 w 1999239"/>
                <a:gd name="connsiteY3" fmla="*/ 1486089 h 1499280"/>
                <a:gd name="connsiteX4" fmla="*/ 1186049 w 1999239"/>
                <a:gd name="connsiteY4" fmla="*/ 0 h 1499280"/>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992269 w 1999239"/>
                <a:gd name="connsiteY1" fmla="*/ 2288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1999239"/>
                <a:gd name="connsiteY0" fmla="*/ 0 h 1486089"/>
                <a:gd name="connsiteX1" fmla="*/ 1817704 w 1999239"/>
                <a:gd name="connsiteY1" fmla="*/ 29564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14281"/>
                <a:gd name="connsiteY0" fmla="*/ 0 h 1486089"/>
                <a:gd name="connsiteX1" fmla="*/ 2014089 w 2014281"/>
                <a:gd name="connsiteY1" fmla="*/ 7743 h 1486089"/>
                <a:gd name="connsiteX2" fmla="*/ 1999239 w 2014281"/>
                <a:gd name="connsiteY2" fmla="*/ 814669 h 1486089"/>
                <a:gd name="connsiteX3" fmla="*/ 0 w 2014281"/>
                <a:gd name="connsiteY3" fmla="*/ 1486089 h 1486089"/>
                <a:gd name="connsiteX4" fmla="*/ 1186049 w 2014281"/>
                <a:gd name="connsiteY4" fmla="*/ 0 h 1486089"/>
                <a:gd name="connsiteX0" fmla="*/ 1186049 w 2014089"/>
                <a:gd name="connsiteY0" fmla="*/ 0 h 1486089"/>
                <a:gd name="connsiteX1" fmla="*/ 2014089 w 2014089"/>
                <a:gd name="connsiteY1" fmla="*/ 7743 h 1486089"/>
                <a:gd name="connsiteX2" fmla="*/ 1999239 w 2014089"/>
                <a:gd name="connsiteY2" fmla="*/ 814669 h 1486089"/>
                <a:gd name="connsiteX3" fmla="*/ 0 w 2014089"/>
                <a:gd name="connsiteY3" fmla="*/ 1486089 h 1486089"/>
                <a:gd name="connsiteX4" fmla="*/ 1186049 w 2014089"/>
                <a:gd name="connsiteY4" fmla="*/ 0 h 1486089"/>
                <a:gd name="connsiteX0" fmla="*/ 1186049 w 1999239"/>
                <a:gd name="connsiteY0" fmla="*/ 0 h 1486089"/>
                <a:gd name="connsiteX1" fmla="*/ 1795883 w 1999239"/>
                <a:gd name="connsiteY1" fmla="*/ 198673 h 1486089"/>
                <a:gd name="connsiteX2" fmla="*/ 1999239 w 1999239"/>
                <a:gd name="connsiteY2" fmla="*/ 814669 h 1486089"/>
                <a:gd name="connsiteX3" fmla="*/ 0 w 1999239"/>
                <a:gd name="connsiteY3" fmla="*/ 1486089 h 1486089"/>
                <a:gd name="connsiteX4" fmla="*/ 1186049 w 1999239"/>
                <a:gd name="connsiteY4" fmla="*/ 0 h 1486089"/>
                <a:gd name="connsiteX0" fmla="*/ 1186049 w 2008634"/>
                <a:gd name="connsiteY0" fmla="*/ 0 h 1486089"/>
                <a:gd name="connsiteX1" fmla="*/ 2008634 w 2008634"/>
                <a:gd name="connsiteY1" fmla="*/ 2288 h 1486089"/>
                <a:gd name="connsiteX2" fmla="*/ 1999239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890136 w 2008634"/>
                <a:gd name="connsiteY2" fmla="*/ 814669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91504 w 2014089"/>
                <a:gd name="connsiteY0" fmla="*/ 0 h 1382441"/>
                <a:gd name="connsiteX1" fmla="*/ 2014089 w 2014089"/>
                <a:gd name="connsiteY1" fmla="*/ 2288 h 1382441"/>
                <a:gd name="connsiteX2" fmla="*/ 1993784 w 2014089"/>
                <a:gd name="connsiteY2" fmla="*/ 831034 h 1382441"/>
                <a:gd name="connsiteX3" fmla="*/ 0 w 2014089"/>
                <a:gd name="connsiteY3" fmla="*/ 1382441 h 1382441"/>
                <a:gd name="connsiteX4" fmla="*/ 1191504 w 2014089"/>
                <a:gd name="connsiteY4" fmla="*/ 0 h 1382441"/>
                <a:gd name="connsiteX0" fmla="*/ 1186049 w 2008634"/>
                <a:gd name="connsiteY0" fmla="*/ 0 h 1486089"/>
                <a:gd name="connsiteX1" fmla="*/ 2008634 w 2008634"/>
                <a:gd name="connsiteY1" fmla="*/ 2288 h 1486089"/>
                <a:gd name="connsiteX2" fmla="*/ 1988329 w 2008634"/>
                <a:gd name="connsiteY2" fmla="*/ 831034 h 1486089"/>
                <a:gd name="connsiteX3" fmla="*/ 0 w 2008634"/>
                <a:gd name="connsiteY3" fmla="*/ 1486089 h 1486089"/>
                <a:gd name="connsiteX4" fmla="*/ 1186049 w 2008634"/>
                <a:gd name="connsiteY4" fmla="*/ 0 h 1486089"/>
                <a:gd name="connsiteX0" fmla="*/ 1166142 w 2008634"/>
                <a:gd name="connsiteY0" fmla="*/ 12672 h 1483831"/>
                <a:gd name="connsiteX1" fmla="*/ 2008634 w 2008634"/>
                <a:gd name="connsiteY1" fmla="*/ 30 h 1483831"/>
                <a:gd name="connsiteX2" fmla="*/ 1988329 w 2008634"/>
                <a:gd name="connsiteY2" fmla="*/ 828776 h 1483831"/>
                <a:gd name="connsiteX3" fmla="*/ 0 w 2008634"/>
                <a:gd name="connsiteY3" fmla="*/ 1483831 h 1483831"/>
                <a:gd name="connsiteX4" fmla="*/ 1166142 w 2008634"/>
                <a:gd name="connsiteY4" fmla="*/ 12672 h 1483831"/>
                <a:gd name="connsiteX0" fmla="*/ 1172052 w 2008634"/>
                <a:gd name="connsiteY0" fmla="*/ 3777 h 1483801"/>
                <a:gd name="connsiteX1" fmla="*/ 2008634 w 2008634"/>
                <a:gd name="connsiteY1" fmla="*/ 0 h 1483801"/>
                <a:gd name="connsiteX2" fmla="*/ 1988329 w 2008634"/>
                <a:gd name="connsiteY2" fmla="*/ 828746 h 1483801"/>
                <a:gd name="connsiteX3" fmla="*/ 0 w 2008634"/>
                <a:gd name="connsiteY3" fmla="*/ 1483801 h 1483801"/>
                <a:gd name="connsiteX4" fmla="*/ 1172052 w 2008634"/>
                <a:gd name="connsiteY4" fmla="*/ 3777 h 14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34" h="1483801">
                  <a:moveTo>
                    <a:pt x="1172052" y="3777"/>
                  </a:moveTo>
                  <a:lnTo>
                    <a:pt x="2008634" y="0"/>
                  </a:lnTo>
                  <a:cubicBezTo>
                    <a:pt x="2005502" y="128960"/>
                    <a:pt x="2007826" y="574318"/>
                    <a:pt x="1988329" y="828746"/>
                  </a:cubicBezTo>
                  <a:cubicBezTo>
                    <a:pt x="1807424" y="879806"/>
                    <a:pt x="355467" y="1367279"/>
                    <a:pt x="0" y="1483801"/>
                  </a:cubicBezTo>
                  <a:lnTo>
                    <a:pt x="1172052" y="3777"/>
                  </a:lnTo>
                  <a:close/>
                </a:path>
              </a:pathLst>
            </a:custGeom>
            <a:gradFill>
              <a:gsLst>
                <a:gs pos="0">
                  <a:srgbClr val="7D8793"/>
                </a:gs>
                <a:gs pos="100000">
                  <a:schemeClr val="accent5">
                    <a:lumMod val="75000"/>
                  </a:schemeClr>
                </a:gs>
              </a:gsLst>
              <a:lin ang="81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sp>
        <p:nvSpPr>
          <p:cNvPr id="17" name="TextBox 16"/>
          <p:cNvSpPr txBox="1"/>
          <p:nvPr userDrawn="1"/>
        </p:nvSpPr>
        <p:spPr>
          <a:xfrm>
            <a:off x="2295026" y="2084751"/>
            <a:ext cx="4553953" cy="584775"/>
          </a:xfrm>
          <a:prstGeom prst="rect">
            <a:avLst/>
          </a:prstGeom>
          <a:noFill/>
        </p:spPr>
        <p:txBody>
          <a:bodyPr wrap="square" rtlCol="0">
            <a:spAutoFit/>
          </a:bodyPr>
          <a:lstStyle/>
          <a:p>
            <a:pPr algn="ctr"/>
            <a:r>
              <a:rPr lang="en-US" sz="3200" cap="all" baseline="0" dirty="0" smtClean="0">
                <a:solidFill>
                  <a:schemeClr val="bg1"/>
                </a:solidFill>
                <a:latin typeface="+mj-lt"/>
                <a:cs typeface="Arial" pitchFamily="34" charset="0"/>
              </a:rPr>
              <a:t>Thank You!</a:t>
            </a:r>
          </a:p>
        </p:txBody>
      </p:sp>
      <p:sp>
        <p:nvSpPr>
          <p:cNvPr id="18"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9"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388145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B">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197662" y="1974"/>
            <a:ext cx="2946338" cy="2436590"/>
            <a:chOff x="6216164" y="12"/>
            <a:chExt cx="2946338" cy="2436590"/>
          </a:xfrm>
        </p:grpSpPr>
        <p:sp>
          <p:nvSpPr>
            <p:cNvPr id="12" name="Isosceles Triangle 11"/>
            <p:cNvSpPr/>
            <p:nvPr userDrawn="1"/>
          </p:nvSpPr>
          <p:spPr>
            <a:xfrm>
              <a:off x="6216164" y="12"/>
              <a:ext cx="1742414" cy="928845"/>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77" h="859312">
                  <a:moveTo>
                    <a:pt x="994458" y="3982"/>
                  </a:moveTo>
                  <a:lnTo>
                    <a:pt x="1611977" y="0"/>
                  </a:lnTo>
                  <a:lnTo>
                    <a:pt x="1429109" y="859312"/>
                  </a:lnTo>
                  <a:lnTo>
                    <a:pt x="0" y="540907"/>
                  </a:lnTo>
                  <a:lnTo>
                    <a:pt x="994458" y="3982"/>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11"/>
            <p:cNvSpPr/>
            <p:nvPr userDrawn="1"/>
          </p:nvSpPr>
          <p:spPr>
            <a:xfrm>
              <a:off x="7759112" y="1881"/>
              <a:ext cx="744486" cy="936462"/>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1108335 w 1611977"/>
                <a:gd name="connsiteY0" fmla="*/ 138195 h 859312"/>
                <a:gd name="connsiteX1" fmla="*/ 1611977 w 1611977"/>
                <a:gd name="connsiteY1" fmla="*/ 0 h 859312"/>
                <a:gd name="connsiteX2" fmla="*/ 1429109 w 1611977"/>
                <a:gd name="connsiteY2" fmla="*/ 859312 h 859312"/>
                <a:gd name="connsiteX3" fmla="*/ 0 w 1611977"/>
                <a:gd name="connsiteY3" fmla="*/ 540907 h 859312"/>
                <a:gd name="connsiteX4" fmla="*/ 1108335 w 1611977"/>
                <a:gd name="connsiteY4" fmla="*/ 138195 h 859312"/>
                <a:gd name="connsiteX0" fmla="*/ 1112403 w 1611977"/>
                <a:gd name="connsiteY0" fmla="*/ 0 h 859397"/>
                <a:gd name="connsiteX1" fmla="*/ 1611977 w 1611977"/>
                <a:gd name="connsiteY1" fmla="*/ 85 h 859397"/>
                <a:gd name="connsiteX2" fmla="*/ 1429109 w 1611977"/>
                <a:gd name="connsiteY2" fmla="*/ 859397 h 859397"/>
                <a:gd name="connsiteX3" fmla="*/ 0 w 1611977"/>
                <a:gd name="connsiteY3" fmla="*/ 540992 h 859397"/>
                <a:gd name="connsiteX4" fmla="*/ 1112403 w 1611977"/>
                <a:gd name="connsiteY4" fmla="*/ 0 h 859397"/>
                <a:gd name="connsiteX0" fmla="*/ 185114 w 684688"/>
                <a:gd name="connsiteY0" fmla="*/ 0 h 859397"/>
                <a:gd name="connsiteX1" fmla="*/ 684688 w 684688"/>
                <a:gd name="connsiteY1" fmla="*/ 85 h 859397"/>
                <a:gd name="connsiteX2" fmla="*/ 501820 w 684688"/>
                <a:gd name="connsiteY2" fmla="*/ 859397 h 859397"/>
                <a:gd name="connsiteX3" fmla="*/ 0 w 684688"/>
                <a:gd name="connsiteY3" fmla="*/ 850089 h 859397"/>
                <a:gd name="connsiteX4" fmla="*/ 185114 w 684688"/>
                <a:gd name="connsiteY4" fmla="*/ 0 h 859397"/>
                <a:gd name="connsiteX0" fmla="*/ 185114 w 684688"/>
                <a:gd name="connsiteY0" fmla="*/ 0 h 850089"/>
                <a:gd name="connsiteX1" fmla="*/ 684688 w 684688"/>
                <a:gd name="connsiteY1" fmla="*/ 85 h 850089"/>
                <a:gd name="connsiteX2" fmla="*/ 0 w 684688"/>
                <a:gd name="connsiteY2" fmla="*/ 850089 h 850089"/>
                <a:gd name="connsiteX3" fmla="*/ 185114 w 684688"/>
                <a:gd name="connsiteY3" fmla="*/ 0 h 850089"/>
                <a:gd name="connsiteX0" fmla="*/ 172912 w 684688"/>
                <a:gd name="connsiteY0" fmla="*/ 0 h 850089"/>
                <a:gd name="connsiteX1" fmla="*/ 684688 w 684688"/>
                <a:gd name="connsiteY1" fmla="*/ 85 h 850089"/>
                <a:gd name="connsiteX2" fmla="*/ 0 w 684688"/>
                <a:gd name="connsiteY2" fmla="*/ 850089 h 850089"/>
                <a:gd name="connsiteX3" fmla="*/ 172912 w 684688"/>
                <a:gd name="connsiteY3" fmla="*/ 0 h 850089"/>
                <a:gd name="connsiteX0" fmla="*/ 136308 w 648084"/>
                <a:gd name="connsiteY0" fmla="*/ 0 h 870425"/>
                <a:gd name="connsiteX1" fmla="*/ 648084 w 648084"/>
                <a:gd name="connsiteY1" fmla="*/ 85 h 870425"/>
                <a:gd name="connsiteX2" fmla="*/ 0 w 648084"/>
                <a:gd name="connsiteY2" fmla="*/ 870425 h 870425"/>
                <a:gd name="connsiteX3" fmla="*/ 136308 w 648084"/>
                <a:gd name="connsiteY3" fmla="*/ 0 h 870425"/>
                <a:gd name="connsiteX0" fmla="*/ 176978 w 688754"/>
                <a:gd name="connsiteY0" fmla="*/ 0 h 866358"/>
                <a:gd name="connsiteX1" fmla="*/ 688754 w 688754"/>
                <a:gd name="connsiteY1" fmla="*/ 85 h 866358"/>
                <a:gd name="connsiteX2" fmla="*/ 0 w 688754"/>
                <a:gd name="connsiteY2" fmla="*/ 866358 h 866358"/>
                <a:gd name="connsiteX3" fmla="*/ 176978 w 688754"/>
                <a:gd name="connsiteY3" fmla="*/ 0 h 866358"/>
              </a:gdLst>
              <a:ahLst/>
              <a:cxnLst>
                <a:cxn ang="0">
                  <a:pos x="connsiteX0" y="connsiteY0"/>
                </a:cxn>
                <a:cxn ang="0">
                  <a:pos x="connsiteX1" y="connsiteY1"/>
                </a:cxn>
                <a:cxn ang="0">
                  <a:pos x="connsiteX2" y="connsiteY2"/>
                </a:cxn>
                <a:cxn ang="0">
                  <a:pos x="connsiteX3" y="connsiteY3"/>
                </a:cxn>
              </a:cxnLst>
              <a:rect l="l" t="t" r="r" b="b"/>
              <a:pathLst>
                <a:path w="688754" h="866358">
                  <a:moveTo>
                    <a:pt x="176978" y="0"/>
                  </a:moveTo>
                  <a:lnTo>
                    <a:pt x="688754" y="85"/>
                  </a:lnTo>
                  <a:lnTo>
                    <a:pt x="0" y="866358"/>
                  </a:lnTo>
                  <a:lnTo>
                    <a:pt x="176978" y="0"/>
                  </a:lnTo>
                  <a:close/>
                </a:path>
              </a:pathLst>
            </a:custGeom>
            <a:gradFill flip="none" rotWithShape="1">
              <a:gsLst>
                <a:gs pos="0">
                  <a:srgbClr val="EF4A1D"/>
                </a:gs>
                <a:gs pos="100000">
                  <a:schemeClr val="accent3">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11"/>
            <p:cNvSpPr/>
            <p:nvPr userDrawn="1"/>
          </p:nvSpPr>
          <p:spPr>
            <a:xfrm>
              <a:off x="8212744" y="647381"/>
              <a:ext cx="944354" cy="178922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 name="connsiteX0" fmla="*/ 880581 w 1652648"/>
                <a:gd name="connsiteY0" fmla="*/ 223603 h 1325850"/>
                <a:gd name="connsiteX1" fmla="*/ 1652648 w 1652648"/>
                <a:gd name="connsiteY1" fmla="*/ 0 h 1325850"/>
                <a:gd name="connsiteX2" fmla="*/ 1481981 w 1652648"/>
                <a:gd name="connsiteY2" fmla="*/ 830843 h 1325850"/>
                <a:gd name="connsiteX3" fmla="*/ 0 w 1652648"/>
                <a:gd name="connsiteY3" fmla="*/ 1325850 h 1325850"/>
                <a:gd name="connsiteX4" fmla="*/ 880581 w 1652648"/>
                <a:gd name="connsiteY4" fmla="*/ 223603 h 1325850"/>
                <a:gd name="connsiteX0" fmla="*/ 880581 w 1502167"/>
                <a:gd name="connsiteY0" fmla="*/ 284609 h 1386856"/>
                <a:gd name="connsiteX1" fmla="*/ 1502167 w 1502167"/>
                <a:gd name="connsiteY1" fmla="*/ 0 h 1386856"/>
                <a:gd name="connsiteX2" fmla="*/ 1481981 w 1502167"/>
                <a:gd name="connsiteY2" fmla="*/ 891849 h 1386856"/>
                <a:gd name="connsiteX3" fmla="*/ 0 w 1502167"/>
                <a:gd name="connsiteY3" fmla="*/ 1386856 h 1386856"/>
                <a:gd name="connsiteX4" fmla="*/ 880581 w 1502167"/>
                <a:gd name="connsiteY4" fmla="*/ 284609 h 1386856"/>
                <a:gd name="connsiteX0" fmla="*/ 632491 w 1502167"/>
                <a:gd name="connsiteY0" fmla="*/ 300877 h 1386856"/>
                <a:gd name="connsiteX1" fmla="*/ 1502167 w 1502167"/>
                <a:gd name="connsiteY1" fmla="*/ 0 h 1386856"/>
                <a:gd name="connsiteX2" fmla="*/ 1481981 w 1502167"/>
                <a:gd name="connsiteY2" fmla="*/ 891849 h 1386856"/>
                <a:gd name="connsiteX3" fmla="*/ 0 w 1502167"/>
                <a:gd name="connsiteY3" fmla="*/ 1386856 h 1386856"/>
                <a:gd name="connsiteX4" fmla="*/ 632491 w 1502167"/>
                <a:gd name="connsiteY4" fmla="*/ 300877 h 1386856"/>
                <a:gd name="connsiteX0" fmla="*/ 0 w 869676"/>
                <a:gd name="connsiteY0" fmla="*/ 300877 h 1655282"/>
                <a:gd name="connsiteX1" fmla="*/ 869676 w 869676"/>
                <a:gd name="connsiteY1" fmla="*/ 0 h 1655282"/>
                <a:gd name="connsiteX2" fmla="*/ 849490 w 869676"/>
                <a:gd name="connsiteY2" fmla="*/ 891849 h 1655282"/>
                <a:gd name="connsiteX3" fmla="*/ 506286 w 869676"/>
                <a:gd name="connsiteY3" fmla="*/ 1655282 h 1655282"/>
                <a:gd name="connsiteX4" fmla="*/ 0 w 869676"/>
                <a:gd name="connsiteY4" fmla="*/ 300877 h 1655282"/>
                <a:gd name="connsiteX0" fmla="*/ 0 w 873660"/>
                <a:gd name="connsiteY0" fmla="*/ 300877 h 1655282"/>
                <a:gd name="connsiteX1" fmla="*/ 869676 w 873660"/>
                <a:gd name="connsiteY1" fmla="*/ 0 h 1655282"/>
                <a:gd name="connsiteX2" fmla="*/ 873660 w 873660"/>
                <a:gd name="connsiteY2" fmla="*/ 867679 h 1655282"/>
                <a:gd name="connsiteX3" fmla="*/ 506286 w 873660"/>
                <a:gd name="connsiteY3" fmla="*/ 1655282 h 1655282"/>
                <a:gd name="connsiteX4" fmla="*/ 0 w 873660"/>
                <a:gd name="connsiteY4" fmla="*/ 300877 h 16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660" h="1655282">
                  <a:moveTo>
                    <a:pt x="0" y="300877"/>
                  </a:moveTo>
                  <a:lnTo>
                    <a:pt x="869676" y="0"/>
                  </a:lnTo>
                  <a:lnTo>
                    <a:pt x="873660" y="867679"/>
                  </a:lnTo>
                  <a:lnTo>
                    <a:pt x="506286" y="1655282"/>
                  </a:lnTo>
                  <a:lnTo>
                    <a:pt x="0" y="300877"/>
                  </a:lnTo>
                  <a:close/>
                </a:path>
              </a:pathLst>
            </a:custGeom>
            <a:gradFill flip="none" rotWithShape="1">
              <a:gsLst>
                <a:gs pos="0">
                  <a:srgbClr val="EF4A1D"/>
                </a:gs>
                <a:gs pos="100000">
                  <a:schemeClr val="accent3">
                    <a:lumMod val="75000"/>
                  </a:schemeClr>
                </a:gs>
              </a:gsLst>
              <a:path path="circle">
                <a:fillToRect l="100000" b="100000"/>
              </a:path>
              <a:tileRect t="-100000" r="-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4" name="Isosceles Triangle 11"/>
            <p:cNvSpPr/>
            <p:nvPr userDrawn="1"/>
          </p:nvSpPr>
          <p:spPr>
            <a:xfrm>
              <a:off x="7543180" y="1973"/>
              <a:ext cx="1619322" cy="1195741"/>
            </a:xfrm>
            <a:custGeom>
              <a:avLst/>
              <a:gdLst>
                <a:gd name="connsiteX0" fmla="*/ 0 w 1147397"/>
                <a:gd name="connsiteY0" fmla="*/ 1745273 h 1745273"/>
                <a:gd name="connsiteX1" fmla="*/ 573699 w 1147397"/>
                <a:gd name="connsiteY1" fmla="*/ 0 h 1745273"/>
                <a:gd name="connsiteX2" fmla="*/ 1147397 w 1147397"/>
                <a:gd name="connsiteY2" fmla="*/ 1745273 h 1745273"/>
                <a:gd name="connsiteX3" fmla="*/ 0 w 1147397"/>
                <a:gd name="connsiteY3" fmla="*/ 1745273 h 1745273"/>
                <a:gd name="connsiteX0" fmla="*/ 0 w 1147397"/>
                <a:gd name="connsiteY0" fmla="*/ 1736481 h 1736481"/>
                <a:gd name="connsiteX1" fmla="*/ 960560 w 1147397"/>
                <a:gd name="connsiteY1" fmla="*/ 0 h 1736481"/>
                <a:gd name="connsiteX2" fmla="*/ 1147397 w 1147397"/>
                <a:gd name="connsiteY2" fmla="*/ 1736481 h 1736481"/>
                <a:gd name="connsiteX3" fmla="*/ 0 w 1147397"/>
                <a:gd name="connsiteY3" fmla="*/ 1736481 h 1736481"/>
                <a:gd name="connsiteX0" fmla="*/ 0 w 1162783"/>
                <a:gd name="connsiteY0" fmla="*/ 1437542 h 1437542"/>
                <a:gd name="connsiteX1" fmla="*/ 1162783 w 1162783"/>
                <a:gd name="connsiteY1" fmla="*/ 0 h 1437542"/>
                <a:gd name="connsiteX2" fmla="*/ 1147397 w 1162783"/>
                <a:gd name="connsiteY2" fmla="*/ 1437542 h 1437542"/>
                <a:gd name="connsiteX3" fmla="*/ 0 w 1162783"/>
                <a:gd name="connsiteY3" fmla="*/ 1437542 h 1437542"/>
                <a:gd name="connsiteX0" fmla="*/ 0 w 1312253"/>
                <a:gd name="connsiteY0" fmla="*/ 1692519 h 1692519"/>
                <a:gd name="connsiteX1" fmla="*/ 1312253 w 1312253"/>
                <a:gd name="connsiteY1" fmla="*/ 0 h 1692519"/>
                <a:gd name="connsiteX2" fmla="*/ 1296867 w 1312253"/>
                <a:gd name="connsiteY2" fmla="*/ 1437542 h 1692519"/>
                <a:gd name="connsiteX3" fmla="*/ 0 w 1312253"/>
                <a:gd name="connsiteY3" fmla="*/ 1692519 h 1692519"/>
                <a:gd name="connsiteX0" fmla="*/ 0 w 1296867"/>
                <a:gd name="connsiteY0" fmla="*/ 2009042 h 2009042"/>
                <a:gd name="connsiteX1" fmla="*/ 833072 w 1296867"/>
                <a:gd name="connsiteY1" fmla="*/ 0 h 2009042"/>
                <a:gd name="connsiteX2" fmla="*/ 1296867 w 1296867"/>
                <a:gd name="connsiteY2" fmla="*/ 1754065 h 2009042"/>
                <a:gd name="connsiteX3" fmla="*/ 0 w 1296867"/>
                <a:gd name="connsiteY3" fmla="*/ 2009042 h 2009042"/>
                <a:gd name="connsiteX0" fmla="*/ 0 w 1048777"/>
                <a:gd name="connsiteY0" fmla="*/ 3982 h 1754065"/>
                <a:gd name="connsiteX1" fmla="*/ 584982 w 1048777"/>
                <a:gd name="connsiteY1" fmla="*/ 0 h 1754065"/>
                <a:gd name="connsiteX2" fmla="*/ 1048777 w 1048777"/>
                <a:gd name="connsiteY2" fmla="*/ 1754065 h 1754065"/>
                <a:gd name="connsiteX3" fmla="*/ 0 w 1048777"/>
                <a:gd name="connsiteY3" fmla="*/ 3982 h 1754065"/>
                <a:gd name="connsiteX0" fmla="*/ 0 w 584982"/>
                <a:gd name="connsiteY0" fmla="*/ 3982 h 851178"/>
                <a:gd name="connsiteX1" fmla="*/ 584982 w 584982"/>
                <a:gd name="connsiteY1" fmla="*/ 0 h 851178"/>
                <a:gd name="connsiteX2" fmla="*/ 406182 w 584982"/>
                <a:gd name="connsiteY2" fmla="*/ 851178 h 851178"/>
                <a:gd name="connsiteX3" fmla="*/ 0 w 584982"/>
                <a:gd name="connsiteY3"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18861 w 1603843"/>
                <a:gd name="connsiteY0" fmla="*/ 3982 h 851178"/>
                <a:gd name="connsiteX1" fmla="*/ 1603843 w 1603843"/>
                <a:gd name="connsiteY1" fmla="*/ 0 h 851178"/>
                <a:gd name="connsiteX2" fmla="*/ 1425043 w 1603843"/>
                <a:gd name="connsiteY2" fmla="*/ 851178 h 851178"/>
                <a:gd name="connsiteX3" fmla="*/ 0 w 1603843"/>
                <a:gd name="connsiteY3" fmla="*/ 536840 h 851178"/>
                <a:gd name="connsiteX4" fmla="*/ 1018861 w 1603843"/>
                <a:gd name="connsiteY4" fmla="*/ 3982 h 851178"/>
                <a:gd name="connsiteX0" fmla="*/ 1022928 w 1607910"/>
                <a:gd name="connsiteY0" fmla="*/ 3982 h 851178"/>
                <a:gd name="connsiteX1" fmla="*/ 1607910 w 1607910"/>
                <a:gd name="connsiteY1" fmla="*/ 0 h 851178"/>
                <a:gd name="connsiteX2" fmla="*/ 1429110 w 1607910"/>
                <a:gd name="connsiteY2" fmla="*/ 851178 h 851178"/>
                <a:gd name="connsiteX3" fmla="*/ 0 w 1607910"/>
                <a:gd name="connsiteY3" fmla="*/ 540907 h 851178"/>
                <a:gd name="connsiteX4" fmla="*/ 1022928 w 1607910"/>
                <a:gd name="connsiteY4" fmla="*/ 3982 h 851178"/>
                <a:gd name="connsiteX0" fmla="*/ 1022928 w 1607910"/>
                <a:gd name="connsiteY0" fmla="*/ 3982 h 769837"/>
                <a:gd name="connsiteX1" fmla="*/ 1607910 w 1607910"/>
                <a:gd name="connsiteY1" fmla="*/ 0 h 769837"/>
                <a:gd name="connsiteX2" fmla="*/ 1388439 w 1607910"/>
                <a:gd name="connsiteY2" fmla="*/ 769837 h 769837"/>
                <a:gd name="connsiteX3" fmla="*/ 0 w 1607910"/>
                <a:gd name="connsiteY3" fmla="*/ 540907 h 769837"/>
                <a:gd name="connsiteX4" fmla="*/ 1022928 w 1607910"/>
                <a:gd name="connsiteY4" fmla="*/ 3982 h 769837"/>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22928 w 1607910"/>
                <a:gd name="connsiteY0" fmla="*/ 3982 h 863379"/>
                <a:gd name="connsiteX1" fmla="*/ 1607910 w 1607910"/>
                <a:gd name="connsiteY1" fmla="*/ 0 h 863379"/>
                <a:gd name="connsiteX2" fmla="*/ 1433177 w 1607910"/>
                <a:gd name="connsiteY2" fmla="*/ 863379 h 863379"/>
                <a:gd name="connsiteX3" fmla="*/ 0 w 1607910"/>
                <a:gd name="connsiteY3" fmla="*/ 540907 h 863379"/>
                <a:gd name="connsiteX4" fmla="*/ 1022928 w 1607910"/>
                <a:gd name="connsiteY4" fmla="*/ 3982 h 863379"/>
                <a:gd name="connsiteX0" fmla="*/ 1014793 w 1599775"/>
                <a:gd name="connsiteY0" fmla="*/ 3982 h 863379"/>
                <a:gd name="connsiteX1" fmla="*/ 1599775 w 1599775"/>
                <a:gd name="connsiteY1" fmla="*/ 0 h 863379"/>
                <a:gd name="connsiteX2" fmla="*/ 1425042 w 1599775"/>
                <a:gd name="connsiteY2" fmla="*/ 863379 h 863379"/>
                <a:gd name="connsiteX3" fmla="*/ 0 w 1599775"/>
                <a:gd name="connsiteY3" fmla="*/ 459566 h 863379"/>
                <a:gd name="connsiteX4" fmla="*/ 1014793 w 1599775"/>
                <a:gd name="connsiteY4" fmla="*/ 3982 h 863379"/>
                <a:gd name="connsiteX0" fmla="*/ 1022927 w 1607909"/>
                <a:gd name="connsiteY0" fmla="*/ 3982 h 863379"/>
                <a:gd name="connsiteX1" fmla="*/ 1607909 w 1607909"/>
                <a:gd name="connsiteY1" fmla="*/ 0 h 863379"/>
                <a:gd name="connsiteX2" fmla="*/ 1433176 w 1607909"/>
                <a:gd name="connsiteY2" fmla="*/ 863379 h 863379"/>
                <a:gd name="connsiteX3" fmla="*/ 0 w 1607909"/>
                <a:gd name="connsiteY3" fmla="*/ 544974 h 863379"/>
                <a:gd name="connsiteX4" fmla="*/ 1022927 w 1607909"/>
                <a:gd name="connsiteY4" fmla="*/ 3982 h 863379"/>
                <a:gd name="connsiteX0" fmla="*/ 1031062 w 1607909"/>
                <a:gd name="connsiteY0" fmla="*/ 138195 h 863379"/>
                <a:gd name="connsiteX1" fmla="*/ 1607909 w 1607909"/>
                <a:gd name="connsiteY1" fmla="*/ 0 h 863379"/>
                <a:gd name="connsiteX2" fmla="*/ 1433176 w 1607909"/>
                <a:gd name="connsiteY2" fmla="*/ 863379 h 863379"/>
                <a:gd name="connsiteX3" fmla="*/ 0 w 1607909"/>
                <a:gd name="connsiteY3" fmla="*/ 544974 h 863379"/>
                <a:gd name="connsiteX4" fmla="*/ 1031062 w 1607909"/>
                <a:gd name="connsiteY4" fmla="*/ 138195 h 863379"/>
                <a:gd name="connsiteX0" fmla="*/ 998525 w 1607909"/>
                <a:gd name="connsiteY0" fmla="*/ 8049 h 863379"/>
                <a:gd name="connsiteX1" fmla="*/ 1607909 w 1607909"/>
                <a:gd name="connsiteY1" fmla="*/ 0 h 863379"/>
                <a:gd name="connsiteX2" fmla="*/ 1433176 w 1607909"/>
                <a:gd name="connsiteY2" fmla="*/ 863379 h 863379"/>
                <a:gd name="connsiteX3" fmla="*/ 0 w 1607909"/>
                <a:gd name="connsiteY3" fmla="*/ 544974 h 863379"/>
                <a:gd name="connsiteX4" fmla="*/ 998525 w 1607909"/>
                <a:gd name="connsiteY4" fmla="*/ 8049 h 863379"/>
                <a:gd name="connsiteX0" fmla="*/ 945653 w 1555037"/>
                <a:gd name="connsiteY0" fmla="*/ 8049 h 863379"/>
                <a:gd name="connsiteX1" fmla="*/ 1555037 w 1555037"/>
                <a:gd name="connsiteY1" fmla="*/ 0 h 863379"/>
                <a:gd name="connsiteX2" fmla="*/ 1380304 w 1555037"/>
                <a:gd name="connsiteY2" fmla="*/ 863379 h 863379"/>
                <a:gd name="connsiteX3" fmla="*/ 0 w 1555037"/>
                <a:gd name="connsiteY3" fmla="*/ 630382 h 863379"/>
                <a:gd name="connsiteX4" fmla="*/ 945653 w 1555037"/>
                <a:gd name="connsiteY4" fmla="*/ 8049 h 863379"/>
                <a:gd name="connsiteX0" fmla="*/ 994458 w 1603842"/>
                <a:gd name="connsiteY0" fmla="*/ 8049 h 863379"/>
                <a:gd name="connsiteX1" fmla="*/ 1603842 w 1603842"/>
                <a:gd name="connsiteY1" fmla="*/ 0 h 863379"/>
                <a:gd name="connsiteX2" fmla="*/ 1429109 w 1603842"/>
                <a:gd name="connsiteY2" fmla="*/ 863379 h 863379"/>
                <a:gd name="connsiteX3" fmla="*/ 0 w 1603842"/>
                <a:gd name="connsiteY3" fmla="*/ 544974 h 863379"/>
                <a:gd name="connsiteX4" fmla="*/ 994458 w 1603842"/>
                <a:gd name="connsiteY4" fmla="*/ 8049 h 863379"/>
                <a:gd name="connsiteX0" fmla="*/ 994458 w 1494032"/>
                <a:gd name="connsiteY0" fmla="*/ 0 h 855330"/>
                <a:gd name="connsiteX1" fmla="*/ 1494032 w 1494032"/>
                <a:gd name="connsiteY1" fmla="*/ 130231 h 855330"/>
                <a:gd name="connsiteX2" fmla="*/ 1429109 w 1494032"/>
                <a:gd name="connsiteY2" fmla="*/ 855330 h 855330"/>
                <a:gd name="connsiteX3" fmla="*/ 0 w 1494032"/>
                <a:gd name="connsiteY3" fmla="*/ 536925 h 855330"/>
                <a:gd name="connsiteX4" fmla="*/ 994458 w 1494032"/>
                <a:gd name="connsiteY4" fmla="*/ 0 h 855330"/>
                <a:gd name="connsiteX0" fmla="*/ 994458 w 1611977"/>
                <a:gd name="connsiteY0" fmla="*/ 3982 h 859312"/>
                <a:gd name="connsiteX1" fmla="*/ 1611977 w 1611977"/>
                <a:gd name="connsiteY1" fmla="*/ 0 h 859312"/>
                <a:gd name="connsiteX2" fmla="*/ 1429109 w 1611977"/>
                <a:gd name="connsiteY2" fmla="*/ 859312 h 859312"/>
                <a:gd name="connsiteX3" fmla="*/ 0 w 1611977"/>
                <a:gd name="connsiteY3" fmla="*/ 540907 h 859312"/>
                <a:gd name="connsiteX4" fmla="*/ 994458 w 1611977"/>
                <a:gd name="connsiteY4" fmla="*/ 3982 h 859312"/>
                <a:gd name="connsiteX0" fmla="*/ 994458 w 1611977"/>
                <a:gd name="connsiteY0" fmla="*/ 3982 h 611222"/>
                <a:gd name="connsiteX1" fmla="*/ 1611977 w 1611977"/>
                <a:gd name="connsiteY1" fmla="*/ 0 h 611222"/>
                <a:gd name="connsiteX2" fmla="*/ 1595858 w 1611977"/>
                <a:gd name="connsiteY2" fmla="*/ 611222 h 611222"/>
                <a:gd name="connsiteX3" fmla="*/ 0 w 1611977"/>
                <a:gd name="connsiteY3" fmla="*/ 540907 h 611222"/>
                <a:gd name="connsiteX4" fmla="*/ 994458 w 1611977"/>
                <a:gd name="connsiteY4" fmla="*/ 3982 h 611222"/>
                <a:gd name="connsiteX0" fmla="*/ 880581 w 1498100"/>
                <a:gd name="connsiteY0" fmla="*/ 3982 h 1106229"/>
                <a:gd name="connsiteX1" fmla="*/ 1498100 w 1498100"/>
                <a:gd name="connsiteY1" fmla="*/ 0 h 1106229"/>
                <a:gd name="connsiteX2" fmla="*/ 1481981 w 1498100"/>
                <a:gd name="connsiteY2" fmla="*/ 611222 h 1106229"/>
                <a:gd name="connsiteX3" fmla="*/ 0 w 1498100"/>
                <a:gd name="connsiteY3" fmla="*/ 1106229 h 1106229"/>
                <a:gd name="connsiteX4" fmla="*/ 880581 w 1498100"/>
                <a:gd name="connsiteY4" fmla="*/ 3982 h 1106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8100" h="1106229">
                  <a:moveTo>
                    <a:pt x="880581" y="3982"/>
                  </a:moveTo>
                  <a:lnTo>
                    <a:pt x="1498100" y="0"/>
                  </a:lnTo>
                  <a:lnTo>
                    <a:pt x="1481981" y="611222"/>
                  </a:lnTo>
                  <a:lnTo>
                    <a:pt x="0" y="1106229"/>
                  </a:lnTo>
                  <a:lnTo>
                    <a:pt x="880581" y="3982"/>
                  </a:lnTo>
                  <a:close/>
                </a:path>
              </a:pathLst>
            </a:custGeom>
            <a:gradFill flip="none" rotWithShape="1">
              <a:gsLst>
                <a:gs pos="0">
                  <a:srgbClr val="EF4A1D"/>
                </a:gs>
                <a:gs pos="100000">
                  <a:schemeClr val="accent3">
                    <a:lumMod val="75000"/>
                  </a:schemeClr>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sp>
        <p:nvSpPr>
          <p:cNvPr id="16" name="TextBox 15"/>
          <p:cNvSpPr txBox="1"/>
          <p:nvPr userDrawn="1"/>
        </p:nvSpPr>
        <p:spPr>
          <a:xfrm>
            <a:off x="2295026" y="2084751"/>
            <a:ext cx="4553953" cy="584775"/>
          </a:xfrm>
          <a:prstGeom prst="rect">
            <a:avLst/>
          </a:prstGeom>
          <a:noFill/>
        </p:spPr>
        <p:txBody>
          <a:bodyPr wrap="square" rtlCol="0">
            <a:spAutoFit/>
          </a:bodyPr>
          <a:lstStyle/>
          <a:p>
            <a:pPr algn="ctr"/>
            <a:r>
              <a:rPr lang="en-US" sz="3200" cap="all" baseline="0" dirty="0" smtClean="0">
                <a:solidFill>
                  <a:schemeClr val="bg1"/>
                </a:solidFill>
                <a:latin typeface="+mj-lt"/>
                <a:cs typeface="Arial" pitchFamily="34" charset="0"/>
              </a:rPr>
              <a:t>Thank You!</a:t>
            </a:r>
          </a:p>
        </p:txBody>
      </p:sp>
      <p:sp>
        <p:nvSpPr>
          <p:cNvPr id="17"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8"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01434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C">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6205390" y="1"/>
            <a:ext cx="2938610" cy="2454026"/>
            <a:chOff x="6205390" y="8368"/>
            <a:chExt cx="2938610" cy="2454026"/>
          </a:xfrm>
        </p:grpSpPr>
        <p:sp>
          <p:nvSpPr>
            <p:cNvPr id="12" name="Isosceles Triangle 9"/>
            <p:cNvSpPr/>
            <p:nvPr userDrawn="1"/>
          </p:nvSpPr>
          <p:spPr>
            <a:xfrm>
              <a:off x="6205390" y="8644"/>
              <a:ext cx="1738875" cy="927638"/>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1001599"/>
                <a:gd name="connsiteY0" fmla="*/ 0 h 1167234"/>
                <a:gd name="connsiteX1" fmla="*/ 601272 w 1001599"/>
                <a:gd name="connsiteY1" fmla="*/ 2253 h 1167234"/>
                <a:gd name="connsiteX2" fmla="*/ 1001599 w 1001599"/>
                <a:gd name="connsiteY2" fmla="*/ 1167234 h 1167234"/>
                <a:gd name="connsiteX3" fmla="*/ 0 w 1001599"/>
                <a:gd name="connsiteY3" fmla="*/ 0 h 1167234"/>
                <a:gd name="connsiteX0" fmla="*/ 0 w 601272"/>
                <a:gd name="connsiteY0" fmla="*/ 0 h 840098"/>
                <a:gd name="connsiteX1" fmla="*/ 601272 w 601272"/>
                <a:gd name="connsiteY1" fmla="*/ 2253 h 840098"/>
                <a:gd name="connsiteX2" fmla="*/ 428103 w 601272"/>
                <a:gd name="connsiteY2" fmla="*/ 840098 h 840098"/>
                <a:gd name="connsiteX3" fmla="*/ 0 w 601272"/>
                <a:gd name="connsiteY3"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840098"/>
                <a:gd name="connsiteX1" fmla="*/ 1597488 w 1597488"/>
                <a:gd name="connsiteY1" fmla="*/ 2253 h 840098"/>
                <a:gd name="connsiteX2" fmla="*/ 1424319 w 1597488"/>
                <a:gd name="connsiteY2" fmla="*/ 840098 h 840098"/>
                <a:gd name="connsiteX3" fmla="*/ 0 w 1597488"/>
                <a:gd name="connsiteY3" fmla="*/ 539401 h 840098"/>
                <a:gd name="connsiteX4" fmla="*/ 996216 w 1597488"/>
                <a:gd name="connsiteY4" fmla="*/ 0 h 840098"/>
                <a:gd name="connsiteX0" fmla="*/ 996216 w 1597488"/>
                <a:gd name="connsiteY0" fmla="*/ 0 h 731052"/>
                <a:gd name="connsiteX1" fmla="*/ 1597488 w 1597488"/>
                <a:gd name="connsiteY1" fmla="*/ 2253 h 731052"/>
                <a:gd name="connsiteX2" fmla="*/ 1339507 w 1597488"/>
                <a:gd name="connsiteY2" fmla="*/ 731052 h 731052"/>
                <a:gd name="connsiteX3" fmla="*/ 0 w 1597488"/>
                <a:gd name="connsiteY3" fmla="*/ 539401 h 731052"/>
                <a:gd name="connsiteX4" fmla="*/ 996216 w 1597488"/>
                <a:gd name="connsiteY4" fmla="*/ 0 h 731052"/>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 name="connsiteX0" fmla="*/ 996216 w 1597488"/>
                <a:gd name="connsiteY0" fmla="*/ 0 h 852213"/>
                <a:gd name="connsiteX1" fmla="*/ 1597488 w 1597488"/>
                <a:gd name="connsiteY1" fmla="*/ 2253 h 852213"/>
                <a:gd name="connsiteX2" fmla="*/ 1412204 w 1597488"/>
                <a:gd name="connsiteY2" fmla="*/ 852213 h 852213"/>
                <a:gd name="connsiteX3" fmla="*/ 0 w 1597488"/>
                <a:gd name="connsiteY3" fmla="*/ 539401 h 852213"/>
                <a:gd name="connsiteX4" fmla="*/ 996216 w 1597488"/>
                <a:gd name="connsiteY4" fmla="*/ 0 h 85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88" h="852213">
                  <a:moveTo>
                    <a:pt x="996216" y="0"/>
                  </a:moveTo>
                  <a:lnTo>
                    <a:pt x="1597488" y="2253"/>
                  </a:lnTo>
                  <a:lnTo>
                    <a:pt x="1412204" y="852213"/>
                  </a:lnTo>
                  <a:lnTo>
                    <a:pt x="0" y="539401"/>
                  </a:lnTo>
                  <a:lnTo>
                    <a:pt x="996216" y="0"/>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3" name="Isosceles Triangle 9"/>
            <p:cNvSpPr/>
            <p:nvPr userDrawn="1"/>
          </p:nvSpPr>
          <p:spPr>
            <a:xfrm>
              <a:off x="7736773" y="12728"/>
              <a:ext cx="733618" cy="94716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934546"/>
                <a:gd name="connsiteY0" fmla="*/ 822328 h 1164981"/>
                <a:gd name="connsiteX1" fmla="*/ 534219 w 934546"/>
                <a:gd name="connsiteY1" fmla="*/ 0 h 1164981"/>
                <a:gd name="connsiteX2" fmla="*/ 934546 w 934546"/>
                <a:gd name="connsiteY2" fmla="*/ 1164981 h 1164981"/>
                <a:gd name="connsiteX3" fmla="*/ 0 w 934546"/>
                <a:gd name="connsiteY3" fmla="*/ 822328 h 1164981"/>
                <a:gd name="connsiteX0" fmla="*/ 0 w 1066219"/>
                <a:gd name="connsiteY0" fmla="*/ 785295 h 1164981"/>
                <a:gd name="connsiteX1" fmla="*/ 665892 w 1066219"/>
                <a:gd name="connsiteY1" fmla="*/ 0 h 1164981"/>
                <a:gd name="connsiteX2" fmla="*/ 1066219 w 1066219"/>
                <a:gd name="connsiteY2" fmla="*/ 1164981 h 1164981"/>
                <a:gd name="connsiteX3" fmla="*/ 0 w 1066219"/>
                <a:gd name="connsiteY3" fmla="*/ 785295 h 1164981"/>
                <a:gd name="connsiteX0" fmla="*/ 0 w 884477"/>
                <a:gd name="connsiteY0" fmla="*/ 1786 h 1164981"/>
                <a:gd name="connsiteX1" fmla="*/ 484150 w 884477"/>
                <a:gd name="connsiteY1" fmla="*/ 0 h 1164981"/>
                <a:gd name="connsiteX2" fmla="*/ 884477 w 884477"/>
                <a:gd name="connsiteY2" fmla="*/ 1164981 h 1164981"/>
                <a:gd name="connsiteX3" fmla="*/ 0 w 884477"/>
                <a:gd name="connsiteY3" fmla="*/ 1786 h 1164981"/>
                <a:gd name="connsiteX0" fmla="*/ 177702 w 661852"/>
                <a:gd name="connsiteY0" fmla="*/ 1786 h 849962"/>
                <a:gd name="connsiteX1" fmla="*/ 661852 w 661852"/>
                <a:gd name="connsiteY1" fmla="*/ 0 h 849962"/>
                <a:gd name="connsiteX2" fmla="*/ 0 w 661852"/>
                <a:gd name="connsiteY2" fmla="*/ 849962 h 849962"/>
                <a:gd name="connsiteX3" fmla="*/ 177702 w 661852"/>
                <a:gd name="connsiteY3" fmla="*/ 1786 h 849962"/>
                <a:gd name="connsiteX0" fmla="*/ 109044 w 593194"/>
                <a:gd name="connsiteY0" fmla="*/ 1786 h 805536"/>
                <a:gd name="connsiteX1" fmla="*/ 593194 w 593194"/>
                <a:gd name="connsiteY1" fmla="*/ 0 h 805536"/>
                <a:gd name="connsiteX2" fmla="*/ 0 w 593194"/>
                <a:gd name="connsiteY2" fmla="*/ 805536 h 805536"/>
                <a:gd name="connsiteX3" fmla="*/ 109044 w 593194"/>
                <a:gd name="connsiteY3" fmla="*/ 1786 h 805536"/>
                <a:gd name="connsiteX0" fmla="*/ 189818 w 673968"/>
                <a:gd name="connsiteY0" fmla="*/ 1786 h 870156"/>
                <a:gd name="connsiteX1" fmla="*/ 673968 w 673968"/>
                <a:gd name="connsiteY1" fmla="*/ 0 h 870156"/>
                <a:gd name="connsiteX2" fmla="*/ 0 w 673968"/>
                <a:gd name="connsiteY2" fmla="*/ 870156 h 870156"/>
                <a:gd name="connsiteX3" fmla="*/ 189818 w 673968"/>
                <a:gd name="connsiteY3" fmla="*/ 1786 h 870156"/>
              </a:gdLst>
              <a:ahLst/>
              <a:cxnLst>
                <a:cxn ang="0">
                  <a:pos x="connsiteX0" y="connsiteY0"/>
                </a:cxn>
                <a:cxn ang="0">
                  <a:pos x="connsiteX1" y="connsiteY1"/>
                </a:cxn>
                <a:cxn ang="0">
                  <a:pos x="connsiteX2" y="connsiteY2"/>
                </a:cxn>
                <a:cxn ang="0">
                  <a:pos x="connsiteX3" y="connsiteY3"/>
                </a:cxn>
              </a:cxnLst>
              <a:rect l="l" t="t" r="r" b="b"/>
              <a:pathLst>
                <a:path w="673968" h="870156">
                  <a:moveTo>
                    <a:pt x="189818" y="1786"/>
                  </a:moveTo>
                  <a:lnTo>
                    <a:pt x="673968" y="0"/>
                  </a:lnTo>
                  <a:lnTo>
                    <a:pt x="0" y="870156"/>
                  </a:lnTo>
                  <a:lnTo>
                    <a:pt x="189818" y="1786"/>
                  </a:lnTo>
                  <a:close/>
                </a:path>
              </a:pathLst>
            </a:custGeom>
            <a:gradFill flip="none" rotWithShape="1">
              <a:gsLst>
                <a:gs pos="0">
                  <a:srgbClr val="9D9187"/>
                </a:gs>
                <a:gs pos="100000">
                  <a:schemeClr val="accent1">
                    <a:lumMod val="75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5" name="Isosceles Triangle 9"/>
            <p:cNvSpPr/>
            <p:nvPr userDrawn="1"/>
          </p:nvSpPr>
          <p:spPr>
            <a:xfrm>
              <a:off x="8184816" y="677154"/>
              <a:ext cx="942153" cy="1785240"/>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 name="connsiteX0" fmla="*/ 901179 w 1523819"/>
                <a:gd name="connsiteY0" fmla="*/ 252837 h 1398367"/>
                <a:gd name="connsiteX1" fmla="*/ 1523290 w 1523819"/>
                <a:gd name="connsiteY1" fmla="*/ 0 h 1398367"/>
                <a:gd name="connsiteX2" fmla="*/ 1522414 w 1523819"/>
                <a:gd name="connsiteY2" fmla="*/ 897760 h 1398367"/>
                <a:gd name="connsiteX3" fmla="*/ 0 w 1523819"/>
                <a:gd name="connsiteY3" fmla="*/ 1398367 h 1398367"/>
                <a:gd name="connsiteX4" fmla="*/ 901179 w 1523819"/>
                <a:gd name="connsiteY4" fmla="*/ 252837 h 1398367"/>
                <a:gd name="connsiteX0" fmla="*/ 624101 w 1523819"/>
                <a:gd name="connsiteY0" fmla="*/ 294818 h 1398367"/>
                <a:gd name="connsiteX1" fmla="*/ 1523290 w 1523819"/>
                <a:gd name="connsiteY1" fmla="*/ 0 h 1398367"/>
                <a:gd name="connsiteX2" fmla="*/ 1522414 w 1523819"/>
                <a:gd name="connsiteY2" fmla="*/ 897760 h 1398367"/>
                <a:gd name="connsiteX3" fmla="*/ 0 w 1523819"/>
                <a:gd name="connsiteY3" fmla="*/ 1398367 h 1398367"/>
                <a:gd name="connsiteX4" fmla="*/ 624101 w 1523819"/>
                <a:gd name="connsiteY4" fmla="*/ 294818 h 1398367"/>
                <a:gd name="connsiteX0" fmla="*/ 0 w 899718"/>
                <a:gd name="connsiteY0" fmla="*/ 294818 h 1704832"/>
                <a:gd name="connsiteX1" fmla="*/ 899189 w 899718"/>
                <a:gd name="connsiteY1" fmla="*/ 0 h 1704832"/>
                <a:gd name="connsiteX2" fmla="*/ 898313 w 899718"/>
                <a:gd name="connsiteY2" fmla="*/ 897760 h 1704832"/>
                <a:gd name="connsiteX3" fmla="*/ 530389 w 899718"/>
                <a:gd name="connsiteY3" fmla="*/ 1704832 h 1704832"/>
                <a:gd name="connsiteX4" fmla="*/ 0 w 899718"/>
                <a:gd name="connsiteY4" fmla="*/ 294818 h 170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18" h="1704832">
                  <a:moveTo>
                    <a:pt x="0" y="294818"/>
                  </a:moveTo>
                  <a:lnTo>
                    <a:pt x="899189" y="0"/>
                  </a:lnTo>
                  <a:cubicBezTo>
                    <a:pt x="894699" y="208294"/>
                    <a:pt x="902803" y="819609"/>
                    <a:pt x="898313" y="897760"/>
                  </a:cubicBezTo>
                  <a:lnTo>
                    <a:pt x="530389" y="1704832"/>
                  </a:lnTo>
                  <a:lnTo>
                    <a:pt x="0" y="294818"/>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4" name="Isosceles Triangle 9"/>
            <p:cNvSpPr/>
            <p:nvPr userDrawn="1"/>
          </p:nvSpPr>
          <p:spPr>
            <a:xfrm>
              <a:off x="7531279" y="8368"/>
              <a:ext cx="1612721" cy="1199559"/>
            </a:xfrm>
            <a:custGeom>
              <a:avLst/>
              <a:gdLst>
                <a:gd name="connsiteX0" fmla="*/ 0 w 774279"/>
                <a:gd name="connsiteY0" fmla="*/ 1151792 h 1151792"/>
                <a:gd name="connsiteX1" fmla="*/ 387140 w 774279"/>
                <a:gd name="connsiteY1" fmla="*/ 0 h 1151792"/>
                <a:gd name="connsiteX2" fmla="*/ 774279 w 774279"/>
                <a:gd name="connsiteY2" fmla="*/ 1151792 h 1151792"/>
                <a:gd name="connsiteX3" fmla="*/ 0 w 774279"/>
                <a:gd name="connsiteY3" fmla="*/ 1151792 h 1151792"/>
                <a:gd name="connsiteX0" fmla="*/ 0 w 774279"/>
                <a:gd name="connsiteY0" fmla="*/ 1138604 h 1138604"/>
                <a:gd name="connsiteX1" fmla="*/ 752021 w 774279"/>
                <a:gd name="connsiteY1" fmla="*/ 0 h 1138604"/>
                <a:gd name="connsiteX2" fmla="*/ 774279 w 774279"/>
                <a:gd name="connsiteY2" fmla="*/ 1138604 h 1138604"/>
                <a:gd name="connsiteX3" fmla="*/ 0 w 774279"/>
                <a:gd name="connsiteY3" fmla="*/ 1138604 h 1138604"/>
                <a:gd name="connsiteX0" fmla="*/ 0 w 1143556"/>
                <a:gd name="connsiteY0" fmla="*/ 1138604 h 1169377"/>
                <a:gd name="connsiteX1" fmla="*/ 752021 w 1143556"/>
                <a:gd name="connsiteY1" fmla="*/ 0 h 1169377"/>
                <a:gd name="connsiteX2" fmla="*/ 1143556 w 1143556"/>
                <a:gd name="connsiteY2" fmla="*/ 1169377 h 1169377"/>
                <a:gd name="connsiteX3" fmla="*/ 0 w 1143556"/>
                <a:gd name="connsiteY3" fmla="*/ 1138604 h 1169377"/>
                <a:gd name="connsiteX0" fmla="*/ 0 w 1103991"/>
                <a:gd name="connsiteY0" fmla="*/ 993531 h 1169377"/>
                <a:gd name="connsiteX1" fmla="*/ 712456 w 1103991"/>
                <a:gd name="connsiteY1" fmla="*/ 0 h 1169377"/>
                <a:gd name="connsiteX2" fmla="*/ 1103991 w 1103991"/>
                <a:gd name="connsiteY2" fmla="*/ 1169377 h 1169377"/>
                <a:gd name="connsiteX3" fmla="*/ 0 w 1103991"/>
                <a:gd name="connsiteY3" fmla="*/ 993531 h 1169377"/>
                <a:gd name="connsiteX0" fmla="*/ 0 w 1147952"/>
                <a:gd name="connsiteY0" fmla="*/ 1147396 h 1169377"/>
                <a:gd name="connsiteX1" fmla="*/ 756417 w 1147952"/>
                <a:gd name="connsiteY1" fmla="*/ 0 h 1169377"/>
                <a:gd name="connsiteX2" fmla="*/ 1147952 w 1147952"/>
                <a:gd name="connsiteY2" fmla="*/ 1169377 h 1169377"/>
                <a:gd name="connsiteX3" fmla="*/ 0 w 1147952"/>
                <a:gd name="connsiteY3" fmla="*/ 1147396 h 1169377"/>
                <a:gd name="connsiteX0" fmla="*/ 0 w 967709"/>
                <a:gd name="connsiteY0" fmla="*/ 1147396 h 1147396"/>
                <a:gd name="connsiteX1" fmla="*/ 756417 w 967709"/>
                <a:gd name="connsiteY1" fmla="*/ 0 h 1147396"/>
                <a:gd name="connsiteX2" fmla="*/ 967709 w 967709"/>
                <a:gd name="connsiteY2" fmla="*/ 1094642 h 1147396"/>
                <a:gd name="connsiteX3" fmla="*/ 0 w 967709"/>
                <a:gd name="connsiteY3" fmla="*/ 1147396 h 1147396"/>
                <a:gd name="connsiteX0" fmla="*/ 0 w 1156744"/>
                <a:gd name="connsiteY0" fmla="*/ 1147396 h 1164981"/>
                <a:gd name="connsiteX1" fmla="*/ 756417 w 1156744"/>
                <a:gd name="connsiteY1" fmla="*/ 0 h 1164981"/>
                <a:gd name="connsiteX2" fmla="*/ 1156744 w 1156744"/>
                <a:gd name="connsiteY2" fmla="*/ 1164981 h 1164981"/>
                <a:gd name="connsiteX3" fmla="*/ 0 w 1156744"/>
                <a:gd name="connsiteY3" fmla="*/ 1147396 h 1164981"/>
                <a:gd name="connsiteX0" fmla="*/ 0 w 1996409"/>
                <a:gd name="connsiteY0" fmla="*/ 580292 h 1164981"/>
                <a:gd name="connsiteX1" fmla="*/ 1596082 w 1996409"/>
                <a:gd name="connsiteY1" fmla="*/ 0 h 1164981"/>
                <a:gd name="connsiteX2" fmla="*/ 1996409 w 1996409"/>
                <a:gd name="connsiteY2" fmla="*/ 1164981 h 1164981"/>
                <a:gd name="connsiteX3" fmla="*/ 0 w 1996409"/>
                <a:gd name="connsiteY3" fmla="*/ 580292 h 1164981"/>
                <a:gd name="connsiteX0" fmla="*/ 0 w 1596082"/>
                <a:gd name="connsiteY0" fmla="*/ 580292 h 2804747"/>
                <a:gd name="connsiteX1" fmla="*/ 1596082 w 1596082"/>
                <a:gd name="connsiteY1" fmla="*/ 0 h 2804747"/>
                <a:gd name="connsiteX2" fmla="*/ 765486 w 1596082"/>
                <a:gd name="connsiteY2" fmla="*/ 2804747 h 2804747"/>
                <a:gd name="connsiteX3" fmla="*/ 0 w 1596082"/>
                <a:gd name="connsiteY3" fmla="*/ 580292 h 2804747"/>
                <a:gd name="connsiteX0" fmla="*/ 191692 w 830596"/>
                <a:gd name="connsiteY0" fmla="*/ 0 h 2807997"/>
                <a:gd name="connsiteX1" fmla="*/ 830596 w 830596"/>
                <a:gd name="connsiteY1" fmla="*/ 3250 h 2807997"/>
                <a:gd name="connsiteX2" fmla="*/ 0 w 830596"/>
                <a:gd name="connsiteY2" fmla="*/ 2807997 h 2807997"/>
                <a:gd name="connsiteX3" fmla="*/ 191692 w 830596"/>
                <a:gd name="connsiteY3" fmla="*/ 0 h 2807997"/>
                <a:gd name="connsiteX0" fmla="*/ 901179 w 1540083"/>
                <a:gd name="connsiteY0" fmla="*/ 0 h 1145530"/>
                <a:gd name="connsiteX1" fmla="*/ 1540083 w 1540083"/>
                <a:gd name="connsiteY1" fmla="*/ 3250 h 1145530"/>
                <a:gd name="connsiteX2" fmla="*/ 0 w 1540083"/>
                <a:gd name="connsiteY2" fmla="*/ 1145530 h 1145530"/>
                <a:gd name="connsiteX3" fmla="*/ 901179 w 1540083"/>
                <a:gd name="connsiteY3" fmla="*/ 0 h 1145530"/>
                <a:gd name="connsiteX0" fmla="*/ 901179 w 1565847"/>
                <a:gd name="connsiteY0" fmla="*/ 0 h 1145530"/>
                <a:gd name="connsiteX1" fmla="*/ 1540083 w 1565847"/>
                <a:gd name="connsiteY1" fmla="*/ 3250 h 1145530"/>
                <a:gd name="connsiteX2" fmla="*/ 1522414 w 1565847"/>
                <a:gd name="connsiteY2" fmla="*/ 644923 h 1145530"/>
                <a:gd name="connsiteX3" fmla="*/ 0 w 1565847"/>
                <a:gd name="connsiteY3" fmla="*/ 1145530 h 1145530"/>
                <a:gd name="connsiteX4" fmla="*/ 901179 w 1565847"/>
                <a:gd name="connsiteY4" fmla="*/ 0 h 1145530"/>
                <a:gd name="connsiteX0" fmla="*/ 901179 w 1594111"/>
                <a:gd name="connsiteY0" fmla="*/ 0 h 1145530"/>
                <a:gd name="connsiteX1" fmla="*/ 1540083 w 1594111"/>
                <a:gd name="connsiteY1" fmla="*/ 3250 h 1145530"/>
                <a:gd name="connsiteX2" fmla="*/ 1522414 w 1594111"/>
                <a:gd name="connsiteY2" fmla="*/ 644923 h 1145530"/>
                <a:gd name="connsiteX3" fmla="*/ 0 w 1594111"/>
                <a:gd name="connsiteY3" fmla="*/ 1145530 h 1145530"/>
                <a:gd name="connsiteX4" fmla="*/ 901179 w 1594111"/>
                <a:gd name="connsiteY4" fmla="*/ 0 h 1145530"/>
                <a:gd name="connsiteX0" fmla="*/ 901179 w 1543406"/>
                <a:gd name="connsiteY0" fmla="*/ 0 h 1145530"/>
                <a:gd name="connsiteX1" fmla="*/ 1540083 w 1543406"/>
                <a:gd name="connsiteY1" fmla="*/ 3250 h 1145530"/>
                <a:gd name="connsiteX2" fmla="*/ 1522414 w 1543406"/>
                <a:gd name="connsiteY2" fmla="*/ 644923 h 1145530"/>
                <a:gd name="connsiteX3" fmla="*/ 0 w 1543406"/>
                <a:gd name="connsiteY3" fmla="*/ 1145530 h 1145530"/>
                <a:gd name="connsiteX4" fmla="*/ 901179 w 1543406"/>
                <a:gd name="connsiteY4" fmla="*/ 0 h 1145530"/>
                <a:gd name="connsiteX0" fmla="*/ 901179 w 1540083"/>
                <a:gd name="connsiteY0" fmla="*/ 0 h 1145530"/>
                <a:gd name="connsiteX1" fmla="*/ 1540083 w 1540083"/>
                <a:gd name="connsiteY1" fmla="*/ 3250 h 1145530"/>
                <a:gd name="connsiteX2" fmla="*/ 1522414 w 1540083"/>
                <a:gd name="connsiteY2" fmla="*/ 644923 h 1145530"/>
                <a:gd name="connsiteX3" fmla="*/ 0 w 1540083"/>
                <a:gd name="connsiteY3" fmla="*/ 1145530 h 1145530"/>
                <a:gd name="connsiteX4" fmla="*/ 901179 w 1540083"/>
                <a:gd name="connsiteY4" fmla="*/ 0 h 114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083" h="1145530">
                  <a:moveTo>
                    <a:pt x="901179" y="0"/>
                  </a:moveTo>
                  <a:lnTo>
                    <a:pt x="1540083" y="3250"/>
                  </a:lnTo>
                  <a:cubicBezTo>
                    <a:pt x="1535593" y="211544"/>
                    <a:pt x="1526904" y="566772"/>
                    <a:pt x="1522414" y="644923"/>
                  </a:cubicBezTo>
                  <a:lnTo>
                    <a:pt x="0" y="1145530"/>
                  </a:lnTo>
                  <a:lnTo>
                    <a:pt x="901179" y="0"/>
                  </a:lnTo>
                  <a:close/>
                </a:path>
              </a:pathLst>
            </a:custGeom>
            <a:gradFill flip="none" rotWithShape="1">
              <a:gsLst>
                <a:gs pos="0">
                  <a:srgbClr val="9D9187"/>
                </a:gs>
                <a:gs pos="100000">
                  <a:schemeClr val="accent1">
                    <a:lumMod val="7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grpSp>
      <p:sp>
        <p:nvSpPr>
          <p:cNvPr id="3" name="TextBox 2"/>
          <p:cNvSpPr txBox="1"/>
          <p:nvPr userDrawn="1"/>
        </p:nvSpPr>
        <p:spPr>
          <a:xfrm>
            <a:off x="2295026" y="2084751"/>
            <a:ext cx="4553953" cy="584775"/>
          </a:xfrm>
          <a:prstGeom prst="rect">
            <a:avLst/>
          </a:prstGeom>
          <a:noFill/>
        </p:spPr>
        <p:txBody>
          <a:bodyPr wrap="square" rtlCol="0">
            <a:spAutoFit/>
          </a:bodyPr>
          <a:lstStyle/>
          <a:p>
            <a:pPr algn="ctr"/>
            <a:r>
              <a:rPr lang="en-US" sz="3200" cap="all" baseline="0" dirty="0" smtClean="0">
                <a:solidFill>
                  <a:schemeClr val="bg1"/>
                </a:solidFill>
                <a:latin typeface="+mj-lt"/>
                <a:cs typeface="Arial" pitchFamily="34" charset="0"/>
              </a:rPr>
              <a:t>Thank You!</a:t>
            </a:r>
          </a:p>
        </p:txBody>
      </p:sp>
      <p:sp>
        <p:nvSpPr>
          <p:cNvPr id="16" name="Date Placeholder 3"/>
          <p:cNvSpPr>
            <a:spLocks noGrp="1"/>
          </p:cNvSpPr>
          <p:nvPr>
            <p:ph type="dt" sz="half" idx="10"/>
          </p:nvPr>
        </p:nvSpPr>
        <p:spPr>
          <a:xfrm>
            <a:off x="717449" y="4553148"/>
            <a:ext cx="1958203" cy="66824"/>
          </a:xfrm>
        </p:spPr>
        <p:txBody>
          <a:bodyPr/>
          <a:lstStyle>
            <a:lvl1pPr>
              <a:defRPr>
                <a:solidFill>
                  <a:schemeClr val="bg1"/>
                </a:solidFill>
              </a:defRPr>
            </a:lvl1pPr>
          </a:lstStyle>
          <a:p>
            <a:r>
              <a:rPr lang="en-US" smtClean="0"/>
              <a:t>24 februar 2016</a:t>
            </a:r>
            <a:endParaRPr lang="en-US" dirty="0"/>
          </a:p>
        </p:txBody>
      </p:sp>
      <p:sp>
        <p:nvSpPr>
          <p:cNvPr id="17" name="Footer Placeholder 4"/>
          <p:cNvSpPr>
            <a:spLocks noGrp="1"/>
          </p:cNvSpPr>
          <p:nvPr>
            <p:ph type="ftr" sz="quarter" idx="11"/>
          </p:nvPr>
        </p:nvSpPr>
        <p:spPr>
          <a:xfrm>
            <a:off x="717449" y="4646471"/>
            <a:ext cx="1958203" cy="68838"/>
          </a:xfrm>
        </p:spPr>
        <p:txBody>
          <a:bodyPr/>
          <a:lstStyle>
            <a:lvl1pPr>
              <a:defRPr>
                <a:solidFill>
                  <a:schemeClr val="bg1"/>
                </a:solidFill>
              </a:defRPr>
            </a:lvl1pPr>
          </a:lstStyle>
          <a:p>
            <a:r>
              <a:rPr lang="en-US" smtClean="0"/>
              <a:t>Albania Water Supply and Sanitation Sector Strategy</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extLst>
      <p:ext uri="{BB962C8B-B14F-4D97-AF65-F5344CB8AC3E}">
        <p14:creationId xmlns:p14="http://schemas.microsoft.com/office/powerpoint/2010/main" val="422632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6" name="Flowchart: Merge 5"/>
          <p:cNvSpPr/>
          <p:nvPr userDrawn="1"/>
        </p:nvSpPr>
        <p:spPr>
          <a:xfrm>
            <a:off x="6811492" y="1"/>
            <a:ext cx="1325359" cy="90856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5289"/>
              <a:gd name="connsiteY0" fmla="*/ 0 h 10129"/>
              <a:gd name="connsiteX1" fmla="*/ 5289 w 5289"/>
              <a:gd name="connsiteY1" fmla="*/ 0 h 10129"/>
              <a:gd name="connsiteX2" fmla="*/ 3661 w 5289"/>
              <a:gd name="connsiteY2" fmla="*/ 10129 h 10129"/>
              <a:gd name="connsiteX3" fmla="*/ 0 w 5289"/>
              <a:gd name="connsiteY3" fmla="*/ 0 h 10129"/>
            </a:gdLst>
            <a:ahLst/>
            <a:cxnLst>
              <a:cxn ang="0">
                <a:pos x="connsiteX0" y="connsiteY0"/>
              </a:cxn>
              <a:cxn ang="0">
                <a:pos x="connsiteX1" y="connsiteY1"/>
              </a:cxn>
              <a:cxn ang="0">
                <a:pos x="connsiteX2" y="connsiteY2"/>
              </a:cxn>
              <a:cxn ang="0">
                <a:pos x="connsiteX3" y="connsiteY3"/>
              </a:cxn>
            </a:cxnLst>
            <a:rect l="l" t="t" r="r" b="b"/>
            <a:pathLst>
              <a:path w="5289" h="10129">
                <a:moveTo>
                  <a:pt x="0" y="0"/>
                </a:moveTo>
                <a:lnTo>
                  <a:pt x="5289" y="0"/>
                </a:lnTo>
                <a:lnTo>
                  <a:pt x="3661" y="10129"/>
                </a:lnTo>
                <a:lnTo>
                  <a:pt x="0" y="0"/>
                </a:lnTo>
                <a:close/>
              </a:path>
            </a:pathLst>
          </a:custGeom>
          <a:gradFill flip="none" rotWithShape="1">
            <a:gsLst>
              <a:gs pos="0">
                <a:schemeClr val="bg1"/>
              </a:gs>
              <a:gs pos="55000">
                <a:schemeClr val="bg2">
                  <a:lumMod val="40000"/>
                  <a:lumOff val="60000"/>
                </a:schemeClr>
              </a:gs>
              <a:gs pos="100000">
                <a:schemeClr val="bg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 name="Date Placeholder 2"/>
          <p:cNvSpPr>
            <a:spLocks noGrp="1"/>
          </p:cNvSpPr>
          <p:nvPr>
            <p:ph type="dt" sz="half" idx="10"/>
          </p:nvPr>
        </p:nvSpPr>
        <p:spPr>
          <a:xfrm>
            <a:off x="717449" y="4553148"/>
            <a:ext cx="1958203" cy="66824"/>
          </a:xfrm>
        </p:spPr>
        <p:txBody>
          <a:bodyPr/>
          <a:lstStyle/>
          <a:p>
            <a:r>
              <a:rPr lang="en-US" smtClean="0"/>
              <a:t>24 februar 2016</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29"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61" name="Picture Placeholder 9"/>
          <p:cNvSpPr>
            <a:spLocks noGrp="1"/>
          </p:cNvSpPr>
          <p:nvPr>
            <p:ph type="pic" sz="quarter" idx="17" hasCustomPrompt="1"/>
          </p:nvPr>
        </p:nvSpPr>
        <p:spPr>
          <a:xfrm>
            <a:off x="6350645" y="179409"/>
            <a:ext cx="2793356" cy="1619356"/>
          </a:xfrm>
          <a:custGeom>
            <a:avLst/>
            <a:gdLst>
              <a:gd name="connsiteX0" fmla="*/ 0 w 918258"/>
              <a:gd name="connsiteY0" fmla="*/ 1468886 h 1468886"/>
              <a:gd name="connsiteX1" fmla="*/ 0 w 918258"/>
              <a:gd name="connsiteY1" fmla="*/ 0 h 1468886"/>
              <a:gd name="connsiteX2" fmla="*/ 918258 w 918258"/>
              <a:gd name="connsiteY2" fmla="*/ 1468886 h 1468886"/>
              <a:gd name="connsiteX3" fmla="*/ 0 w 918258"/>
              <a:gd name="connsiteY3" fmla="*/ 1468886 h 1468886"/>
              <a:gd name="connsiteX0" fmla="*/ 0 w 2029427"/>
              <a:gd name="connsiteY0" fmla="*/ 733894 h 1468886"/>
              <a:gd name="connsiteX1" fmla="*/ 1111169 w 2029427"/>
              <a:gd name="connsiteY1" fmla="*/ 0 h 1468886"/>
              <a:gd name="connsiteX2" fmla="*/ 2029427 w 2029427"/>
              <a:gd name="connsiteY2" fmla="*/ 1468886 h 1468886"/>
              <a:gd name="connsiteX3" fmla="*/ 0 w 2029427"/>
              <a:gd name="connsiteY3" fmla="*/ 733894 h 1468886"/>
              <a:gd name="connsiteX0" fmla="*/ 0 w 2029427"/>
              <a:gd name="connsiteY0" fmla="*/ 884364 h 1619356"/>
              <a:gd name="connsiteX1" fmla="*/ 1180617 w 2029427"/>
              <a:gd name="connsiteY1" fmla="*/ 0 h 1619356"/>
              <a:gd name="connsiteX2" fmla="*/ 2029427 w 2029427"/>
              <a:gd name="connsiteY2" fmla="*/ 1619356 h 1619356"/>
              <a:gd name="connsiteX3" fmla="*/ 0 w 2029427"/>
              <a:gd name="connsiteY3" fmla="*/ 884364 h 1619356"/>
              <a:gd name="connsiteX0" fmla="*/ 0 w 2793356"/>
              <a:gd name="connsiteY0" fmla="*/ 994324 h 1619356"/>
              <a:gd name="connsiteX1" fmla="*/ 1944546 w 2793356"/>
              <a:gd name="connsiteY1" fmla="*/ 0 h 1619356"/>
              <a:gd name="connsiteX2" fmla="*/ 2793356 w 2793356"/>
              <a:gd name="connsiteY2" fmla="*/ 1619356 h 1619356"/>
              <a:gd name="connsiteX3" fmla="*/ 0 w 2793356"/>
              <a:gd name="connsiteY3" fmla="*/ 994324 h 1619356"/>
              <a:gd name="connsiteX0" fmla="*/ 0 w 2793358"/>
              <a:gd name="connsiteY0" fmla="*/ 994324 h 1619356"/>
              <a:gd name="connsiteX1" fmla="*/ 1944546 w 2793358"/>
              <a:gd name="connsiteY1" fmla="*/ 0 h 1619356"/>
              <a:gd name="connsiteX2" fmla="*/ 2793358 w 2793358"/>
              <a:gd name="connsiteY2" fmla="*/ 584521 h 1619356"/>
              <a:gd name="connsiteX3" fmla="*/ 2793356 w 2793358"/>
              <a:gd name="connsiteY3" fmla="*/ 1619356 h 1619356"/>
              <a:gd name="connsiteX4" fmla="*/ 0 w 2793358"/>
              <a:gd name="connsiteY4" fmla="*/ 994324 h 1619356"/>
              <a:gd name="connsiteX0" fmla="*/ 0 w 2793358"/>
              <a:gd name="connsiteY0" fmla="*/ 994324 h 1619356"/>
              <a:gd name="connsiteX1" fmla="*/ 1944546 w 2793358"/>
              <a:gd name="connsiteY1" fmla="*/ 0 h 1619356"/>
              <a:gd name="connsiteX2" fmla="*/ 2793358 w 2793358"/>
              <a:gd name="connsiteY2" fmla="*/ 584521 h 1619356"/>
              <a:gd name="connsiteX3" fmla="*/ 2793356 w 2793358"/>
              <a:gd name="connsiteY3" fmla="*/ 1619356 h 1619356"/>
              <a:gd name="connsiteX4" fmla="*/ 0 w 2793358"/>
              <a:gd name="connsiteY4" fmla="*/ 994324 h 1619356"/>
              <a:gd name="connsiteX0" fmla="*/ 0 w 2793358"/>
              <a:gd name="connsiteY0" fmla="*/ 994324 h 1619356"/>
              <a:gd name="connsiteX1" fmla="*/ 1944546 w 2793358"/>
              <a:gd name="connsiteY1" fmla="*/ 0 h 1619356"/>
              <a:gd name="connsiteX2" fmla="*/ 2793358 w 2793358"/>
              <a:gd name="connsiteY2" fmla="*/ 584521 h 1619356"/>
              <a:gd name="connsiteX3" fmla="*/ 2793356 w 2793358"/>
              <a:gd name="connsiteY3" fmla="*/ 1619356 h 1619356"/>
              <a:gd name="connsiteX4" fmla="*/ 0 w 2793358"/>
              <a:gd name="connsiteY4" fmla="*/ 994324 h 1619356"/>
              <a:gd name="connsiteX0" fmla="*/ 0 w 2793356"/>
              <a:gd name="connsiteY0" fmla="*/ 994324 h 1619356"/>
              <a:gd name="connsiteX1" fmla="*/ 1944546 w 2793356"/>
              <a:gd name="connsiteY1" fmla="*/ 0 h 1619356"/>
              <a:gd name="connsiteX2" fmla="*/ 2787570 w 2793356"/>
              <a:gd name="connsiteY2" fmla="*/ 937549 h 1619356"/>
              <a:gd name="connsiteX3" fmla="*/ 2793356 w 2793356"/>
              <a:gd name="connsiteY3" fmla="*/ 1619356 h 1619356"/>
              <a:gd name="connsiteX4" fmla="*/ 0 w 2793356"/>
              <a:gd name="connsiteY4" fmla="*/ 994324 h 1619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356" h="1619356">
                <a:moveTo>
                  <a:pt x="0" y="994324"/>
                </a:moveTo>
                <a:lnTo>
                  <a:pt x="1944546" y="0"/>
                </a:lnTo>
                <a:lnTo>
                  <a:pt x="2787570" y="937549"/>
                </a:lnTo>
                <a:cubicBezTo>
                  <a:pt x="2787569" y="1282494"/>
                  <a:pt x="2793357" y="1274411"/>
                  <a:pt x="2793356" y="1619356"/>
                </a:cubicBezTo>
                <a:lnTo>
                  <a:pt x="0" y="994324"/>
                </a:lnTo>
                <a:close/>
              </a:path>
            </a:pathLst>
          </a:custGeom>
          <a:blipFill>
            <a:blip r:embed="rId2" cstate="print"/>
            <a:stretch>
              <a:fillRect/>
            </a:stretch>
          </a:blipFill>
        </p:spPr>
        <p:txBody>
          <a:bodyPr lIns="216000" tIns="936000" rIns="216000">
            <a:normAutofit/>
          </a:bodyPr>
          <a:lstStyle>
            <a:lvl1pPr marL="0" indent="0" algn="ctr">
              <a:buNone/>
              <a:defRPr sz="400" b="0" baseline="0">
                <a:solidFill>
                  <a:schemeClr val="accent3"/>
                </a:solidFill>
                <a:effectLst/>
              </a:defRPr>
            </a:lvl1pPr>
          </a:lstStyle>
          <a:p>
            <a:r>
              <a:rPr lang="en-US" dirty="0" smtClean="0"/>
              <a:t>ADD IMAGE BY CLICKING ICON</a:t>
            </a:r>
          </a:p>
        </p:txBody>
      </p:sp>
      <p:sp>
        <p:nvSpPr>
          <p:cNvPr id="62" name="Text Placeholder 9"/>
          <p:cNvSpPr>
            <a:spLocks noGrp="1"/>
          </p:cNvSpPr>
          <p:nvPr>
            <p:ph type="body" sz="quarter" idx="26" hasCustomPrompt="1"/>
          </p:nvPr>
        </p:nvSpPr>
        <p:spPr>
          <a:xfrm>
            <a:off x="419104" y="1459212"/>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3" name="Text Placeholder 9"/>
          <p:cNvSpPr>
            <a:spLocks noGrp="1"/>
          </p:cNvSpPr>
          <p:nvPr>
            <p:ph type="body" sz="quarter" idx="27" hasCustomPrompt="1"/>
          </p:nvPr>
        </p:nvSpPr>
        <p:spPr>
          <a:xfrm>
            <a:off x="1529074" y="146074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4" name="Text Placeholder 9"/>
          <p:cNvSpPr>
            <a:spLocks noGrp="1"/>
          </p:cNvSpPr>
          <p:nvPr>
            <p:ph type="body" sz="quarter" idx="28" hasCustomPrompt="1"/>
          </p:nvPr>
        </p:nvSpPr>
        <p:spPr>
          <a:xfrm>
            <a:off x="419104" y="1798764"/>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5" name="Text Placeholder 9"/>
          <p:cNvSpPr>
            <a:spLocks noGrp="1"/>
          </p:cNvSpPr>
          <p:nvPr>
            <p:ph type="body" sz="quarter" idx="29" hasCustomPrompt="1"/>
          </p:nvPr>
        </p:nvSpPr>
        <p:spPr>
          <a:xfrm>
            <a:off x="1529074" y="1800293"/>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6" name="Text Placeholder 9"/>
          <p:cNvSpPr>
            <a:spLocks noGrp="1"/>
          </p:cNvSpPr>
          <p:nvPr>
            <p:ph type="body" sz="quarter" idx="30" hasCustomPrompt="1"/>
          </p:nvPr>
        </p:nvSpPr>
        <p:spPr>
          <a:xfrm>
            <a:off x="419104" y="213526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7" name="Text Placeholder 9"/>
          <p:cNvSpPr>
            <a:spLocks noGrp="1"/>
          </p:cNvSpPr>
          <p:nvPr>
            <p:ph type="body" sz="quarter" idx="31" hasCustomPrompt="1"/>
          </p:nvPr>
        </p:nvSpPr>
        <p:spPr>
          <a:xfrm>
            <a:off x="1529074" y="2136789"/>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8" name="Text Placeholder 9"/>
          <p:cNvSpPr>
            <a:spLocks noGrp="1"/>
          </p:cNvSpPr>
          <p:nvPr>
            <p:ph type="body" sz="quarter" idx="32" hasCustomPrompt="1"/>
          </p:nvPr>
        </p:nvSpPr>
        <p:spPr>
          <a:xfrm>
            <a:off x="419104" y="2477544"/>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69" name="Text Placeholder 9"/>
          <p:cNvSpPr>
            <a:spLocks noGrp="1"/>
          </p:cNvSpPr>
          <p:nvPr>
            <p:ph type="body" sz="quarter" idx="33" hasCustomPrompt="1"/>
          </p:nvPr>
        </p:nvSpPr>
        <p:spPr>
          <a:xfrm>
            <a:off x="1529074" y="247907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0" name="Text Placeholder 9"/>
          <p:cNvSpPr>
            <a:spLocks noGrp="1"/>
          </p:cNvSpPr>
          <p:nvPr>
            <p:ph type="body" sz="quarter" idx="34" hasCustomPrompt="1"/>
          </p:nvPr>
        </p:nvSpPr>
        <p:spPr>
          <a:xfrm>
            <a:off x="419104" y="2811309"/>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1" name="Text Placeholder 9"/>
          <p:cNvSpPr>
            <a:spLocks noGrp="1"/>
          </p:cNvSpPr>
          <p:nvPr>
            <p:ph type="body" sz="quarter" idx="35" hasCustomPrompt="1"/>
          </p:nvPr>
        </p:nvSpPr>
        <p:spPr>
          <a:xfrm>
            <a:off x="1529074" y="281283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2" name="Text Placeholder 9"/>
          <p:cNvSpPr>
            <a:spLocks noGrp="1"/>
          </p:cNvSpPr>
          <p:nvPr>
            <p:ph type="body" sz="quarter" idx="36" hasCustomPrompt="1"/>
          </p:nvPr>
        </p:nvSpPr>
        <p:spPr>
          <a:xfrm>
            <a:off x="419104" y="315086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3" name="Text Placeholder 9"/>
          <p:cNvSpPr>
            <a:spLocks noGrp="1"/>
          </p:cNvSpPr>
          <p:nvPr>
            <p:ph type="body" sz="quarter" idx="37" hasCustomPrompt="1"/>
          </p:nvPr>
        </p:nvSpPr>
        <p:spPr>
          <a:xfrm>
            <a:off x="1529074" y="3152388"/>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4" name="Text Placeholder 9"/>
          <p:cNvSpPr>
            <a:spLocks noGrp="1"/>
          </p:cNvSpPr>
          <p:nvPr>
            <p:ph type="body" sz="quarter" idx="38" hasCustomPrompt="1"/>
          </p:nvPr>
        </p:nvSpPr>
        <p:spPr>
          <a:xfrm>
            <a:off x="419104" y="348735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5" name="Text Placeholder 9"/>
          <p:cNvSpPr>
            <a:spLocks noGrp="1"/>
          </p:cNvSpPr>
          <p:nvPr>
            <p:ph type="body" sz="quarter" idx="39" hasCustomPrompt="1"/>
          </p:nvPr>
        </p:nvSpPr>
        <p:spPr>
          <a:xfrm>
            <a:off x="1529074" y="3488883"/>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76" name="Text Placeholder 9"/>
          <p:cNvSpPr>
            <a:spLocks noGrp="1"/>
          </p:cNvSpPr>
          <p:nvPr>
            <p:ph type="body" sz="quarter" idx="40" hasCustomPrompt="1"/>
          </p:nvPr>
        </p:nvSpPr>
        <p:spPr>
          <a:xfrm>
            <a:off x="1163869" y="1461302"/>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77" name="Text Placeholder 9"/>
          <p:cNvSpPr>
            <a:spLocks noGrp="1"/>
          </p:cNvSpPr>
          <p:nvPr>
            <p:ph type="body" sz="quarter" idx="41" hasCustomPrompt="1"/>
          </p:nvPr>
        </p:nvSpPr>
        <p:spPr>
          <a:xfrm>
            <a:off x="1163869" y="1798767"/>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78" name="Text Placeholder 9"/>
          <p:cNvSpPr>
            <a:spLocks noGrp="1"/>
          </p:cNvSpPr>
          <p:nvPr>
            <p:ph type="body" sz="quarter" idx="42" hasCustomPrompt="1"/>
          </p:nvPr>
        </p:nvSpPr>
        <p:spPr>
          <a:xfrm>
            <a:off x="1163869" y="2138878"/>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79" name="Text Placeholder 9"/>
          <p:cNvSpPr>
            <a:spLocks noGrp="1"/>
          </p:cNvSpPr>
          <p:nvPr>
            <p:ph type="body" sz="quarter" idx="43" hasCustomPrompt="1"/>
          </p:nvPr>
        </p:nvSpPr>
        <p:spPr>
          <a:xfrm>
            <a:off x="1163869" y="2493295"/>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80" name="Text Placeholder 9"/>
          <p:cNvSpPr>
            <a:spLocks noGrp="1"/>
          </p:cNvSpPr>
          <p:nvPr>
            <p:ph type="body" sz="quarter" idx="44" hasCustomPrompt="1"/>
          </p:nvPr>
        </p:nvSpPr>
        <p:spPr>
          <a:xfrm>
            <a:off x="1163869" y="2817014"/>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81" name="Text Placeholder 9"/>
          <p:cNvSpPr>
            <a:spLocks noGrp="1"/>
          </p:cNvSpPr>
          <p:nvPr>
            <p:ph type="body" sz="quarter" idx="45" hasCustomPrompt="1"/>
          </p:nvPr>
        </p:nvSpPr>
        <p:spPr>
          <a:xfrm>
            <a:off x="1163869" y="3152950"/>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82" name="Text Placeholder 9"/>
          <p:cNvSpPr>
            <a:spLocks noGrp="1"/>
          </p:cNvSpPr>
          <p:nvPr>
            <p:ph type="body" sz="quarter" idx="46" hasCustomPrompt="1"/>
          </p:nvPr>
        </p:nvSpPr>
        <p:spPr>
          <a:xfrm>
            <a:off x="1163869" y="3487357"/>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83" name="Text Placeholder 9"/>
          <p:cNvSpPr>
            <a:spLocks noGrp="1"/>
          </p:cNvSpPr>
          <p:nvPr>
            <p:ph type="body" sz="quarter" idx="49" hasCustomPrompt="1"/>
          </p:nvPr>
        </p:nvSpPr>
        <p:spPr>
          <a:xfrm>
            <a:off x="423440" y="3826478"/>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84" name="Text Placeholder 9"/>
          <p:cNvSpPr>
            <a:spLocks noGrp="1"/>
          </p:cNvSpPr>
          <p:nvPr>
            <p:ph type="body" sz="quarter" idx="50" hasCustomPrompt="1"/>
          </p:nvPr>
        </p:nvSpPr>
        <p:spPr>
          <a:xfrm>
            <a:off x="1533413" y="382800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85" name="Text Placeholder 9"/>
          <p:cNvSpPr>
            <a:spLocks noGrp="1"/>
          </p:cNvSpPr>
          <p:nvPr>
            <p:ph type="body" sz="quarter" idx="51" hasCustomPrompt="1"/>
          </p:nvPr>
        </p:nvSpPr>
        <p:spPr>
          <a:xfrm>
            <a:off x="1168207" y="3826480"/>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86" name="Text Placeholder 9"/>
          <p:cNvSpPr>
            <a:spLocks noGrp="1"/>
          </p:cNvSpPr>
          <p:nvPr>
            <p:ph type="body" sz="quarter" idx="18" hasCustomPrompt="1"/>
          </p:nvPr>
        </p:nvSpPr>
        <p:spPr>
          <a:xfrm>
            <a:off x="2424898" y="1460741"/>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87" name="Text Placeholder 9"/>
          <p:cNvSpPr>
            <a:spLocks noGrp="1"/>
          </p:cNvSpPr>
          <p:nvPr>
            <p:ph type="body" sz="quarter" idx="19" hasCustomPrompt="1"/>
          </p:nvPr>
        </p:nvSpPr>
        <p:spPr>
          <a:xfrm>
            <a:off x="2425618" y="1798764"/>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88" name="Text Placeholder 9"/>
          <p:cNvSpPr>
            <a:spLocks noGrp="1"/>
          </p:cNvSpPr>
          <p:nvPr>
            <p:ph type="body" sz="quarter" idx="20" hasCustomPrompt="1"/>
          </p:nvPr>
        </p:nvSpPr>
        <p:spPr>
          <a:xfrm>
            <a:off x="2425618" y="2136789"/>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89" name="Text Placeholder 9"/>
          <p:cNvSpPr>
            <a:spLocks noGrp="1"/>
          </p:cNvSpPr>
          <p:nvPr>
            <p:ph type="body" sz="quarter" idx="21" hasCustomPrompt="1"/>
          </p:nvPr>
        </p:nvSpPr>
        <p:spPr>
          <a:xfrm>
            <a:off x="2425618" y="2474813"/>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90" name="Text Placeholder 9"/>
          <p:cNvSpPr>
            <a:spLocks noGrp="1"/>
          </p:cNvSpPr>
          <p:nvPr>
            <p:ph type="body" sz="quarter" idx="22" hasCustomPrompt="1"/>
          </p:nvPr>
        </p:nvSpPr>
        <p:spPr>
          <a:xfrm>
            <a:off x="2424898" y="2812836"/>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91" name="Text Placeholder 9"/>
          <p:cNvSpPr>
            <a:spLocks noGrp="1"/>
          </p:cNvSpPr>
          <p:nvPr>
            <p:ph type="body" sz="quarter" idx="23" hasCustomPrompt="1"/>
          </p:nvPr>
        </p:nvSpPr>
        <p:spPr>
          <a:xfrm>
            <a:off x="2424898" y="3150861"/>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92" name="Text Placeholder 9"/>
          <p:cNvSpPr>
            <a:spLocks noGrp="1"/>
          </p:cNvSpPr>
          <p:nvPr>
            <p:ph type="body" sz="quarter" idx="24" hasCustomPrompt="1"/>
          </p:nvPr>
        </p:nvSpPr>
        <p:spPr>
          <a:xfrm>
            <a:off x="2423449" y="3488883"/>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93" name="Text Placeholder 9"/>
          <p:cNvSpPr>
            <a:spLocks noGrp="1"/>
          </p:cNvSpPr>
          <p:nvPr>
            <p:ph type="body" sz="quarter" idx="52" hasCustomPrompt="1"/>
          </p:nvPr>
        </p:nvSpPr>
        <p:spPr>
          <a:xfrm>
            <a:off x="2425618" y="3826478"/>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41" name="TextBox 40"/>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US" sz="2400" dirty="0" smtClean="0">
                <a:solidFill>
                  <a:schemeClr val="accent3"/>
                </a:solidFill>
                <a:latin typeface="+mj-lt"/>
                <a:cs typeface="Arial" pitchFamily="34" charset="0"/>
              </a:rPr>
              <a:t>Agenda</a:t>
            </a:r>
            <a:r>
              <a:rPr lang="en-US" dirty="0" smtClean="0">
                <a:solidFill>
                  <a:schemeClr val="accent3"/>
                </a:solidFill>
                <a:latin typeface="+mj-lt"/>
                <a:cs typeface="Arial" pitchFamily="34" charset="0"/>
              </a:rPr>
              <a:t> </a:t>
            </a:r>
          </a:p>
        </p:txBody>
      </p:sp>
      <p:sp>
        <p:nvSpPr>
          <p:cNvPr id="42" name="Flowchart: Merge 5"/>
          <p:cNvSpPr/>
          <p:nvPr userDrawn="1"/>
        </p:nvSpPr>
        <p:spPr>
          <a:xfrm>
            <a:off x="8305448" y="184363"/>
            <a:ext cx="604719" cy="68282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10751"/>
              <a:gd name="connsiteY0" fmla="*/ 0 h 8064"/>
              <a:gd name="connsiteX1" fmla="*/ 10000 w 10751"/>
              <a:gd name="connsiteY1" fmla="*/ 0 h 8064"/>
              <a:gd name="connsiteX2" fmla="*/ 10751 w 10751"/>
              <a:gd name="connsiteY2" fmla="*/ 8064 h 8064"/>
              <a:gd name="connsiteX3" fmla="*/ 0 w 10751"/>
              <a:gd name="connsiteY3" fmla="*/ 0 h 8064"/>
              <a:gd name="connsiteX0" fmla="*/ 0 w 10416"/>
              <a:gd name="connsiteY0" fmla="*/ 0 h 10000"/>
              <a:gd name="connsiteX1" fmla="*/ 10375 w 10416"/>
              <a:gd name="connsiteY1" fmla="*/ 320 h 10000"/>
              <a:gd name="connsiteX2" fmla="*/ 10000 w 10416"/>
              <a:gd name="connsiteY2" fmla="*/ 10000 h 10000"/>
              <a:gd name="connsiteX3" fmla="*/ 0 w 10416"/>
              <a:gd name="connsiteY3" fmla="*/ 0 h 10000"/>
              <a:gd name="connsiteX0" fmla="*/ 0 w 10375"/>
              <a:gd name="connsiteY0" fmla="*/ 0 h 10000"/>
              <a:gd name="connsiteX1" fmla="*/ 10375 w 10375"/>
              <a:gd name="connsiteY1" fmla="*/ 320 h 10000"/>
              <a:gd name="connsiteX2" fmla="*/ 10000 w 10375"/>
              <a:gd name="connsiteY2" fmla="*/ 10000 h 10000"/>
              <a:gd name="connsiteX3" fmla="*/ 0 w 10375"/>
              <a:gd name="connsiteY3" fmla="*/ 0 h 10000"/>
              <a:gd name="connsiteX0" fmla="*/ 0 w 10375"/>
              <a:gd name="connsiteY0" fmla="*/ 0 h 10000"/>
              <a:gd name="connsiteX1" fmla="*/ 10375 w 10375"/>
              <a:gd name="connsiteY1" fmla="*/ 320 h 10000"/>
              <a:gd name="connsiteX2" fmla="*/ 10000 w 10375"/>
              <a:gd name="connsiteY2" fmla="*/ 10000 h 10000"/>
              <a:gd name="connsiteX3" fmla="*/ 0 w 10375"/>
              <a:gd name="connsiteY3" fmla="*/ 0 h 10000"/>
              <a:gd name="connsiteX0" fmla="*/ 0 w 1825"/>
              <a:gd name="connsiteY0" fmla="*/ 480 h 9680"/>
              <a:gd name="connsiteX1" fmla="*/ 1825 w 1825"/>
              <a:gd name="connsiteY1" fmla="*/ 0 h 9680"/>
              <a:gd name="connsiteX2" fmla="*/ 1450 w 1825"/>
              <a:gd name="connsiteY2" fmla="*/ 9680 h 9680"/>
              <a:gd name="connsiteX3" fmla="*/ 0 w 1825"/>
              <a:gd name="connsiteY3" fmla="*/ 480 h 9680"/>
              <a:gd name="connsiteX0" fmla="*/ 0 w 14355"/>
              <a:gd name="connsiteY0" fmla="*/ 248 h 10000"/>
              <a:gd name="connsiteX1" fmla="*/ 14355 w 14355"/>
              <a:gd name="connsiteY1" fmla="*/ 0 h 10000"/>
              <a:gd name="connsiteX2" fmla="*/ 12300 w 14355"/>
              <a:gd name="connsiteY2" fmla="*/ 10000 h 10000"/>
              <a:gd name="connsiteX3" fmla="*/ 0 w 14355"/>
              <a:gd name="connsiteY3" fmla="*/ 248 h 10000"/>
              <a:gd name="connsiteX0" fmla="*/ 0 w 15650"/>
              <a:gd name="connsiteY0" fmla="*/ 0 h 9752"/>
              <a:gd name="connsiteX1" fmla="*/ 15650 w 15650"/>
              <a:gd name="connsiteY1" fmla="*/ 2893 h 9752"/>
              <a:gd name="connsiteX2" fmla="*/ 12300 w 15650"/>
              <a:gd name="connsiteY2" fmla="*/ 9752 h 9752"/>
              <a:gd name="connsiteX3" fmla="*/ 0 w 15650"/>
              <a:gd name="connsiteY3" fmla="*/ 0 h 9752"/>
              <a:gd name="connsiteX0" fmla="*/ 0 w 10000"/>
              <a:gd name="connsiteY0" fmla="*/ 0 h 10000"/>
              <a:gd name="connsiteX1" fmla="*/ 10000 w 10000"/>
              <a:gd name="connsiteY1" fmla="*/ 2967 h 10000"/>
              <a:gd name="connsiteX2" fmla="*/ 7859 w 10000"/>
              <a:gd name="connsiteY2" fmla="*/ 10000 h 10000"/>
              <a:gd name="connsiteX3" fmla="*/ 0 w 10000"/>
              <a:gd name="connsiteY3" fmla="*/ 0 h 10000"/>
              <a:gd name="connsiteX0" fmla="*/ 0 w 10000"/>
              <a:gd name="connsiteY0" fmla="*/ 0 h 10000"/>
              <a:gd name="connsiteX1" fmla="*/ 10000 w 10000"/>
              <a:gd name="connsiteY1" fmla="*/ 2967 h 10000"/>
              <a:gd name="connsiteX2" fmla="*/ 7859 w 10000"/>
              <a:gd name="connsiteY2" fmla="*/ 10000 h 10000"/>
              <a:gd name="connsiteX3" fmla="*/ 0 w 10000"/>
              <a:gd name="connsiteY3" fmla="*/ 0 h 10000"/>
              <a:gd name="connsiteX0" fmla="*/ 0 w 7859"/>
              <a:gd name="connsiteY0" fmla="*/ 0 h 10000"/>
              <a:gd name="connsiteX1" fmla="*/ 7292 w 7859"/>
              <a:gd name="connsiteY1" fmla="*/ 4747 h 10000"/>
              <a:gd name="connsiteX2" fmla="*/ 7859 w 7859"/>
              <a:gd name="connsiteY2" fmla="*/ 10000 h 10000"/>
              <a:gd name="connsiteX3" fmla="*/ 0 w 7859"/>
              <a:gd name="connsiteY3" fmla="*/ 0 h 10000"/>
            </a:gdLst>
            <a:ahLst/>
            <a:cxnLst>
              <a:cxn ang="0">
                <a:pos x="connsiteX0" y="connsiteY0"/>
              </a:cxn>
              <a:cxn ang="0">
                <a:pos x="connsiteX1" y="connsiteY1"/>
              </a:cxn>
              <a:cxn ang="0">
                <a:pos x="connsiteX2" y="connsiteY2"/>
              </a:cxn>
              <a:cxn ang="0">
                <a:pos x="connsiteX3" y="connsiteY3"/>
              </a:cxn>
            </a:cxnLst>
            <a:rect l="l" t="t" r="r" b="b"/>
            <a:pathLst>
              <a:path w="7859" h="10000">
                <a:moveTo>
                  <a:pt x="0" y="0"/>
                </a:moveTo>
                <a:lnTo>
                  <a:pt x="7292" y="4747"/>
                </a:lnTo>
                <a:lnTo>
                  <a:pt x="7859" y="10000"/>
                </a:lnTo>
                <a:lnTo>
                  <a:pt x="0" y="0"/>
                </a:lnTo>
                <a:close/>
              </a:path>
            </a:pathLst>
          </a:custGeom>
          <a:gradFill flip="none" rotWithShape="1">
            <a:gsLst>
              <a:gs pos="0">
                <a:schemeClr val="bg1"/>
              </a:gs>
              <a:gs pos="55000">
                <a:schemeClr val="bg2">
                  <a:lumMod val="40000"/>
                  <a:lumOff val="60000"/>
                </a:schemeClr>
              </a:gs>
              <a:gs pos="100000">
                <a:schemeClr val="bg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35332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D">
    <p:bg>
      <p:bgPr>
        <a:solidFill>
          <a:schemeClr val="bg2">
            <a:lumMod val="40000"/>
            <a:lumOff val="60000"/>
          </a:schemeClr>
        </a:solidFill>
        <a:effectLst/>
      </p:bgPr>
    </p:bg>
    <p:spTree>
      <p:nvGrpSpPr>
        <p:cNvPr id="1" name=""/>
        <p:cNvGrpSpPr/>
        <p:nvPr/>
      </p:nvGrpSpPr>
      <p:grpSpPr>
        <a:xfrm>
          <a:off x="0" y="0"/>
          <a:ext cx="0" cy="0"/>
          <a:chOff x="0" y="0"/>
          <a:chExt cx="0" cy="0"/>
        </a:xfrm>
      </p:grpSpPr>
      <p:grpSp>
        <p:nvGrpSpPr>
          <p:cNvPr id="45" name="Group 44"/>
          <p:cNvGrpSpPr/>
          <p:nvPr userDrawn="1"/>
        </p:nvGrpSpPr>
        <p:grpSpPr>
          <a:xfrm>
            <a:off x="4305155" y="-1851"/>
            <a:ext cx="4839774" cy="5140996"/>
            <a:chOff x="2170252" y="-1851"/>
            <a:chExt cx="6974674" cy="7408771"/>
          </a:xfrm>
        </p:grpSpPr>
        <p:sp>
          <p:nvSpPr>
            <p:cNvPr id="46" name="Flowchart: Merge 5"/>
            <p:cNvSpPr/>
            <p:nvPr userDrawn="1"/>
          </p:nvSpPr>
          <p:spPr>
            <a:xfrm>
              <a:off x="4386803" y="574219"/>
              <a:ext cx="1997656" cy="369101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0063"/>
                <a:gd name="connsiteY0" fmla="*/ 9053 h 14087"/>
                <a:gd name="connsiteX1" fmla="*/ 10063 w 10063"/>
                <a:gd name="connsiteY1" fmla="*/ 0 h 14087"/>
                <a:gd name="connsiteX2" fmla="*/ 2484 w 10063"/>
                <a:gd name="connsiteY2" fmla="*/ 14087 h 14087"/>
                <a:gd name="connsiteX3" fmla="*/ 0 w 10063"/>
                <a:gd name="connsiteY3" fmla="*/ 9053 h 14087"/>
                <a:gd name="connsiteX0" fmla="*/ 0 w 10128"/>
                <a:gd name="connsiteY0" fmla="*/ 9078 h 14112"/>
                <a:gd name="connsiteX1" fmla="*/ 10128 w 10128"/>
                <a:gd name="connsiteY1" fmla="*/ 0 h 14112"/>
                <a:gd name="connsiteX2" fmla="*/ 2484 w 10128"/>
                <a:gd name="connsiteY2" fmla="*/ 14112 h 14112"/>
                <a:gd name="connsiteX3" fmla="*/ 0 w 10128"/>
                <a:gd name="connsiteY3" fmla="*/ 9078 h 14112"/>
              </a:gdLst>
              <a:ahLst/>
              <a:cxnLst>
                <a:cxn ang="0">
                  <a:pos x="connsiteX0" y="connsiteY0"/>
                </a:cxn>
                <a:cxn ang="0">
                  <a:pos x="connsiteX1" y="connsiteY1"/>
                </a:cxn>
                <a:cxn ang="0">
                  <a:pos x="connsiteX2" y="connsiteY2"/>
                </a:cxn>
                <a:cxn ang="0">
                  <a:pos x="connsiteX3" y="connsiteY3"/>
                </a:cxn>
              </a:cxnLst>
              <a:rect l="l" t="t" r="r" b="b"/>
              <a:pathLst>
                <a:path w="10128" h="14112">
                  <a:moveTo>
                    <a:pt x="0" y="9078"/>
                  </a:moveTo>
                  <a:lnTo>
                    <a:pt x="10128" y="0"/>
                  </a:lnTo>
                  <a:lnTo>
                    <a:pt x="2484" y="14112"/>
                  </a:lnTo>
                  <a:lnTo>
                    <a:pt x="0" y="9078"/>
                  </a:lnTo>
                  <a:close/>
                </a:path>
              </a:pathLst>
            </a:custGeom>
            <a:gradFill>
              <a:gsLst>
                <a:gs pos="0">
                  <a:schemeClr val="bg2">
                    <a:lumMod val="20000"/>
                    <a:lumOff val="80000"/>
                  </a:schemeClr>
                </a:gs>
                <a:gs pos="80000">
                  <a:schemeClr val="bg2">
                    <a:lumMod val="40000"/>
                    <a:lumOff val="60000"/>
                  </a:schemeClr>
                </a:gs>
                <a:gs pos="100000">
                  <a:schemeClr val="bg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7"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2">
                    <a:lumMod val="20000"/>
                    <a:lumOff val="80000"/>
                  </a:schemeClr>
                </a:gs>
                <a:gs pos="80000">
                  <a:schemeClr val="bg2">
                    <a:lumMod val="40000"/>
                    <a:lumOff val="60000"/>
                  </a:schemeClr>
                </a:gs>
                <a:gs pos="100000">
                  <a:schemeClr val="bg2">
                    <a:lumMod val="20000"/>
                    <a:lumOff val="8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7" name="Flowchart: Merge 5"/>
            <p:cNvSpPr/>
            <p:nvPr userDrawn="1"/>
          </p:nvSpPr>
          <p:spPr>
            <a:xfrm>
              <a:off x="3596224" y="592344"/>
              <a:ext cx="5548702" cy="681457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18501"/>
                <a:gd name="connsiteY0" fmla="*/ 10912 h 10912"/>
                <a:gd name="connsiteX1" fmla="*/ 8700 w 18501"/>
                <a:gd name="connsiteY1" fmla="*/ 912 h 10912"/>
                <a:gd name="connsiteX2" fmla="*/ 18497 w 18501"/>
                <a:gd name="connsiteY2" fmla="*/ 1300 h 10912"/>
                <a:gd name="connsiteX3" fmla="*/ 10000 w 18501"/>
                <a:gd name="connsiteY3" fmla="*/ 10912 h 10912"/>
                <a:gd name="connsiteX4" fmla="*/ 0 w 18501"/>
                <a:gd name="connsiteY4" fmla="*/ 10912 h 10912"/>
                <a:gd name="connsiteX0" fmla="*/ 0 w 18501"/>
                <a:gd name="connsiteY0" fmla="*/ 10514 h 10514"/>
                <a:gd name="connsiteX1" fmla="*/ 8700 w 18501"/>
                <a:gd name="connsiteY1" fmla="*/ 514 h 10514"/>
                <a:gd name="connsiteX2" fmla="*/ 18497 w 18501"/>
                <a:gd name="connsiteY2" fmla="*/ 902 h 10514"/>
                <a:gd name="connsiteX3" fmla="*/ 10000 w 18501"/>
                <a:gd name="connsiteY3" fmla="*/ 10514 h 10514"/>
                <a:gd name="connsiteX4" fmla="*/ 0 w 18501"/>
                <a:gd name="connsiteY4" fmla="*/ 10514 h 10514"/>
                <a:gd name="connsiteX0" fmla="*/ 0 w 18501"/>
                <a:gd name="connsiteY0" fmla="*/ 10000 h 10000"/>
                <a:gd name="connsiteX1" fmla="*/ 8700 w 18501"/>
                <a:gd name="connsiteY1" fmla="*/ 0 h 10000"/>
                <a:gd name="connsiteX2" fmla="*/ 18497 w 18501"/>
                <a:gd name="connsiteY2" fmla="*/ 388 h 10000"/>
                <a:gd name="connsiteX3" fmla="*/ 10000 w 18501"/>
                <a:gd name="connsiteY3" fmla="*/ 10000 h 10000"/>
                <a:gd name="connsiteX4" fmla="*/ 0 w 18501"/>
                <a:gd name="connsiteY4" fmla="*/ 10000 h 10000"/>
                <a:gd name="connsiteX0" fmla="*/ 0 w 18504"/>
                <a:gd name="connsiteY0" fmla="*/ 10000 h 10000"/>
                <a:gd name="connsiteX1" fmla="*/ 8700 w 18504"/>
                <a:gd name="connsiteY1" fmla="*/ 0 h 10000"/>
                <a:gd name="connsiteX2" fmla="*/ 18497 w 18504"/>
                <a:gd name="connsiteY2" fmla="*/ 388 h 10000"/>
                <a:gd name="connsiteX3" fmla="*/ 10000 w 18504"/>
                <a:gd name="connsiteY3" fmla="*/ 10000 h 10000"/>
                <a:gd name="connsiteX4" fmla="*/ 0 w 18504"/>
                <a:gd name="connsiteY4" fmla="*/ 10000 h 10000"/>
                <a:gd name="connsiteX0" fmla="*/ 0 w 18497"/>
                <a:gd name="connsiteY0" fmla="*/ 10000 h 10000"/>
                <a:gd name="connsiteX1" fmla="*/ 8700 w 18497"/>
                <a:gd name="connsiteY1" fmla="*/ 0 h 10000"/>
                <a:gd name="connsiteX2" fmla="*/ 18497 w 18497"/>
                <a:gd name="connsiteY2" fmla="*/ 388 h 10000"/>
                <a:gd name="connsiteX3" fmla="*/ 10000 w 18497"/>
                <a:gd name="connsiteY3" fmla="*/ 10000 h 10000"/>
                <a:gd name="connsiteX4" fmla="*/ 0 w 18497"/>
                <a:gd name="connsiteY4" fmla="*/ 10000 h 10000"/>
                <a:gd name="connsiteX0" fmla="*/ 0 w 21658"/>
                <a:gd name="connsiteY0" fmla="*/ 10000 h 10000"/>
                <a:gd name="connsiteX1" fmla="*/ 8700 w 21658"/>
                <a:gd name="connsiteY1" fmla="*/ 0 h 10000"/>
                <a:gd name="connsiteX2" fmla="*/ 21658 w 21658"/>
                <a:gd name="connsiteY2" fmla="*/ 2477 h 10000"/>
                <a:gd name="connsiteX3" fmla="*/ 10000 w 21658"/>
                <a:gd name="connsiteY3" fmla="*/ 10000 h 10000"/>
                <a:gd name="connsiteX4" fmla="*/ 0 w 21658"/>
                <a:gd name="connsiteY4" fmla="*/ 10000 h 10000"/>
                <a:gd name="connsiteX0" fmla="*/ 0 w 21658"/>
                <a:gd name="connsiteY0" fmla="*/ 9949 h 9949"/>
                <a:gd name="connsiteX1" fmla="*/ 8646 w 21658"/>
                <a:gd name="connsiteY1" fmla="*/ 0 h 9949"/>
                <a:gd name="connsiteX2" fmla="*/ 21658 w 21658"/>
                <a:gd name="connsiteY2" fmla="*/ 2426 h 9949"/>
                <a:gd name="connsiteX3" fmla="*/ 10000 w 21658"/>
                <a:gd name="connsiteY3" fmla="*/ 9949 h 9949"/>
                <a:gd name="connsiteX4" fmla="*/ 0 w 21658"/>
                <a:gd name="connsiteY4" fmla="*/ 9949 h 9949"/>
                <a:gd name="connsiteX0" fmla="*/ 0 w 9867"/>
                <a:gd name="connsiteY0" fmla="*/ 10000 h 10000"/>
                <a:gd name="connsiteX1" fmla="*/ 3992 w 9867"/>
                <a:gd name="connsiteY1" fmla="*/ 0 h 10000"/>
                <a:gd name="connsiteX2" fmla="*/ 9867 w 9867"/>
                <a:gd name="connsiteY2" fmla="*/ 2553 h 10000"/>
                <a:gd name="connsiteX3" fmla="*/ 4617 w 9867"/>
                <a:gd name="connsiteY3" fmla="*/ 10000 h 10000"/>
                <a:gd name="connsiteX4" fmla="*/ 0 w 9867"/>
                <a:gd name="connsiteY4" fmla="*/ 10000 h 10000"/>
                <a:gd name="connsiteX0" fmla="*/ 0 w 10099"/>
                <a:gd name="connsiteY0" fmla="*/ 10000 h 10000"/>
                <a:gd name="connsiteX1" fmla="*/ 4046 w 10099"/>
                <a:gd name="connsiteY1" fmla="*/ 0 h 10000"/>
                <a:gd name="connsiteX2" fmla="*/ 10099 w 10099"/>
                <a:gd name="connsiteY2" fmla="*/ 2433 h 10000"/>
                <a:gd name="connsiteX3" fmla="*/ 4679 w 10099"/>
                <a:gd name="connsiteY3" fmla="*/ 10000 h 10000"/>
                <a:gd name="connsiteX4" fmla="*/ 0 w 10099"/>
                <a:gd name="connsiteY4" fmla="*/ 10000 h 10000"/>
                <a:gd name="connsiteX0" fmla="*/ 0 w 12097"/>
                <a:gd name="connsiteY0" fmla="*/ 15100 h 15100"/>
                <a:gd name="connsiteX1" fmla="*/ 6044 w 12097"/>
                <a:gd name="connsiteY1" fmla="*/ 0 h 15100"/>
                <a:gd name="connsiteX2" fmla="*/ 12097 w 12097"/>
                <a:gd name="connsiteY2" fmla="*/ 2433 h 15100"/>
                <a:gd name="connsiteX3" fmla="*/ 6677 w 12097"/>
                <a:gd name="connsiteY3" fmla="*/ 10000 h 15100"/>
                <a:gd name="connsiteX4" fmla="*/ 0 w 12097"/>
                <a:gd name="connsiteY4" fmla="*/ 15100 h 15100"/>
                <a:gd name="connsiteX0" fmla="*/ 0 w 12097"/>
                <a:gd name="connsiteY0" fmla="*/ 15100 h 15100"/>
                <a:gd name="connsiteX1" fmla="*/ 6044 w 12097"/>
                <a:gd name="connsiteY1" fmla="*/ 0 h 15100"/>
                <a:gd name="connsiteX2" fmla="*/ 12097 w 12097"/>
                <a:gd name="connsiteY2" fmla="*/ 2433 h 15100"/>
                <a:gd name="connsiteX3" fmla="*/ 4726 w 12097"/>
                <a:gd name="connsiteY3" fmla="*/ 14980 h 15100"/>
                <a:gd name="connsiteX4" fmla="*/ 0 w 12097"/>
                <a:gd name="connsiteY4" fmla="*/ 15100 h 15100"/>
                <a:gd name="connsiteX0" fmla="*/ 0 w 11930"/>
                <a:gd name="connsiteY0" fmla="*/ 14861 h 14980"/>
                <a:gd name="connsiteX1" fmla="*/ 5877 w 11930"/>
                <a:gd name="connsiteY1" fmla="*/ 0 h 14980"/>
                <a:gd name="connsiteX2" fmla="*/ 11930 w 11930"/>
                <a:gd name="connsiteY2" fmla="*/ 2433 h 14980"/>
                <a:gd name="connsiteX3" fmla="*/ 4559 w 11930"/>
                <a:gd name="connsiteY3" fmla="*/ 14980 h 14980"/>
                <a:gd name="connsiteX4" fmla="*/ 0 w 11930"/>
                <a:gd name="connsiteY4" fmla="*/ 14861 h 14980"/>
                <a:gd name="connsiteX0" fmla="*/ 0 w 11954"/>
                <a:gd name="connsiteY0" fmla="*/ 15029 h 15029"/>
                <a:gd name="connsiteX1" fmla="*/ 5901 w 11954"/>
                <a:gd name="connsiteY1" fmla="*/ 0 h 15029"/>
                <a:gd name="connsiteX2" fmla="*/ 11954 w 11954"/>
                <a:gd name="connsiteY2" fmla="*/ 2433 h 15029"/>
                <a:gd name="connsiteX3" fmla="*/ 4583 w 11954"/>
                <a:gd name="connsiteY3" fmla="*/ 14980 h 15029"/>
                <a:gd name="connsiteX4" fmla="*/ 0 w 11954"/>
                <a:gd name="connsiteY4" fmla="*/ 15029 h 15029"/>
                <a:gd name="connsiteX0" fmla="*/ 0 w 12121"/>
                <a:gd name="connsiteY0" fmla="*/ 14981 h 14981"/>
                <a:gd name="connsiteX1" fmla="*/ 6068 w 12121"/>
                <a:gd name="connsiteY1" fmla="*/ 0 h 14981"/>
                <a:gd name="connsiteX2" fmla="*/ 12121 w 12121"/>
                <a:gd name="connsiteY2" fmla="*/ 2433 h 14981"/>
                <a:gd name="connsiteX3" fmla="*/ 4750 w 12121"/>
                <a:gd name="connsiteY3" fmla="*/ 14980 h 14981"/>
                <a:gd name="connsiteX4" fmla="*/ 0 w 12121"/>
                <a:gd name="connsiteY4" fmla="*/ 14981 h 14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1" h="14981">
                  <a:moveTo>
                    <a:pt x="0" y="14981"/>
                  </a:moveTo>
                  <a:lnTo>
                    <a:pt x="6068" y="0"/>
                  </a:lnTo>
                  <a:lnTo>
                    <a:pt x="12121" y="2433"/>
                  </a:lnTo>
                  <a:lnTo>
                    <a:pt x="4750" y="14980"/>
                  </a:lnTo>
                  <a:lnTo>
                    <a:pt x="0" y="14981"/>
                  </a:lnTo>
                  <a:close/>
                </a:path>
              </a:pathLst>
            </a:custGeom>
            <a:gradFill flip="none" rotWithShape="1">
              <a:gsLst>
                <a:gs pos="0">
                  <a:schemeClr val="bg2">
                    <a:lumMod val="20000"/>
                    <a:lumOff val="80000"/>
                  </a:schemeClr>
                </a:gs>
                <a:gs pos="80000">
                  <a:schemeClr val="bg2">
                    <a:lumMod val="40000"/>
                    <a:lumOff val="60000"/>
                  </a:schemeClr>
                </a:gs>
                <a:gs pos="100000">
                  <a:schemeClr val="bg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2">
                    <a:lumMod val="20000"/>
                    <a:lumOff val="80000"/>
                  </a:schemeClr>
                </a:gs>
                <a:gs pos="4000">
                  <a:schemeClr val="bg2">
                    <a:lumMod val="40000"/>
                    <a:lumOff val="60000"/>
                  </a:schemeClr>
                </a:gs>
                <a:gs pos="100000">
                  <a:schemeClr val="bg2">
                    <a:lumMod val="20000"/>
                    <a:lumOff val="8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 name="Date Placeholder 3"/>
          <p:cNvSpPr>
            <a:spLocks noGrp="1"/>
          </p:cNvSpPr>
          <p:nvPr>
            <p:ph type="dt" sz="half" idx="10"/>
          </p:nvPr>
        </p:nvSpPr>
        <p:spPr/>
        <p:txBody>
          <a:bodyPr/>
          <a:lstStyle>
            <a:lvl1pPr>
              <a:defRPr>
                <a:solidFill>
                  <a:schemeClr val="tx1">
                    <a:lumMod val="90000"/>
                    <a:lumOff val="10000"/>
                  </a:schemeClr>
                </a:solidFill>
              </a:defRPr>
            </a:lvl1pPr>
          </a:lstStyle>
          <a:p>
            <a:r>
              <a:rPr lang="en-US" smtClean="0"/>
              <a:t>24 februar 2016</a:t>
            </a:r>
            <a:endParaRPr lang="en-US" dirty="0"/>
          </a:p>
        </p:txBody>
      </p:sp>
      <p:sp>
        <p:nvSpPr>
          <p:cNvPr id="5" name="Footer Placeholder 4"/>
          <p:cNvSpPr>
            <a:spLocks noGrp="1"/>
          </p:cNvSpPr>
          <p:nvPr>
            <p:ph type="ftr" sz="quarter" idx="11"/>
          </p:nvPr>
        </p:nvSpPr>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
        <p:nvSpPr>
          <p:cNvPr id="6" name="Slide Number Placeholder 5"/>
          <p:cNvSpPr>
            <a:spLocks noGrp="1"/>
          </p:cNvSpPr>
          <p:nvPr>
            <p:ph type="sldNum" sz="quarter" idx="12"/>
          </p:nvPr>
        </p:nvSpPr>
        <p:spPr/>
        <p:txBody>
          <a:bodyPr/>
          <a:lstStyle>
            <a:lvl1pPr>
              <a:defRPr>
                <a:solidFill>
                  <a:schemeClr val="tx1">
                    <a:lumMod val="90000"/>
                    <a:lumOff val="10000"/>
                  </a:schemeClr>
                </a:solidFill>
              </a:defRPr>
            </a:lvl1pPr>
          </a:lstStyle>
          <a:p>
            <a:fld id="{59EDCC4F-61B3-445B-AC6F-14CA4635A88D}" type="slidenum">
              <a:rPr lang="en-US" smtClean="0"/>
              <a:pPr/>
              <a:t>‹#›</a:t>
            </a:fld>
            <a:endParaRPr lang="en-US" dirty="0"/>
          </a:p>
        </p:txBody>
      </p:sp>
      <p:cxnSp>
        <p:nvCxnSpPr>
          <p:cNvPr id="11" name="Straight Connector 10"/>
          <p:cNvCxnSpPr/>
          <p:nvPr userDrawn="1"/>
        </p:nvCxnSpPr>
        <p:spPr>
          <a:xfrm>
            <a:off x="644101" y="4522157"/>
            <a:ext cx="0" cy="221581"/>
          </a:xfrm>
          <a:prstGeom prst="line">
            <a:avLst/>
          </a:prstGeom>
          <a:ln w="3175">
            <a:solidFill>
              <a:schemeClr val="tx1">
                <a:lumMod val="90000"/>
                <a:lumOff val="10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ext Placeholder 9"/>
          <p:cNvSpPr>
            <a:spLocks noGrp="1"/>
          </p:cNvSpPr>
          <p:nvPr>
            <p:ph type="body" sz="quarter" idx="26" hasCustomPrompt="1"/>
          </p:nvPr>
        </p:nvSpPr>
        <p:spPr>
          <a:xfrm>
            <a:off x="419104" y="1459212"/>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17" name="Text Placeholder 9"/>
          <p:cNvSpPr>
            <a:spLocks noGrp="1"/>
          </p:cNvSpPr>
          <p:nvPr>
            <p:ph type="body" sz="quarter" idx="27" hasCustomPrompt="1"/>
          </p:nvPr>
        </p:nvSpPr>
        <p:spPr>
          <a:xfrm>
            <a:off x="1529074" y="146074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18" name="Text Placeholder 9"/>
          <p:cNvSpPr>
            <a:spLocks noGrp="1"/>
          </p:cNvSpPr>
          <p:nvPr>
            <p:ph type="body" sz="quarter" idx="28" hasCustomPrompt="1"/>
          </p:nvPr>
        </p:nvSpPr>
        <p:spPr>
          <a:xfrm>
            <a:off x="419104" y="1798764"/>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19" name="Text Placeholder 9"/>
          <p:cNvSpPr>
            <a:spLocks noGrp="1"/>
          </p:cNvSpPr>
          <p:nvPr>
            <p:ph type="body" sz="quarter" idx="29" hasCustomPrompt="1"/>
          </p:nvPr>
        </p:nvSpPr>
        <p:spPr>
          <a:xfrm>
            <a:off x="1529074" y="1800293"/>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0" name="Text Placeholder 9"/>
          <p:cNvSpPr>
            <a:spLocks noGrp="1"/>
          </p:cNvSpPr>
          <p:nvPr>
            <p:ph type="body" sz="quarter" idx="30" hasCustomPrompt="1"/>
          </p:nvPr>
        </p:nvSpPr>
        <p:spPr>
          <a:xfrm>
            <a:off x="419104" y="213526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1" name="Text Placeholder 9"/>
          <p:cNvSpPr>
            <a:spLocks noGrp="1"/>
          </p:cNvSpPr>
          <p:nvPr>
            <p:ph type="body" sz="quarter" idx="31" hasCustomPrompt="1"/>
          </p:nvPr>
        </p:nvSpPr>
        <p:spPr>
          <a:xfrm>
            <a:off x="1529074" y="2136789"/>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2" name="Text Placeholder 9"/>
          <p:cNvSpPr>
            <a:spLocks noGrp="1"/>
          </p:cNvSpPr>
          <p:nvPr>
            <p:ph type="body" sz="quarter" idx="32" hasCustomPrompt="1"/>
          </p:nvPr>
        </p:nvSpPr>
        <p:spPr>
          <a:xfrm>
            <a:off x="419104" y="2477544"/>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3" name="Text Placeholder 9"/>
          <p:cNvSpPr>
            <a:spLocks noGrp="1"/>
          </p:cNvSpPr>
          <p:nvPr>
            <p:ph type="body" sz="quarter" idx="33" hasCustomPrompt="1"/>
          </p:nvPr>
        </p:nvSpPr>
        <p:spPr>
          <a:xfrm>
            <a:off x="1529074" y="247907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4" name="Text Placeholder 9"/>
          <p:cNvSpPr>
            <a:spLocks noGrp="1"/>
          </p:cNvSpPr>
          <p:nvPr>
            <p:ph type="body" sz="quarter" idx="34" hasCustomPrompt="1"/>
          </p:nvPr>
        </p:nvSpPr>
        <p:spPr>
          <a:xfrm>
            <a:off x="419104" y="2811309"/>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5" name="Text Placeholder 9"/>
          <p:cNvSpPr>
            <a:spLocks noGrp="1"/>
          </p:cNvSpPr>
          <p:nvPr>
            <p:ph type="body" sz="quarter" idx="35" hasCustomPrompt="1"/>
          </p:nvPr>
        </p:nvSpPr>
        <p:spPr>
          <a:xfrm>
            <a:off x="1529074" y="281283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6" name="Text Placeholder 9"/>
          <p:cNvSpPr>
            <a:spLocks noGrp="1"/>
          </p:cNvSpPr>
          <p:nvPr>
            <p:ph type="body" sz="quarter" idx="36" hasCustomPrompt="1"/>
          </p:nvPr>
        </p:nvSpPr>
        <p:spPr>
          <a:xfrm>
            <a:off x="419104" y="3150861"/>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7" name="Text Placeholder 9"/>
          <p:cNvSpPr>
            <a:spLocks noGrp="1"/>
          </p:cNvSpPr>
          <p:nvPr>
            <p:ph type="body" sz="quarter" idx="37" hasCustomPrompt="1"/>
          </p:nvPr>
        </p:nvSpPr>
        <p:spPr>
          <a:xfrm>
            <a:off x="1529074" y="3152388"/>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8" name="Text Placeholder 9"/>
          <p:cNvSpPr>
            <a:spLocks noGrp="1"/>
          </p:cNvSpPr>
          <p:nvPr>
            <p:ph type="body" sz="quarter" idx="38" hasCustomPrompt="1"/>
          </p:nvPr>
        </p:nvSpPr>
        <p:spPr>
          <a:xfrm>
            <a:off x="419104" y="348735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29" name="Text Placeholder 9"/>
          <p:cNvSpPr>
            <a:spLocks noGrp="1"/>
          </p:cNvSpPr>
          <p:nvPr>
            <p:ph type="body" sz="quarter" idx="39" hasCustomPrompt="1"/>
          </p:nvPr>
        </p:nvSpPr>
        <p:spPr>
          <a:xfrm>
            <a:off x="1529074" y="3488883"/>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30" name="Text Placeholder 9"/>
          <p:cNvSpPr>
            <a:spLocks noGrp="1"/>
          </p:cNvSpPr>
          <p:nvPr>
            <p:ph type="body" sz="quarter" idx="40" hasCustomPrompt="1"/>
          </p:nvPr>
        </p:nvSpPr>
        <p:spPr>
          <a:xfrm>
            <a:off x="1163869" y="1461302"/>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1" name="Text Placeholder 9"/>
          <p:cNvSpPr>
            <a:spLocks noGrp="1"/>
          </p:cNvSpPr>
          <p:nvPr>
            <p:ph type="body" sz="quarter" idx="41" hasCustomPrompt="1"/>
          </p:nvPr>
        </p:nvSpPr>
        <p:spPr>
          <a:xfrm>
            <a:off x="1163869" y="1798767"/>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2" name="Text Placeholder 9"/>
          <p:cNvSpPr>
            <a:spLocks noGrp="1"/>
          </p:cNvSpPr>
          <p:nvPr>
            <p:ph type="body" sz="quarter" idx="42" hasCustomPrompt="1"/>
          </p:nvPr>
        </p:nvSpPr>
        <p:spPr>
          <a:xfrm>
            <a:off x="1163869" y="2138878"/>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3" name="Text Placeholder 9"/>
          <p:cNvSpPr>
            <a:spLocks noGrp="1"/>
          </p:cNvSpPr>
          <p:nvPr>
            <p:ph type="body" sz="quarter" idx="43" hasCustomPrompt="1"/>
          </p:nvPr>
        </p:nvSpPr>
        <p:spPr>
          <a:xfrm>
            <a:off x="1163869" y="2493295"/>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4" name="Text Placeholder 9"/>
          <p:cNvSpPr>
            <a:spLocks noGrp="1"/>
          </p:cNvSpPr>
          <p:nvPr>
            <p:ph type="body" sz="quarter" idx="44" hasCustomPrompt="1"/>
          </p:nvPr>
        </p:nvSpPr>
        <p:spPr>
          <a:xfrm>
            <a:off x="1163869" y="2817014"/>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5" name="Text Placeholder 9"/>
          <p:cNvSpPr>
            <a:spLocks noGrp="1"/>
          </p:cNvSpPr>
          <p:nvPr>
            <p:ph type="body" sz="quarter" idx="45" hasCustomPrompt="1"/>
          </p:nvPr>
        </p:nvSpPr>
        <p:spPr>
          <a:xfrm>
            <a:off x="1163869" y="3152950"/>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6" name="Text Placeholder 9"/>
          <p:cNvSpPr>
            <a:spLocks noGrp="1"/>
          </p:cNvSpPr>
          <p:nvPr>
            <p:ph type="body" sz="quarter" idx="46" hasCustomPrompt="1"/>
          </p:nvPr>
        </p:nvSpPr>
        <p:spPr>
          <a:xfrm>
            <a:off x="1163869" y="3487357"/>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37" name="Text Placeholder 9"/>
          <p:cNvSpPr>
            <a:spLocks noGrp="1"/>
          </p:cNvSpPr>
          <p:nvPr>
            <p:ph type="body" sz="quarter" idx="49" hasCustomPrompt="1"/>
          </p:nvPr>
        </p:nvSpPr>
        <p:spPr>
          <a:xfrm>
            <a:off x="423440" y="3826478"/>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38" name="Text Placeholder 9"/>
          <p:cNvSpPr>
            <a:spLocks noGrp="1"/>
          </p:cNvSpPr>
          <p:nvPr>
            <p:ph type="body" sz="quarter" idx="50" hasCustomPrompt="1"/>
          </p:nvPr>
        </p:nvSpPr>
        <p:spPr>
          <a:xfrm>
            <a:off x="1533413" y="3828006"/>
            <a:ext cx="664331" cy="244354"/>
          </a:xfrm>
        </p:spPr>
        <p:txBody>
          <a:bodyPr>
            <a:normAutofit/>
          </a:bodyPr>
          <a:lstStyle>
            <a:lvl1pPr marL="0" indent="0">
              <a:buNone/>
              <a:defRPr sz="1600">
                <a:solidFill>
                  <a:schemeClr val="accent3"/>
                </a:solidFill>
              </a:defRPr>
            </a:lvl1pPr>
          </a:lstStyle>
          <a:p>
            <a:pPr lvl="0"/>
            <a:r>
              <a:rPr lang="en-US" dirty="0" smtClean="0"/>
              <a:t>00:00</a:t>
            </a:r>
          </a:p>
        </p:txBody>
      </p:sp>
      <p:sp>
        <p:nvSpPr>
          <p:cNvPr id="39" name="Text Placeholder 9"/>
          <p:cNvSpPr>
            <a:spLocks noGrp="1"/>
          </p:cNvSpPr>
          <p:nvPr>
            <p:ph type="body" sz="quarter" idx="51" hasCustomPrompt="1"/>
          </p:nvPr>
        </p:nvSpPr>
        <p:spPr>
          <a:xfrm>
            <a:off x="1168207" y="3826480"/>
            <a:ext cx="210992" cy="242267"/>
          </a:xfrm>
        </p:spPr>
        <p:txBody>
          <a:bodyPr>
            <a:normAutofit/>
          </a:bodyPr>
          <a:lstStyle>
            <a:lvl1pPr marL="0" indent="0" algn="ctr">
              <a:buNone/>
              <a:defRPr sz="1600">
                <a:solidFill>
                  <a:schemeClr val="accent3"/>
                </a:solidFill>
              </a:defRPr>
            </a:lvl1pPr>
          </a:lstStyle>
          <a:p>
            <a:pPr lvl="0"/>
            <a:r>
              <a:rPr lang="en-US" dirty="0" smtClean="0"/>
              <a:t>-</a:t>
            </a:r>
          </a:p>
        </p:txBody>
      </p:sp>
      <p:sp>
        <p:nvSpPr>
          <p:cNvPr id="49" name="Text Placeholder 9"/>
          <p:cNvSpPr>
            <a:spLocks noGrp="1"/>
          </p:cNvSpPr>
          <p:nvPr>
            <p:ph type="body" sz="quarter" idx="18" hasCustomPrompt="1"/>
          </p:nvPr>
        </p:nvSpPr>
        <p:spPr>
          <a:xfrm>
            <a:off x="2424898" y="1460741"/>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0" name="Text Placeholder 9"/>
          <p:cNvSpPr>
            <a:spLocks noGrp="1"/>
          </p:cNvSpPr>
          <p:nvPr>
            <p:ph type="body" sz="quarter" idx="19" hasCustomPrompt="1"/>
          </p:nvPr>
        </p:nvSpPr>
        <p:spPr>
          <a:xfrm>
            <a:off x="2425618" y="1798764"/>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1" name="Text Placeholder 9"/>
          <p:cNvSpPr>
            <a:spLocks noGrp="1"/>
          </p:cNvSpPr>
          <p:nvPr>
            <p:ph type="body" sz="quarter" idx="20" hasCustomPrompt="1"/>
          </p:nvPr>
        </p:nvSpPr>
        <p:spPr>
          <a:xfrm>
            <a:off x="2425618" y="2136789"/>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2" name="Text Placeholder 9"/>
          <p:cNvSpPr>
            <a:spLocks noGrp="1"/>
          </p:cNvSpPr>
          <p:nvPr>
            <p:ph type="body" sz="quarter" idx="21" hasCustomPrompt="1"/>
          </p:nvPr>
        </p:nvSpPr>
        <p:spPr>
          <a:xfrm>
            <a:off x="2425618" y="2474813"/>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3" name="Text Placeholder 9"/>
          <p:cNvSpPr>
            <a:spLocks noGrp="1"/>
          </p:cNvSpPr>
          <p:nvPr>
            <p:ph type="body" sz="quarter" idx="22" hasCustomPrompt="1"/>
          </p:nvPr>
        </p:nvSpPr>
        <p:spPr>
          <a:xfrm>
            <a:off x="2424898" y="2812836"/>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4" name="Text Placeholder 9"/>
          <p:cNvSpPr>
            <a:spLocks noGrp="1"/>
          </p:cNvSpPr>
          <p:nvPr>
            <p:ph type="body" sz="quarter" idx="23" hasCustomPrompt="1"/>
          </p:nvPr>
        </p:nvSpPr>
        <p:spPr>
          <a:xfrm>
            <a:off x="2424898" y="3150861"/>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5" name="Text Placeholder 9"/>
          <p:cNvSpPr>
            <a:spLocks noGrp="1"/>
          </p:cNvSpPr>
          <p:nvPr>
            <p:ph type="body" sz="quarter" idx="24" hasCustomPrompt="1"/>
          </p:nvPr>
        </p:nvSpPr>
        <p:spPr>
          <a:xfrm>
            <a:off x="2423449" y="3488883"/>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6" name="Text Placeholder 9"/>
          <p:cNvSpPr>
            <a:spLocks noGrp="1"/>
          </p:cNvSpPr>
          <p:nvPr>
            <p:ph type="body" sz="quarter" idx="52" hasCustomPrompt="1"/>
          </p:nvPr>
        </p:nvSpPr>
        <p:spPr>
          <a:xfrm>
            <a:off x="2425618" y="3826478"/>
            <a:ext cx="6298567" cy="244354"/>
          </a:xfrm>
        </p:spPr>
        <p:txBody>
          <a:bodyPr>
            <a:normAutofit/>
          </a:bodyPr>
          <a:lstStyle>
            <a:lvl1pPr marL="0" indent="0">
              <a:buNone/>
              <a:defRPr sz="1600" cap="none" baseline="0">
                <a:solidFill>
                  <a:schemeClr val="tx2"/>
                </a:solidFill>
              </a:defRPr>
            </a:lvl1pPr>
          </a:lstStyle>
          <a:p>
            <a:pPr lvl="0"/>
            <a:r>
              <a:rPr lang="en-US" dirty="0" smtClean="0"/>
              <a:t>Click to edit master text styles</a:t>
            </a:r>
          </a:p>
        </p:txBody>
      </p:sp>
      <p:sp>
        <p:nvSpPr>
          <p:cNvPr id="59" name="TextBox 58"/>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US" sz="2400" dirty="0" smtClean="0">
                <a:solidFill>
                  <a:schemeClr val="accent3"/>
                </a:solidFill>
                <a:latin typeface="+mj-lt"/>
                <a:cs typeface="Arial" pitchFamily="34" charset="0"/>
              </a:rPr>
              <a:t>Agenda</a:t>
            </a:r>
            <a:r>
              <a:rPr lang="en-US" dirty="0" smtClean="0">
                <a:solidFill>
                  <a:schemeClr val="accent3"/>
                </a:solidFill>
                <a:latin typeface="+mj-lt"/>
                <a:cs typeface="Arial" pitchFamily="34" charset="0"/>
              </a:rPr>
              <a:t> </a:t>
            </a:r>
          </a:p>
        </p:txBody>
      </p:sp>
      <p:sp>
        <p:nvSpPr>
          <p:cNvPr id="60"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134856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F54B9EF-527F-4F31-BDA9-861CCA0FE377}" type="slidenum">
              <a:rPr lang="en-US" smtClean="0"/>
              <a:pPr/>
              <a:t>‹#›</a:t>
            </a:fld>
            <a:endParaRPr lang="en-US" dirty="0"/>
          </a:p>
        </p:txBody>
      </p:sp>
      <p:sp>
        <p:nvSpPr>
          <p:cNvPr id="38" name="Text Placeholder 9"/>
          <p:cNvSpPr>
            <a:spLocks noGrp="1"/>
          </p:cNvSpPr>
          <p:nvPr>
            <p:ph type="body" sz="quarter" idx="26" hasCustomPrompt="1"/>
          </p:nvPr>
        </p:nvSpPr>
        <p:spPr>
          <a:xfrm>
            <a:off x="419104" y="1459212"/>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39" name="Text Placeholder 9"/>
          <p:cNvSpPr>
            <a:spLocks noGrp="1"/>
          </p:cNvSpPr>
          <p:nvPr>
            <p:ph type="body" sz="quarter" idx="27" hasCustomPrompt="1"/>
          </p:nvPr>
        </p:nvSpPr>
        <p:spPr>
          <a:xfrm>
            <a:off x="1529074" y="1460741"/>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0" name="Text Placeholder 9"/>
          <p:cNvSpPr>
            <a:spLocks noGrp="1"/>
          </p:cNvSpPr>
          <p:nvPr>
            <p:ph type="body" sz="quarter" idx="28" hasCustomPrompt="1"/>
          </p:nvPr>
        </p:nvSpPr>
        <p:spPr>
          <a:xfrm>
            <a:off x="419104" y="1798764"/>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1" name="Text Placeholder 9"/>
          <p:cNvSpPr>
            <a:spLocks noGrp="1"/>
          </p:cNvSpPr>
          <p:nvPr>
            <p:ph type="body" sz="quarter" idx="29" hasCustomPrompt="1"/>
          </p:nvPr>
        </p:nvSpPr>
        <p:spPr>
          <a:xfrm>
            <a:off x="1529074" y="1800293"/>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2" name="Text Placeholder 9"/>
          <p:cNvSpPr>
            <a:spLocks noGrp="1"/>
          </p:cNvSpPr>
          <p:nvPr>
            <p:ph type="body" sz="quarter" idx="30" hasCustomPrompt="1"/>
          </p:nvPr>
        </p:nvSpPr>
        <p:spPr>
          <a:xfrm>
            <a:off x="419104" y="2135261"/>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3" name="Text Placeholder 9"/>
          <p:cNvSpPr>
            <a:spLocks noGrp="1"/>
          </p:cNvSpPr>
          <p:nvPr>
            <p:ph type="body" sz="quarter" idx="31" hasCustomPrompt="1"/>
          </p:nvPr>
        </p:nvSpPr>
        <p:spPr>
          <a:xfrm>
            <a:off x="1529074" y="2136789"/>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4" name="Text Placeholder 9"/>
          <p:cNvSpPr>
            <a:spLocks noGrp="1"/>
          </p:cNvSpPr>
          <p:nvPr>
            <p:ph type="body" sz="quarter" idx="32" hasCustomPrompt="1"/>
          </p:nvPr>
        </p:nvSpPr>
        <p:spPr>
          <a:xfrm>
            <a:off x="419104" y="2477544"/>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5" name="Text Placeholder 9"/>
          <p:cNvSpPr>
            <a:spLocks noGrp="1"/>
          </p:cNvSpPr>
          <p:nvPr>
            <p:ph type="body" sz="quarter" idx="33" hasCustomPrompt="1"/>
          </p:nvPr>
        </p:nvSpPr>
        <p:spPr>
          <a:xfrm>
            <a:off x="1529074" y="2479071"/>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6" name="Text Placeholder 9"/>
          <p:cNvSpPr>
            <a:spLocks noGrp="1"/>
          </p:cNvSpPr>
          <p:nvPr>
            <p:ph type="body" sz="quarter" idx="34" hasCustomPrompt="1"/>
          </p:nvPr>
        </p:nvSpPr>
        <p:spPr>
          <a:xfrm>
            <a:off x="419104" y="2811309"/>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7" name="Text Placeholder 9"/>
          <p:cNvSpPr>
            <a:spLocks noGrp="1"/>
          </p:cNvSpPr>
          <p:nvPr>
            <p:ph type="body" sz="quarter" idx="35" hasCustomPrompt="1"/>
          </p:nvPr>
        </p:nvSpPr>
        <p:spPr>
          <a:xfrm>
            <a:off x="1529074" y="2812836"/>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8" name="Text Placeholder 9"/>
          <p:cNvSpPr>
            <a:spLocks noGrp="1"/>
          </p:cNvSpPr>
          <p:nvPr>
            <p:ph type="body" sz="quarter" idx="36" hasCustomPrompt="1"/>
          </p:nvPr>
        </p:nvSpPr>
        <p:spPr>
          <a:xfrm>
            <a:off x="419104" y="3150861"/>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49" name="Text Placeholder 9"/>
          <p:cNvSpPr>
            <a:spLocks noGrp="1"/>
          </p:cNvSpPr>
          <p:nvPr>
            <p:ph type="body" sz="quarter" idx="37" hasCustomPrompt="1"/>
          </p:nvPr>
        </p:nvSpPr>
        <p:spPr>
          <a:xfrm>
            <a:off x="1529074" y="3152388"/>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50" name="Text Placeholder 9"/>
          <p:cNvSpPr>
            <a:spLocks noGrp="1"/>
          </p:cNvSpPr>
          <p:nvPr>
            <p:ph type="body" sz="quarter" idx="38" hasCustomPrompt="1"/>
          </p:nvPr>
        </p:nvSpPr>
        <p:spPr>
          <a:xfrm>
            <a:off x="419104" y="3487356"/>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51" name="Text Placeholder 9"/>
          <p:cNvSpPr>
            <a:spLocks noGrp="1"/>
          </p:cNvSpPr>
          <p:nvPr>
            <p:ph type="body" sz="quarter" idx="39" hasCustomPrompt="1"/>
          </p:nvPr>
        </p:nvSpPr>
        <p:spPr>
          <a:xfrm>
            <a:off x="1529074" y="3488883"/>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52" name="Text Placeholder 9"/>
          <p:cNvSpPr>
            <a:spLocks noGrp="1"/>
          </p:cNvSpPr>
          <p:nvPr>
            <p:ph type="body" sz="quarter" idx="40" hasCustomPrompt="1"/>
          </p:nvPr>
        </p:nvSpPr>
        <p:spPr>
          <a:xfrm>
            <a:off x="1163869" y="1461302"/>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3" name="Text Placeholder 9"/>
          <p:cNvSpPr>
            <a:spLocks noGrp="1"/>
          </p:cNvSpPr>
          <p:nvPr>
            <p:ph type="body" sz="quarter" idx="41" hasCustomPrompt="1"/>
          </p:nvPr>
        </p:nvSpPr>
        <p:spPr>
          <a:xfrm>
            <a:off x="1163869" y="1798767"/>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4" name="Text Placeholder 9"/>
          <p:cNvSpPr>
            <a:spLocks noGrp="1"/>
          </p:cNvSpPr>
          <p:nvPr>
            <p:ph type="body" sz="quarter" idx="42" hasCustomPrompt="1"/>
          </p:nvPr>
        </p:nvSpPr>
        <p:spPr>
          <a:xfrm>
            <a:off x="1163869" y="2138878"/>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5" name="Text Placeholder 9"/>
          <p:cNvSpPr>
            <a:spLocks noGrp="1"/>
          </p:cNvSpPr>
          <p:nvPr>
            <p:ph type="body" sz="quarter" idx="43" hasCustomPrompt="1"/>
          </p:nvPr>
        </p:nvSpPr>
        <p:spPr>
          <a:xfrm>
            <a:off x="1163869" y="2493295"/>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6" name="Text Placeholder 9"/>
          <p:cNvSpPr>
            <a:spLocks noGrp="1"/>
          </p:cNvSpPr>
          <p:nvPr>
            <p:ph type="body" sz="quarter" idx="44" hasCustomPrompt="1"/>
          </p:nvPr>
        </p:nvSpPr>
        <p:spPr>
          <a:xfrm>
            <a:off x="1163869" y="2817014"/>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7" name="Text Placeholder 9"/>
          <p:cNvSpPr>
            <a:spLocks noGrp="1"/>
          </p:cNvSpPr>
          <p:nvPr>
            <p:ph type="body" sz="quarter" idx="45" hasCustomPrompt="1"/>
          </p:nvPr>
        </p:nvSpPr>
        <p:spPr>
          <a:xfrm>
            <a:off x="1163869" y="3152950"/>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8" name="Text Placeholder 9"/>
          <p:cNvSpPr>
            <a:spLocks noGrp="1"/>
          </p:cNvSpPr>
          <p:nvPr>
            <p:ph type="body" sz="quarter" idx="46" hasCustomPrompt="1"/>
          </p:nvPr>
        </p:nvSpPr>
        <p:spPr>
          <a:xfrm>
            <a:off x="1163869" y="3487357"/>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59" name="Text Placeholder 9"/>
          <p:cNvSpPr>
            <a:spLocks noGrp="1"/>
          </p:cNvSpPr>
          <p:nvPr>
            <p:ph type="body" sz="quarter" idx="49" hasCustomPrompt="1"/>
          </p:nvPr>
        </p:nvSpPr>
        <p:spPr>
          <a:xfrm>
            <a:off x="423440" y="3826478"/>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60" name="Text Placeholder 9"/>
          <p:cNvSpPr>
            <a:spLocks noGrp="1"/>
          </p:cNvSpPr>
          <p:nvPr>
            <p:ph type="body" sz="quarter" idx="50" hasCustomPrompt="1"/>
          </p:nvPr>
        </p:nvSpPr>
        <p:spPr>
          <a:xfrm>
            <a:off x="1533413" y="3828006"/>
            <a:ext cx="664331" cy="244354"/>
          </a:xfrm>
        </p:spPr>
        <p:txBody>
          <a:bodyPr>
            <a:normAutofit/>
          </a:bodyPr>
          <a:lstStyle>
            <a:lvl1pPr marL="0" indent="0">
              <a:buNone/>
              <a:defRPr sz="1200">
                <a:solidFill>
                  <a:schemeClr val="accent3"/>
                </a:solidFill>
              </a:defRPr>
            </a:lvl1pPr>
          </a:lstStyle>
          <a:p>
            <a:pPr lvl="0"/>
            <a:r>
              <a:rPr lang="en-US" dirty="0" smtClean="0"/>
              <a:t>00:00</a:t>
            </a:r>
          </a:p>
        </p:txBody>
      </p:sp>
      <p:sp>
        <p:nvSpPr>
          <p:cNvPr id="61" name="Text Placeholder 9"/>
          <p:cNvSpPr>
            <a:spLocks noGrp="1"/>
          </p:cNvSpPr>
          <p:nvPr>
            <p:ph type="body" sz="quarter" idx="51" hasCustomPrompt="1"/>
          </p:nvPr>
        </p:nvSpPr>
        <p:spPr>
          <a:xfrm>
            <a:off x="1168207" y="3826480"/>
            <a:ext cx="210992" cy="242267"/>
          </a:xfrm>
        </p:spPr>
        <p:txBody>
          <a:bodyPr>
            <a:normAutofit/>
          </a:bodyPr>
          <a:lstStyle>
            <a:lvl1pPr marL="0" indent="0" algn="ctr">
              <a:buNone/>
              <a:defRPr sz="1200">
                <a:solidFill>
                  <a:schemeClr val="accent3"/>
                </a:solidFill>
              </a:defRPr>
            </a:lvl1pPr>
          </a:lstStyle>
          <a:p>
            <a:pPr lvl="0"/>
            <a:r>
              <a:rPr lang="en-US" dirty="0" smtClean="0"/>
              <a:t>-</a:t>
            </a:r>
          </a:p>
        </p:txBody>
      </p:sp>
      <p:sp>
        <p:nvSpPr>
          <p:cNvPr id="62" name="Text Placeholder 9"/>
          <p:cNvSpPr>
            <a:spLocks noGrp="1"/>
          </p:cNvSpPr>
          <p:nvPr>
            <p:ph type="body" sz="quarter" idx="18" hasCustomPrompt="1"/>
          </p:nvPr>
        </p:nvSpPr>
        <p:spPr>
          <a:xfrm>
            <a:off x="2424898" y="1460741"/>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3" name="Text Placeholder 9"/>
          <p:cNvSpPr>
            <a:spLocks noGrp="1"/>
          </p:cNvSpPr>
          <p:nvPr>
            <p:ph type="body" sz="quarter" idx="19" hasCustomPrompt="1"/>
          </p:nvPr>
        </p:nvSpPr>
        <p:spPr>
          <a:xfrm>
            <a:off x="2425618" y="1798764"/>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4" name="Text Placeholder 9"/>
          <p:cNvSpPr>
            <a:spLocks noGrp="1"/>
          </p:cNvSpPr>
          <p:nvPr>
            <p:ph type="body" sz="quarter" idx="20" hasCustomPrompt="1"/>
          </p:nvPr>
        </p:nvSpPr>
        <p:spPr>
          <a:xfrm>
            <a:off x="2425618" y="2136789"/>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5" name="Text Placeholder 9"/>
          <p:cNvSpPr>
            <a:spLocks noGrp="1"/>
          </p:cNvSpPr>
          <p:nvPr>
            <p:ph type="body" sz="quarter" idx="21" hasCustomPrompt="1"/>
          </p:nvPr>
        </p:nvSpPr>
        <p:spPr>
          <a:xfrm>
            <a:off x="2425618" y="2474813"/>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6" name="Text Placeholder 9"/>
          <p:cNvSpPr>
            <a:spLocks noGrp="1"/>
          </p:cNvSpPr>
          <p:nvPr>
            <p:ph type="body" sz="quarter" idx="22" hasCustomPrompt="1"/>
          </p:nvPr>
        </p:nvSpPr>
        <p:spPr>
          <a:xfrm>
            <a:off x="2424898" y="2812836"/>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7" name="Text Placeholder 9"/>
          <p:cNvSpPr>
            <a:spLocks noGrp="1"/>
          </p:cNvSpPr>
          <p:nvPr>
            <p:ph type="body" sz="quarter" idx="23" hasCustomPrompt="1"/>
          </p:nvPr>
        </p:nvSpPr>
        <p:spPr>
          <a:xfrm>
            <a:off x="2424898" y="3150861"/>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8" name="Text Placeholder 9"/>
          <p:cNvSpPr>
            <a:spLocks noGrp="1"/>
          </p:cNvSpPr>
          <p:nvPr>
            <p:ph type="body" sz="quarter" idx="24" hasCustomPrompt="1"/>
          </p:nvPr>
        </p:nvSpPr>
        <p:spPr>
          <a:xfrm>
            <a:off x="2423449" y="3488883"/>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69" name="Text Placeholder 9"/>
          <p:cNvSpPr>
            <a:spLocks noGrp="1"/>
          </p:cNvSpPr>
          <p:nvPr>
            <p:ph type="body" sz="quarter" idx="52" hasCustomPrompt="1"/>
          </p:nvPr>
        </p:nvSpPr>
        <p:spPr>
          <a:xfrm>
            <a:off x="2425618" y="3826478"/>
            <a:ext cx="6298567" cy="244354"/>
          </a:xfrm>
        </p:spPr>
        <p:txBody>
          <a:bodyPr>
            <a:normAutofit/>
          </a:bodyPr>
          <a:lstStyle>
            <a:lvl1pPr marL="0" indent="0">
              <a:buNone/>
              <a:defRPr sz="1200" cap="none" baseline="0">
                <a:solidFill>
                  <a:schemeClr val="tx2"/>
                </a:solidFill>
              </a:defRPr>
            </a:lvl1pPr>
          </a:lstStyle>
          <a:p>
            <a:pPr lvl="0"/>
            <a:r>
              <a:rPr lang="en-US" dirty="0" smtClean="0"/>
              <a:t>Click to edit master text styles</a:t>
            </a:r>
          </a:p>
        </p:txBody>
      </p:sp>
      <p:sp>
        <p:nvSpPr>
          <p:cNvPr id="70" name="Text Placeholder 6"/>
          <p:cNvSpPr>
            <a:spLocks noGrp="1"/>
          </p:cNvSpPr>
          <p:nvPr>
            <p:ph type="body" sz="quarter" idx="25" hasCustomPrompt="1"/>
          </p:nvPr>
        </p:nvSpPr>
        <p:spPr>
          <a:xfrm>
            <a:off x="419820" y="408353"/>
            <a:ext cx="5408754" cy="189781"/>
          </a:xfrm>
        </p:spPr>
        <p:txBody>
          <a:bodyPr lIns="18000" anchor="t" anchorCtr="0">
            <a:normAutofit/>
          </a:bodyPr>
          <a:lstStyle>
            <a:lvl1pPr marL="0" indent="0">
              <a:buNone/>
              <a:defRPr sz="1000" cap="none" baseline="0">
                <a:solidFill>
                  <a:schemeClr val="tx2"/>
                </a:solidFill>
              </a:defRPr>
            </a:lvl1pPr>
          </a:lstStyle>
          <a:p>
            <a:pPr lvl="0"/>
            <a:r>
              <a:rPr lang="en-US" dirty="0" smtClean="0"/>
              <a:t>Click to edit master text styles</a:t>
            </a:r>
          </a:p>
        </p:txBody>
      </p:sp>
      <p:sp>
        <p:nvSpPr>
          <p:cNvPr id="71" name="TextBox 70"/>
          <p:cNvSpPr txBox="1"/>
          <p:nvPr userDrawn="1"/>
        </p:nvSpPr>
        <p:spPr>
          <a:xfrm>
            <a:off x="438812" y="610364"/>
            <a:ext cx="5410921" cy="333425"/>
          </a:xfrm>
          <a:prstGeom prst="rect">
            <a:avLst/>
          </a:prstGeom>
          <a:noFill/>
        </p:spPr>
        <p:txBody>
          <a:bodyPr wrap="square" lIns="0" tIns="0" rIns="0" bIns="0" rtlCol="0" anchor="b" anchorCtr="0">
            <a:spAutoFit/>
          </a:bodyPr>
          <a:lstStyle/>
          <a:p>
            <a:pPr>
              <a:lnSpc>
                <a:spcPts val="2600"/>
              </a:lnSpc>
            </a:pPr>
            <a:r>
              <a:rPr lang="en-US" sz="2400" dirty="0" smtClean="0">
                <a:solidFill>
                  <a:schemeClr val="accent3"/>
                </a:solidFill>
                <a:latin typeface="+mj-lt"/>
                <a:cs typeface="Arial" pitchFamily="34" charset="0"/>
              </a:rPr>
              <a:t>Agenda</a:t>
            </a:r>
            <a:r>
              <a:rPr lang="en-US" dirty="0" smtClean="0">
                <a:solidFill>
                  <a:schemeClr val="accent3"/>
                </a:solidFill>
                <a:latin typeface="+mj-lt"/>
                <a:cs typeface="Arial" pitchFamily="34" charset="0"/>
              </a:rPr>
              <a:t> </a:t>
            </a:r>
          </a:p>
        </p:txBody>
      </p:sp>
      <p:sp>
        <p:nvSpPr>
          <p:cNvPr id="72" name="Date Placeholder 3"/>
          <p:cNvSpPr>
            <a:spLocks noGrp="1"/>
          </p:cNvSpPr>
          <p:nvPr>
            <p:ph type="dt" sz="half" idx="10"/>
          </p:nvPr>
        </p:nvSpPr>
        <p:spPr>
          <a:xfrm>
            <a:off x="717449" y="4553148"/>
            <a:ext cx="1958203" cy="66824"/>
          </a:xfrm>
        </p:spPr>
        <p:txBody>
          <a:bodyPr/>
          <a:lstStyle>
            <a:lvl1pPr>
              <a:defRPr>
                <a:solidFill>
                  <a:schemeClr val="tx1">
                    <a:lumMod val="90000"/>
                    <a:lumOff val="10000"/>
                  </a:schemeClr>
                </a:solidFill>
              </a:defRPr>
            </a:lvl1pPr>
          </a:lstStyle>
          <a:p>
            <a:r>
              <a:rPr lang="en-US" smtClean="0"/>
              <a:t>24 februar 2016</a:t>
            </a:r>
            <a:endParaRPr lang="en-US" dirty="0"/>
          </a:p>
        </p:txBody>
      </p:sp>
      <p:sp>
        <p:nvSpPr>
          <p:cNvPr id="73" name="Footer Placeholder 4"/>
          <p:cNvSpPr>
            <a:spLocks noGrp="1"/>
          </p:cNvSpPr>
          <p:nvPr>
            <p:ph type="ftr" sz="quarter" idx="11"/>
          </p:nvPr>
        </p:nvSpPr>
        <p:spPr>
          <a:xfrm>
            <a:off x="717449" y="4646471"/>
            <a:ext cx="1958203" cy="68838"/>
          </a:xfrm>
        </p:spPr>
        <p:txBody>
          <a:bodyPr/>
          <a:lstStyle>
            <a:lvl1pPr>
              <a:defRPr>
                <a:solidFill>
                  <a:schemeClr val="tx1">
                    <a:lumMod val="90000"/>
                    <a:lumOff val="10000"/>
                  </a:schemeClr>
                </a:solidFill>
              </a:defRPr>
            </a:lvl1pPr>
          </a:lstStyle>
          <a:p>
            <a:r>
              <a:rPr lang="en-US" smtClean="0"/>
              <a:t>Albania Water Supply and Sanitation Sector Strategy</a:t>
            </a:r>
            <a:endParaRPr lang="en-US" dirty="0"/>
          </a:p>
        </p:txBody>
      </p:sp>
    </p:spTree>
    <p:extLst>
      <p:ext uri="{BB962C8B-B14F-4D97-AF65-F5344CB8AC3E}">
        <p14:creationId xmlns:p14="http://schemas.microsoft.com/office/powerpoint/2010/main" val="342113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19820" y="613504"/>
            <a:ext cx="8304363" cy="676227"/>
          </a:xfrm>
          <a:prstGeom prst="rect">
            <a:avLst/>
          </a:prstGeom>
          <a:noFill/>
          <a:effectLst/>
        </p:spPr>
        <p:txBody>
          <a:bodyPr vert="horz" wrap="square" lIns="0" tIns="0" rIns="0" bIns="36000" rtlCol="0" anchor="t" anchorCtr="0">
            <a:noAutofit/>
          </a:bodyPr>
          <a:lstStyle/>
          <a:p>
            <a:r>
              <a:rPr lang="en-US" dirty="0" smtClean="0"/>
              <a:t>Click to edit Master title style</a:t>
            </a:r>
            <a:endParaRPr lang="en-US" dirty="0"/>
          </a:p>
        </p:txBody>
      </p:sp>
      <p:sp>
        <p:nvSpPr>
          <p:cNvPr id="3" name="Pladsholder til tekst 2"/>
          <p:cNvSpPr>
            <a:spLocks noGrp="1"/>
          </p:cNvSpPr>
          <p:nvPr>
            <p:ph type="body" idx="1"/>
          </p:nvPr>
        </p:nvSpPr>
        <p:spPr>
          <a:xfrm>
            <a:off x="419820" y="1443488"/>
            <a:ext cx="8304363" cy="288122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Pladsholder til dato 3"/>
          <p:cNvSpPr>
            <a:spLocks noGrp="1"/>
          </p:cNvSpPr>
          <p:nvPr>
            <p:ph type="dt" sz="half" idx="2"/>
          </p:nvPr>
        </p:nvSpPr>
        <p:spPr>
          <a:xfrm>
            <a:off x="717449" y="4553148"/>
            <a:ext cx="1958203" cy="66824"/>
          </a:xfrm>
          <a:prstGeom prst="rect">
            <a:avLst/>
          </a:prstGeom>
        </p:spPr>
        <p:txBody>
          <a:bodyPr vert="horz" wrap="square" lIns="0" tIns="0" rIns="0" bIns="0" rtlCol="0" anchor="ctr" anchorCtr="0"/>
          <a:lstStyle>
            <a:lvl1pPr algn="l">
              <a:lnSpc>
                <a:spcPts val="600"/>
              </a:lnSpc>
              <a:defRPr sz="600" b="0" cap="all" baseline="0">
                <a:solidFill>
                  <a:schemeClr val="tx2"/>
                </a:solidFill>
                <a:latin typeface="Verdana" pitchFamily="34" charset="0"/>
                <a:ea typeface="Verdana" pitchFamily="34" charset="0"/>
                <a:cs typeface="Verdana" pitchFamily="34" charset="0"/>
              </a:defRPr>
            </a:lvl1pPr>
          </a:lstStyle>
          <a:p>
            <a:r>
              <a:rPr lang="en-US" smtClean="0"/>
              <a:t>24 februar 2016</a:t>
            </a:r>
            <a:endParaRPr lang="en-US" dirty="0"/>
          </a:p>
        </p:txBody>
      </p:sp>
      <p:sp>
        <p:nvSpPr>
          <p:cNvPr id="5" name="Pladsholder til sidefod 4"/>
          <p:cNvSpPr>
            <a:spLocks noGrp="1"/>
          </p:cNvSpPr>
          <p:nvPr>
            <p:ph type="ftr" sz="quarter" idx="3"/>
          </p:nvPr>
        </p:nvSpPr>
        <p:spPr>
          <a:xfrm>
            <a:off x="717449" y="4646471"/>
            <a:ext cx="1958203" cy="68838"/>
          </a:xfrm>
          <a:prstGeom prst="rect">
            <a:avLst/>
          </a:prstGeom>
        </p:spPr>
        <p:txBody>
          <a:bodyPr vert="horz" wrap="square" lIns="0" tIns="0" rIns="0" bIns="0" rtlCol="0" anchor="ctr" anchorCtr="0"/>
          <a:lstStyle>
            <a:lvl1pPr algn="l">
              <a:lnSpc>
                <a:spcPts val="600"/>
              </a:lnSpc>
              <a:defRPr sz="600" b="0" cap="all" baseline="0">
                <a:solidFill>
                  <a:schemeClr val="tx2"/>
                </a:solidFill>
                <a:latin typeface="Verdana" pitchFamily="34" charset="0"/>
                <a:ea typeface="Verdana" pitchFamily="34" charset="0"/>
                <a:cs typeface="Verdana" pitchFamily="34" charset="0"/>
              </a:defRPr>
            </a:lvl1pPr>
          </a:lstStyle>
          <a:p>
            <a:r>
              <a:rPr lang="en-US" smtClean="0"/>
              <a:t>Albania Water Supply and Sanitation Sector Strategy</a:t>
            </a:r>
            <a:endParaRPr lang="en-US" dirty="0"/>
          </a:p>
        </p:txBody>
      </p:sp>
      <p:sp>
        <p:nvSpPr>
          <p:cNvPr id="6" name="Pladsholder til diasnummer 5"/>
          <p:cNvSpPr>
            <a:spLocks noGrp="1"/>
          </p:cNvSpPr>
          <p:nvPr>
            <p:ph type="sldNum" sz="quarter" idx="4"/>
          </p:nvPr>
        </p:nvSpPr>
        <p:spPr>
          <a:xfrm>
            <a:off x="178278" y="4472954"/>
            <a:ext cx="408316" cy="379563"/>
          </a:xfrm>
          <a:prstGeom prst="rect">
            <a:avLst/>
          </a:prstGeom>
        </p:spPr>
        <p:txBody>
          <a:bodyPr vert="horz" wrap="square" lIns="0" tIns="0" rIns="0" bIns="0" rtlCol="0" anchor="ctr" anchorCtr="0"/>
          <a:lstStyle>
            <a:lvl1pPr algn="r">
              <a:lnSpc>
                <a:spcPts val="600"/>
              </a:lnSpc>
              <a:defRPr sz="1050" b="0" cap="all" baseline="0">
                <a:solidFill>
                  <a:schemeClr val="tx2"/>
                </a:solidFill>
                <a:latin typeface="Verdana" pitchFamily="34" charset="0"/>
                <a:ea typeface="Verdana" pitchFamily="34" charset="0"/>
                <a:cs typeface="Verdana" pitchFamily="34" charset="0"/>
              </a:defRPr>
            </a:lvl1pPr>
          </a:lstStyle>
          <a:p>
            <a:fld id="{AF54B9EF-527F-4F31-BDA9-861CCA0FE377}" type="slidenum">
              <a:rPr lang="en-US" smtClean="0"/>
              <a:pPr/>
              <a:t>‹#›</a:t>
            </a:fld>
            <a:endParaRPr lang="en-US" dirty="0"/>
          </a:p>
        </p:txBody>
      </p:sp>
      <p:cxnSp>
        <p:nvCxnSpPr>
          <p:cNvPr id="9" name="Straight Connector 8"/>
          <p:cNvCxnSpPr/>
          <p:nvPr/>
        </p:nvCxnSpPr>
        <p:spPr>
          <a:xfrm>
            <a:off x="644101" y="4522157"/>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8067600" y="4529187"/>
            <a:ext cx="655200" cy="197422"/>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667" r:id="rId4"/>
    <p:sldLayoutId id="2147483661" r:id="rId5"/>
    <p:sldLayoutId id="2147483682" r:id="rId6"/>
    <p:sldLayoutId id="2147483662" r:id="rId7"/>
    <p:sldLayoutId id="2147483665" r:id="rId8"/>
    <p:sldLayoutId id="2147483704" r:id="rId9"/>
    <p:sldLayoutId id="2147483707" r:id="rId10"/>
    <p:sldLayoutId id="2147483728" r:id="rId11"/>
    <p:sldLayoutId id="2147483700" r:id="rId12"/>
    <p:sldLayoutId id="2147483681" r:id="rId13"/>
    <p:sldLayoutId id="2147483694" r:id="rId14"/>
    <p:sldLayoutId id="2147483672" r:id="rId15"/>
    <p:sldLayoutId id="2147483670" r:id="rId16"/>
    <p:sldLayoutId id="2147483695" r:id="rId17"/>
    <p:sldLayoutId id="2147483697" r:id="rId18"/>
    <p:sldLayoutId id="2147483696" r:id="rId19"/>
    <p:sldLayoutId id="2147483708" r:id="rId20"/>
    <p:sldLayoutId id="2147483709" r:id="rId21"/>
    <p:sldLayoutId id="2147483710" r:id="rId22"/>
    <p:sldLayoutId id="2147483711" r:id="rId23"/>
    <p:sldLayoutId id="2147483687" r:id="rId24"/>
    <p:sldLayoutId id="2147483654" r:id="rId25"/>
    <p:sldLayoutId id="2147483692" r:id="rId26"/>
    <p:sldLayoutId id="2147483693" r:id="rId27"/>
    <p:sldLayoutId id="2147483689" r:id="rId28"/>
    <p:sldLayoutId id="2147483690" r:id="rId29"/>
    <p:sldLayoutId id="2147483701" r:id="rId30"/>
    <p:sldLayoutId id="2147483702" r:id="rId31"/>
    <p:sldLayoutId id="2147483703" r:id="rId32"/>
    <p:sldLayoutId id="2147483705" r:id="rId33"/>
    <p:sldLayoutId id="2147483706" r:id="rId34"/>
    <p:sldLayoutId id="2147483675" r:id="rId35"/>
    <p:sldLayoutId id="2147483676" r:id="rId36"/>
    <p:sldLayoutId id="2147483680" r:id="rId37"/>
    <p:sldLayoutId id="2147483742" r:id="rId38"/>
    <p:sldLayoutId id="2147483655" r:id="rId39"/>
    <p:sldLayoutId id="2147483674" r:id="rId40"/>
    <p:sldLayoutId id="2147483677" r:id="rId41"/>
    <p:sldLayoutId id="2147483678" r:id="rId42"/>
    <p:sldLayoutId id="2147483679" r:id="rId43"/>
    <p:sldLayoutId id="2147483725" r:id="rId44"/>
    <p:sldLayoutId id="2147483726" r:id="rId45"/>
    <p:sldLayoutId id="2147483727" r:id="rId46"/>
    <p:sldLayoutId id="2147483683" r:id="rId47"/>
    <p:sldLayoutId id="2147483685" r:id="rId48"/>
    <p:sldLayoutId id="2147483684" r:id="rId49"/>
    <p:sldLayoutId id="2147483686" r:id="rId50"/>
    <p:sldLayoutId id="2147483698" r:id="rId51"/>
    <p:sldLayoutId id="2147483724" r:id="rId52"/>
    <p:sldLayoutId id="2147483712" r:id="rId53"/>
    <p:sldLayoutId id="2147483713" r:id="rId54"/>
    <p:sldLayoutId id="2147483714" r:id="rId55"/>
    <p:sldLayoutId id="2147483718" r:id="rId56"/>
    <p:sldLayoutId id="2147483719" r:id="rId57"/>
    <p:sldLayoutId id="2147483720" r:id="rId58"/>
    <p:sldLayoutId id="2147483721" r:id="rId59"/>
    <p:sldLayoutId id="2147483722" r:id="rId60"/>
    <p:sldLayoutId id="2147483723" r:id="rId61"/>
    <p:sldLayoutId id="2147483715" r:id="rId62"/>
    <p:sldLayoutId id="2147483716" r:id="rId63"/>
    <p:sldLayoutId id="2147483717" r:id="rId6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ts val="2600"/>
        </a:lnSpc>
        <a:spcBef>
          <a:spcPct val="0"/>
        </a:spcBef>
        <a:buNone/>
        <a:defRPr sz="2400" b="0" kern="1200" cap="none" baseline="0">
          <a:solidFill>
            <a:schemeClr val="accent3"/>
          </a:solidFill>
          <a:latin typeface="Verdana" pitchFamily="34" charset="0"/>
          <a:ea typeface="Verdana" pitchFamily="34" charset="0"/>
          <a:cs typeface="Verdana" pitchFamily="34" charset="0"/>
        </a:defRPr>
      </a:lvl1pPr>
    </p:titleStyle>
    <p:body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a:solidFill>
            <a:schemeClr val="tx1"/>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a:solidFill>
            <a:schemeClr val="tx1"/>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a:solidFill>
            <a:schemeClr val="tx1"/>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a:solidFill>
            <a:schemeClr val="tx1"/>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449" y="4123978"/>
            <a:ext cx="1958203" cy="257522"/>
          </a:xfrm>
        </p:spPr>
        <p:txBody>
          <a:bodyPr/>
          <a:lstStyle/>
          <a:p>
            <a:r>
              <a:rPr lang="en-US" sz="1000" dirty="0" smtClean="0"/>
              <a:t>18 </a:t>
            </a:r>
            <a:r>
              <a:rPr lang="en-US" sz="1000" dirty="0" err="1" smtClean="0"/>
              <a:t>MaY</a:t>
            </a:r>
            <a:r>
              <a:rPr lang="en-US" sz="1000" dirty="0" smtClean="0"/>
              <a:t> 2017</a:t>
            </a:r>
            <a:endParaRPr lang="en-US" sz="1000" dirty="0"/>
          </a:p>
        </p:txBody>
      </p:sp>
      <p:sp>
        <p:nvSpPr>
          <p:cNvPr id="3" name="Footer Placeholder 2"/>
          <p:cNvSpPr>
            <a:spLocks noGrp="1"/>
          </p:cNvSpPr>
          <p:nvPr>
            <p:ph type="ftr" sz="quarter" idx="11"/>
          </p:nvPr>
        </p:nvSpPr>
        <p:spPr>
          <a:xfrm>
            <a:off x="717449" y="4381500"/>
            <a:ext cx="2349601" cy="333809"/>
          </a:xfrm>
        </p:spPr>
        <p:txBody>
          <a:bodyPr/>
          <a:lstStyle/>
          <a:p>
            <a:pPr>
              <a:lnSpc>
                <a:spcPct val="100000"/>
              </a:lnSpc>
            </a:pPr>
            <a:r>
              <a:rPr lang="en-US" sz="1000" dirty="0" smtClean="0"/>
              <a:t>Financing of WWT in Danube basin</a:t>
            </a:r>
            <a:endParaRPr lang="en-US" sz="1000" dirty="0"/>
          </a:p>
        </p:txBody>
      </p:sp>
      <p:sp>
        <p:nvSpPr>
          <p:cNvPr id="4" name="Slide Number Placeholder 3"/>
          <p:cNvSpPr>
            <a:spLocks noGrp="1"/>
          </p:cNvSpPr>
          <p:nvPr>
            <p:ph type="sldNum" sz="quarter" idx="12"/>
          </p:nvPr>
        </p:nvSpPr>
        <p:spPr/>
        <p:txBody>
          <a:bodyPr/>
          <a:lstStyle/>
          <a:p>
            <a:fld id="{59EDCC4F-61B3-445B-AC6F-14CA4635A88D}" type="slidenum">
              <a:rPr lang="en-US" smtClean="0"/>
              <a:pPr/>
              <a:t>1</a:t>
            </a:fld>
            <a:endParaRPr lang="en-US" dirty="0"/>
          </a:p>
        </p:txBody>
      </p:sp>
      <p:sp>
        <p:nvSpPr>
          <p:cNvPr id="11" name="Title 10"/>
          <p:cNvSpPr>
            <a:spLocks noGrp="1"/>
          </p:cNvSpPr>
          <p:nvPr>
            <p:ph type="title"/>
          </p:nvPr>
        </p:nvSpPr>
        <p:spPr/>
        <p:txBody>
          <a:bodyPr/>
          <a:lstStyle/>
          <a:p>
            <a:r>
              <a:rPr lang="en-US" b="1" dirty="0" smtClean="0"/>
              <a:t>Financing WWT </a:t>
            </a:r>
            <a:r>
              <a:rPr lang="en-US" b="1" dirty="0"/>
              <a:t>facilities </a:t>
            </a:r>
            <a:r>
              <a:rPr lang="en-US" b="1" dirty="0" smtClean="0"/>
              <a:t>and operation – </a:t>
            </a:r>
            <a:r>
              <a:rPr lang="en-US" b="1" dirty="0"/>
              <a:t>sustainability and full cost </a:t>
            </a:r>
            <a:r>
              <a:rPr lang="en-US" b="1" dirty="0" smtClean="0"/>
              <a:t>recovery</a:t>
            </a:r>
            <a:br>
              <a:rPr lang="en-US" b="1" dirty="0" smtClean="0"/>
            </a:br>
            <a:endParaRPr lang="en-US" b="1" dirty="0"/>
          </a:p>
        </p:txBody>
      </p:sp>
      <p:sp>
        <p:nvSpPr>
          <p:cNvPr id="13" name="Text Placeholder 12"/>
          <p:cNvSpPr>
            <a:spLocks noGrp="1"/>
          </p:cNvSpPr>
          <p:nvPr>
            <p:ph type="body" sz="quarter" idx="26"/>
          </p:nvPr>
        </p:nvSpPr>
        <p:spPr/>
        <p:txBody>
          <a:bodyPr/>
          <a:lstStyle/>
          <a:p>
            <a:endParaRPr lang="en-US" dirty="0" smtClean="0"/>
          </a:p>
          <a:p>
            <a:r>
              <a:rPr lang="en-US" dirty="0" smtClean="0"/>
              <a:t>Michael Jacobsen, Project Director - Water</a:t>
            </a:r>
            <a:endParaRPr lang="en-US" dirty="0"/>
          </a:p>
        </p:txBody>
      </p:sp>
      <p:sp>
        <p:nvSpPr>
          <p:cNvPr id="5" name="Text Placeholder 4"/>
          <p:cNvSpPr>
            <a:spLocks noGrp="1"/>
          </p:cNvSpPr>
          <p:nvPr>
            <p:ph type="body" sz="quarter" idx="25"/>
          </p:nvPr>
        </p:nvSpPr>
        <p:spPr/>
        <p:txBody>
          <a:bodyPr/>
          <a:lstStyle/>
          <a:p>
            <a:endParaRPr lang="en-US" dirty="0"/>
          </a:p>
        </p:txBody>
      </p:sp>
    </p:spTree>
    <p:extLst>
      <p:ext uri="{BB962C8B-B14F-4D97-AF65-F5344CB8AC3E}">
        <p14:creationId xmlns:p14="http://schemas.microsoft.com/office/powerpoint/2010/main" val="387550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20" y="286933"/>
            <a:ext cx="8304363" cy="427356"/>
          </a:xfrm>
        </p:spPr>
        <p:txBody>
          <a:bodyPr/>
          <a:lstStyle/>
          <a:p>
            <a:r>
              <a:rPr lang="da-DK" dirty="0" err="1" smtClean="0"/>
              <a:t>Cost</a:t>
            </a:r>
            <a:r>
              <a:rPr lang="da-DK" dirty="0" smtClean="0"/>
              <a:t> cover ratios, </a:t>
            </a:r>
            <a:r>
              <a:rPr lang="da-DK" dirty="0" err="1" smtClean="0"/>
              <a:t>sustainability</a:t>
            </a:r>
            <a:r>
              <a:rPr lang="da-DK" dirty="0" smtClean="0"/>
              <a:t> and </a:t>
            </a:r>
            <a:r>
              <a:rPr lang="da-DK" dirty="0" err="1" smtClean="0"/>
              <a:t>affordability</a:t>
            </a:r>
            <a:endParaRPr lang="da-DK" dirty="0"/>
          </a:p>
        </p:txBody>
      </p:sp>
      <p:sp>
        <p:nvSpPr>
          <p:cNvPr id="3" name="Date Placeholder 2"/>
          <p:cNvSpPr>
            <a:spLocks noGrp="1"/>
          </p:cNvSpPr>
          <p:nvPr>
            <p:ph type="dt" sz="half" idx="10"/>
          </p:nvPr>
        </p:nvSpPr>
        <p:spPr/>
        <p:txBody>
          <a:bodyPr/>
          <a:lstStyle/>
          <a:p>
            <a:r>
              <a:rPr lang="en-US" smtClean="0"/>
              <a:t>215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10</a:t>
            </a:fld>
            <a:endParaRPr lang="en-US" dirty="0"/>
          </a:p>
        </p:txBody>
      </p:sp>
      <p:pic>
        <p:nvPicPr>
          <p:cNvPr id="9" name="Picture 8"/>
          <p:cNvPicPr>
            <a:picLocks noChangeAspect="1"/>
          </p:cNvPicPr>
          <p:nvPr/>
        </p:nvPicPr>
        <p:blipFill>
          <a:blip r:embed="rId2"/>
          <a:stretch>
            <a:fillRect/>
          </a:stretch>
        </p:blipFill>
        <p:spPr>
          <a:xfrm>
            <a:off x="392501" y="2278267"/>
            <a:ext cx="3597819" cy="2171181"/>
          </a:xfrm>
          <a:prstGeom prst="rect">
            <a:avLst/>
          </a:prstGeom>
        </p:spPr>
      </p:pic>
      <p:pic>
        <p:nvPicPr>
          <p:cNvPr id="11" name="Picture 10"/>
          <p:cNvPicPr>
            <a:picLocks noChangeAspect="1"/>
          </p:cNvPicPr>
          <p:nvPr/>
        </p:nvPicPr>
        <p:blipFill>
          <a:blip r:embed="rId3"/>
          <a:stretch>
            <a:fillRect/>
          </a:stretch>
        </p:blipFill>
        <p:spPr>
          <a:xfrm>
            <a:off x="382436" y="1419895"/>
            <a:ext cx="3607884" cy="743353"/>
          </a:xfrm>
          <a:prstGeom prst="rect">
            <a:avLst/>
          </a:prstGeom>
        </p:spPr>
      </p:pic>
      <p:sp>
        <p:nvSpPr>
          <p:cNvPr id="12" name="TextBox 11"/>
          <p:cNvSpPr txBox="1"/>
          <p:nvPr/>
        </p:nvSpPr>
        <p:spPr>
          <a:xfrm>
            <a:off x="392501" y="801088"/>
            <a:ext cx="1982912" cy="369332"/>
          </a:xfrm>
          <a:prstGeom prst="rect">
            <a:avLst/>
          </a:prstGeom>
          <a:solidFill>
            <a:schemeClr val="bg1"/>
          </a:solidFill>
        </p:spPr>
        <p:txBody>
          <a:bodyPr wrap="square" rtlCol="0">
            <a:spAutoFit/>
          </a:bodyPr>
          <a:lstStyle/>
          <a:p>
            <a:r>
              <a:rPr lang="da-DK" dirty="0" err="1" smtClean="0">
                <a:latin typeface="+mj-lt"/>
                <a:cs typeface="Arial" pitchFamily="34" charset="0"/>
              </a:rPr>
              <a:t>Albania</a:t>
            </a:r>
            <a:r>
              <a:rPr lang="da-DK" dirty="0" smtClean="0">
                <a:latin typeface="+mj-lt"/>
                <a:cs typeface="Arial" pitchFamily="34" charset="0"/>
              </a:rPr>
              <a:t> 2015</a:t>
            </a:r>
          </a:p>
        </p:txBody>
      </p:sp>
      <p:pic>
        <p:nvPicPr>
          <p:cNvPr id="13" name="Picture 12"/>
          <p:cNvPicPr>
            <a:picLocks noChangeAspect="1"/>
          </p:cNvPicPr>
          <p:nvPr/>
        </p:nvPicPr>
        <p:blipFill>
          <a:blip r:embed="rId4"/>
          <a:stretch>
            <a:fillRect/>
          </a:stretch>
        </p:blipFill>
        <p:spPr>
          <a:xfrm>
            <a:off x="5126599" y="789635"/>
            <a:ext cx="3597584" cy="2194478"/>
          </a:xfrm>
          <a:prstGeom prst="rect">
            <a:avLst/>
          </a:prstGeom>
        </p:spPr>
      </p:pic>
      <p:pic>
        <p:nvPicPr>
          <p:cNvPr id="14" name="Picture 13"/>
          <p:cNvPicPr>
            <a:picLocks noChangeAspect="1"/>
          </p:cNvPicPr>
          <p:nvPr/>
        </p:nvPicPr>
        <p:blipFill>
          <a:blip r:embed="rId5"/>
          <a:stretch>
            <a:fillRect/>
          </a:stretch>
        </p:blipFill>
        <p:spPr>
          <a:xfrm>
            <a:off x="5126600" y="2987797"/>
            <a:ext cx="3597584" cy="2162378"/>
          </a:xfrm>
          <a:prstGeom prst="rect">
            <a:avLst/>
          </a:prstGeom>
        </p:spPr>
      </p:pic>
    </p:spTree>
    <p:extLst>
      <p:ext uri="{BB962C8B-B14F-4D97-AF65-F5344CB8AC3E}">
        <p14:creationId xmlns:p14="http://schemas.microsoft.com/office/powerpoint/2010/main" val="213975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613504"/>
            <a:ext cx="8304363" cy="1024796"/>
          </a:xfrm>
        </p:spPr>
        <p:txBody>
          <a:bodyPr/>
          <a:lstStyle/>
          <a:p>
            <a:r>
              <a:rPr lang="en-US" dirty="0" smtClean="0"/>
              <a:t>Is cost coverage = sustainable utility operations</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11</a:t>
            </a:fld>
            <a:endParaRPr lang="en-US" dirty="0"/>
          </a:p>
        </p:txBody>
      </p:sp>
      <p:sp>
        <p:nvSpPr>
          <p:cNvPr id="10" name="Text Placeholder 9"/>
          <p:cNvSpPr>
            <a:spLocks noGrp="1"/>
          </p:cNvSpPr>
          <p:nvPr>
            <p:ph type="body" sz="quarter" idx="13"/>
          </p:nvPr>
        </p:nvSpPr>
        <p:spPr/>
        <p:txBody>
          <a:bodyPr/>
          <a:lstStyle/>
          <a:p>
            <a:endParaRPr lang="en-US" dirty="0"/>
          </a:p>
        </p:txBody>
      </p:sp>
      <p:sp>
        <p:nvSpPr>
          <p:cNvPr id="11" name="Content Placeholder 10"/>
          <p:cNvSpPr>
            <a:spLocks noGrp="1"/>
          </p:cNvSpPr>
          <p:nvPr>
            <p:ph sz="quarter" idx="15"/>
          </p:nvPr>
        </p:nvSpPr>
        <p:spPr>
          <a:xfrm>
            <a:off x="419820" y="1307466"/>
            <a:ext cx="8304363" cy="2897648"/>
          </a:xfrm>
        </p:spPr>
        <p:txBody>
          <a:bodyPr>
            <a:normAutofit lnSpcReduction="10000"/>
          </a:bodyPr>
          <a:lstStyle/>
          <a:p>
            <a:pPr marL="0" indent="0">
              <a:buNone/>
            </a:pPr>
            <a:endParaRPr lang="en-US" dirty="0" smtClean="0"/>
          </a:p>
          <a:p>
            <a:pPr marL="0" indent="0">
              <a:buNone/>
            </a:pPr>
            <a:r>
              <a:rPr lang="en-US" dirty="0" smtClean="0"/>
              <a:t>Water utilities rarely go bankrupt – They let their assets deteriorate</a:t>
            </a:r>
          </a:p>
          <a:p>
            <a:pPr marL="0" indent="0">
              <a:buNone/>
            </a:pPr>
            <a:r>
              <a:rPr lang="en-US" dirty="0" smtClean="0"/>
              <a:t>or </a:t>
            </a:r>
          </a:p>
          <a:p>
            <a:pPr marL="0" indent="0">
              <a:buNone/>
            </a:pPr>
            <a:r>
              <a:rPr lang="en-US" dirty="0" smtClean="0"/>
              <a:t>in worst cases, they do not pay their bills</a:t>
            </a:r>
          </a:p>
          <a:p>
            <a:pPr marL="0" indent="0">
              <a:buNone/>
            </a:pPr>
            <a:endParaRPr lang="en-US" dirty="0" smtClean="0"/>
          </a:p>
          <a:p>
            <a:pPr marL="358775" lvl="1" indent="0">
              <a:buNone/>
            </a:pPr>
            <a:r>
              <a:rPr lang="en-US" dirty="0" smtClean="0"/>
              <a:t>Debt to electricity company (and other suppliers)</a:t>
            </a:r>
          </a:p>
          <a:p>
            <a:pPr marL="358775" lvl="1" indent="0">
              <a:buNone/>
            </a:pPr>
            <a:r>
              <a:rPr lang="en-US" dirty="0" smtClean="0"/>
              <a:t>High levels of Non Revenue Water</a:t>
            </a:r>
          </a:p>
          <a:p>
            <a:pPr marL="358775" lvl="1" indent="0">
              <a:buNone/>
            </a:pPr>
            <a:r>
              <a:rPr lang="en-US" dirty="0" smtClean="0"/>
              <a:t>High levels of </a:t>
            </a:r>
            <a:r>
              <a:rPr lang="en-US" dirty="0"/>
              <a:t>s</a:t>
            </a:r>
            <a:r>
              <a:rPr lang="en-US" dirty="0" smtClean="0"/>
              <a:t>ewer infiltration (and inefficient operation of WWTPs</a:t>
            </a:r>
          </a:p>
          <a:p>
            <a:pPr marL="358775" lvl="1" indent="0">
              <a:buNone/>
            </a:pPr>
            <a:r>
              <a:rPr lang="en-US" dirty="0" smtClean="0"/>
              <a:t>Lack of capital retention funds (even in reach countries in </a:t>
            </a:r>
            <a:r>
              <a:rPr lang="en-US" smtClean="0"/>
              <a:t>Northern Europe)</a:t>
            </a:r>
            <a:endParaRPr lang="en-US" dirty="0" smtClean="0"/>
          </a:p>
          <a:p>
            <a:pPr marL="358775" lvl="1" indent="0">
              <a:buNone/>
            </a:pPr>
            <a:endParaRPr lang="en-US" dirty="0"/>
          </a:p>
          <a:p>
            <a:endParaRPr lang="en-US" dirty="0" smtClean="0"/>
          </a:p>
          <a:p>
            <a:endParaRPr lang="en-US" dirty="0" smtClean="0"/>
          </a:p>
        </p:txBody>
      </p:sp>
      <p:sp>
        <p:nvSpPr>
          <p:cNvPr id="8" name="Date Placeholder 1"/>
          <p:cNvSpPr txBox="1">
            <a:spLocks/>
          </p:cNvSpPr>
          <p:nvPr/>
        </p:nvSpPr>
        <p:spPr>
          <a:xfrm>
            <a:off x="717449" y="4205114"/>
            <a:ext cx="1958203" cy="257522"/>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600" b="0" kern="1200" cap="all" baseline="0">
                <a:solidFill>
                  <a:schemeClr val="tx2"/>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p>
        </p:txBody>
      </p:sp>
      <p:sp>
        <p:nvSpPr>
          <p:cNvPr id="12" name="Footer Placeholder 2"/>
          <p:cNvSpPr>
            <a:spLocks noGrp="1"/>
          </p:cNvSpPr>
          <p:nvPr>
            <p:ph type="ftr" sz="quarter" idx="11"/>
          </p:nvPr>
        </p:nvSpPr>
        <p:spPr>
          <a:xfrm>
            <a:off x="717449" y="4426529"/>
            <a:ext cx="2349601" cy="414509"/>
          </a:xfrm>
        </p:spPr>
        <p:txBody>
          <a:bodyPr/>
          <a:lstStyle/>
          <a:p>
            <a:pPr>
              <a:lnSpc>
                <a:spcPct val="100000"/>
              </a:lnSpc>
            </a:pPr>
            <a:r>
              <a:rPr lang="en-US" sz="800" dirty="0" smtClean="0"/>
              <a:t>17 May 2017</a:t>
            </a:r>
          </a:p>
          <a:p>
            <a:pPr>
              <a:lnSpc>
                <a:spcPct val="100000"/>
              </a:lnSpc>
            </a:pPr>
            <a:r>
              <a:rPr lang="en-US" sz="800" dirty="0"/>
              <a:t>DANUBE Conference</a:t>
            </a:r>
          </a:p>
          <a:p>
            <a:pPr>
              <a:lnSpc>
                <a:spcPct val="100000"/>
              </a:lnSpc>
            </a:pPr>
            <a:r>
              <a:rPr lang="en-US" sz="800" dirty="0"/>
              <a:t>Financing of </a:t>
            </a:r>
            <a:r>
              <a:rPr lang="en-US" sz="800" dirty="0" smtClean="0"/>
              <a:t>WWT</a:t>
            </a:r>
            <a:endParaRPr lang="en-US" sz="800" dirty="0"/>
          </a:p>
        </p:txBody>
      </p:sp>
    </p:spTree>
    <p:extLst>
      <p:ext uri="{BB962C8B-B14F-4D97-AF65-F5344CB8AC3E}">
        <p14:creationId xmlns:p14="http://schemas.microsoft.com/office/powerpoint/2010/main" val="3473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613504"/>
            <a:ext cx="8304363" cy="802547"/>
          </a:xfrm>
        </p:spPr>
        <p:txBody>
          <a:bodyPr/>
          <a:lstStyle/>
          <a:p>
            <a:r>
              <a:rPr lang="en-US" dirty="0" smtClean="0"/>
              <a:t>Some steps </a:t>
            </a:r>
            <a:r>
              <a:rPr lang="en-US" dirty="0" smtClean="0"/>
              <a:t>towards </a:t>
            </a:r>
            <a:r>
              <a:rPr lang="en-US" dirty="0" smtClean="0"/>
              <a:t>sustainability </a:t>
            </a:r>
            <a:br>
              <a:rPr lang="en-US" dirty="0" smtClean="0"/>
            </a:br>
            <a:r>
              <a:rPr lang="en-US" dirty="0" smtClean="0"/>
              <a:t>Tentative conclusions 1 of 2</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12</a:t>
            </a:fld>
            <a:endParaRPr lang="en-US" dirty="0"/>
          </a:p>
        </p:txBody>
      </p:sp>
      <p:sp>
        <p:nvSpPr>
          <p:cNvPr id="10" name="Text Placeholder 9"/>
          <p:cNvSpPr>
            <a:spLocks noGrp="1"/>
          </p:cNvSpPr>
          <p:nvPr>
            <p:ph type="body" sz="quarter" idx="13"/>
          </p:nvPr>
        </p:nvSpPr>
        <p:spPr/>
        <p:txBody>
          <a:bodyPr/>
          <a:lstStyle/>
          <a:p>
            <a:endParaRPr lang="en-US" dirty="0"/>
          </a:p>
        </p:txBody>
      </p:sp>
      <p:sp>
        <p:nvSpPr>
          <p:cNvPr id="11" name="Content Placeholder 10"/>
          <p:cNvSpPr>
            <a:spLocks noGrp="1"/>
          </p:cNvSpPr>
          <p:nvPr>
            <p:ph sz="quarter" idx="15"/>
          </p:nvPr>
        </p:nvSpPr>
        <p:spPr>
          <a:xfrm>
            <a:off x="382436" y="1637466"/>
            <a:ext cx="8489190" cy="2567648"/>
          </a:xfrm>
        </p:spPr>
        <p:txBody>
          <a:bodyPr>
            <a:normAutofit lnSpcReduction="10000"/>
          </a:bodyPr>
          <a:lstStyle/>
          <a:p>
            <a:pPr marL="701675" lvl="1" indent="-342900">
              <a:buFont typeface="+mj-lt"/>
              <a:buAutoNum type="arabicPeriod"/>
            </a:pPr>
            <a:r>
              <a:rPr lang="en-US" sz="1800" dirty="0" smtClean="0"/>
              <a:t>First things first</a:t>
            </a:r>
          </a:p>
          <a:p>
            <a:pPr marL="944563" lvl="2" indent="-228600">
              <a:buFont typeface="+mj-lt"/>
              <a:buAutoNum type="alphaLcParenR"/>
            </a:pPr>
            <a:r>
              <a:rPr lang="en-US" dirty="0" smtClean="0">
                <a:solidFill>
                  <a:schemeClr val="accent3"/>
                </a:solidFill>
              </a:rPr>
              <a:t>Tariffs</a:t>
            </a:r>
            <a:r>
              <a:rPr lang="en-US" dirty="0" smtClean="0"/>
              <a:t> that cover at least operating &amp; financing costs, </a:t>
            </a:r>
            <a:r>
              <a:rPr lang="en-US" b="1" i="1" dirty="0" smtClean="0"/>
              <a:t>proper</a:t>
            </a:r>
            <a:r>
              <a:rPr lang="en-US" dirty="0" smtClean="0"/>
              <a:t> maintenance &amp; (most of) depreciation are </a:t>
            </a:r>
            <a:r>
              <a:rPr lang="en-US" dirty="0" smtClean="0">
                <a:solidFill>
                  <a:schemeClr val="accent3"/>
                </a:solidFill>
              </a:rPr>
              <a:t>necessary but not sufficient </a:t>
            </a:r>
            <a:r>
              <a:rPr lang="en-US" dirty="0" smtClean="0"/>
              <a:t>for sustainability</a:t>
            </a:r>
          </a:p>
          <a:p>
            <a:pPr marL="944563" lvl="2" indent="-228600">
              <a:buFont typeface="+mj-lt"/>
              <a:buAutoNum type="alphaLcParenR"/>
            </a:pPr>
            <a:r>
              <a:rPr lang="en-US" dirty="0" smtClean="0"/>
              <a:t>Affordability is a real concern – but low tariffs is not the solution</a:t>
            </a:r>
          </a:p>
          <a:p>
            <a:pPr marL="715963" lvl="2" indent="0">
              <a:buNone/>
            </a:pPr>
            <a:endParaRPr lang="en-US" dirty="0" smtClean="0"/>
          </a:p>
          <a:p>
            <a:pPr marL="701675" lvl="1" indent="-342900">
              <a:buFont typeface="+mj-lt"/>
              <a:buAutoNum type="arabicPeriod"/>
            </a:pPr>
            <a:r>
              <a:rPr lang="en-US" sz="1800" dirty="0" smtClean="0"/>
              <a:t>Asset management – Maintenance delayed is maintenance denied</a:t>
            </a:r>
          </a:p>
          <a:p>
            <a:pPr marL="1058863" lvl="2" indent="-342900">
              <a:buFont typeface="+mj-lt"/>
              <a:buAutoNum type="alphaLcParenR"/>
            </a:pPr>
            <a:r>
              <a:rPr lang="en-US" dirty="0" smtClean="0"/>
              <a:t>Asset management is key. Know your assets, make a maintenance and replacement plan.</a:t>
            </a:r>
          </a:p>
          <a:p>
            <a:pPr marL="1058863" lvl="2" indent="-342900">
              <a:buFont typeface="+mj-lt"/>
              <a:buAutoNum type="alphaLcParenR"/>
            </a:pPr>
            <a:r>
              <a:rPr lang="en-US" dirty="0" smtClean="0"/>
              <a:t>ISO 55000 a good place to start. Australian Public Sector – Good practice on a large scale</a:t>
            </a:r>
            <a:endParaRPr lang="en-US" dirty="0" smtClean="0"/>
          </a:p>
          <a:p>
            <a:pPr marL="0" indent="0">
              <a:buNone/>
            </a:pPr>
            <a:endParaRPr lang="en-US" dirty="0" smtClean="0"/>
          </a:p>
          <a:p>
            <a:pPr marL="342900" indent="-342900">
              <a:buNone/>
            </a:pPr>
            <a:endParaRPr lang="en-US" dirty="0">
              <a:solidFill>
                <a:srgbClr val="FF0000"/>
              </a:solidFill>
            </a:endParaRPr>
          </a:p>
          <a:p>
            <a:endParaRPr lang="en-US" dirty="0" smtClean="0"/>
          </a:p>
          <a:p>
            <a:endParaRPr lang="en-US" dirty="0" smtClean="0"/>
          </a:p>
        </p:txBody>
      </p:sp>
      <p:sp>
        <p:nvSpPr>
          <p:cNvPr id="8" name="Date Placeholder 1"/>
          <p:cNvSpPr txBox="1">
            <a:spLocks/>
          </p:cNvSpPr>
          <p:nvPr/>
        </p:nvSpPr>
        <p:spPr>
          <a:xfrm>
            <a:off x="717449" y="4205114"/>
            <a:ext cx="1958203" cy="257522"/>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600" b="0" kern="1200" cap="all" baseline="0">
                <a:solidFill>
                  <a:schemeClr val="tx2"/>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p>
        </p:txBody>
      </p:sp>
      <p:sp>
        <p:nvSpPr>
          <p:cNvPr id="12" name="Footer Placeholder 2"/>
          <p:cNvSpPr>
            <a:spLocks noGrp="1"/>
          </p:cNvSpPr>
          <p:nvPr>
            <p:ph type="ftr" sz="quarter" idx="11"/>
          </p:nvPr>
        </p:nvSpPr>
        <p:spPr>
          <a:xfrm>
            <a:off x="717449" y="4426529"/>
            <a:ext cx="2349601" cy="414509"/>
          </a:xfrm>
        </p:spPr>
        <p:txBody>
          <a:bodyPr/>
          <a:lstStyle/>
          <a:p>
            <a:pPr>
              <a:lnSpc>
                <a:spcPct val="100000"/>
              </a:lnSpc>
            </a:pPr>
            <a:r>
              <a:rPr lang="en-US" sz="800" dirty="0" smtClean="0"/>
              <a:t>17 May 2017</a:t>
            </a:r>
          </a:p>
          <a:p>
            <a:pPr>
              <a:lnSpc>
                <a:spcPct val="100000"/>
              </a:lnSpc>
            </a:pPr>
            <a:r>
              <a:rPr lang="en-US" sz="800" dirty="0" smtClean="0"/>
              <a:t>Danube conference</a:t>
            </a:r>
          </a:p>
          <a:p>
            <a:pPr>
              <a:lnSpc>
                <a:spcPct val="100000"/>
              </a:lnSpc>
            </a:pPr>
            <a:r>
              <a:rPr lang="en-US" sz="800" dirty="0" smtClean="0"/>
              <a:t>Financing of </a:t>
            </a:r>
            <a:r>
              <a:rPr lang="en-US" sz="800" dirty="0" err="1" smtClean="0"/>
              <a:t>wwt</a:t>
            </a:r>
            <a:endParaRPr lang="en-US" sz="800" dirty="0"/>
          </a:p>
        </p:txBody>
      </p:sp>
    </p:spTree>
    <p:extLst>
      <p:ext uri="{BB962C8B-B14F-4D97-AF65-F5344CB8AC3E}">
        <p14:creationId xmlns:p14="http://schemas.microsoft.com/office/powerpoint/2010/main" val="220152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613504"/>
            <a:ext cx="8304363" cy="802547"/>
          </a:xfrm>
        </p:spPr>
        <p:txBody>
          <a:bodyPr/>
          <a:lstStyle/>
          <a:p>
            <a:r>
              <a:rPr lang="en-US" dirty="0" smtClean="0"/>
              <a:t>Some steps </a:t>
            </a:r>
            <a:r>
              <a:rPr lang="en-US" dirty="0" smtClean="0"/>
              <a:t>towards </a:t>
            </a:r>
            <a:r>
              <a:rPr lang="en-US" dirty="0" smtClean="0"/>
              <a:t>sustainability </a:t>
            </a:r>
            <a:br>
              <a:rPr lang="en-US" dirty="0" smtClean="0"/>
            </a:br>
            <a:r>
              <a:rPr lang="en-US" dirty="0" smtClean="0"/>
              <a:t>Tentative conclusions 1 of 2</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13</a:t>
            </a:fld>
            <a:endParaRPr lang="en-US" dirty="0"/>
          </a:p>
        </p:txBody>
      </p:sp>
      <p:sp>
        <p:nvSpPr>
          <p:cNvPr id="10" name="Text Placeholder 9"/>
          <p:cNvSpPr>
            <a:spLocks noGrp="1"/>
          </p:cNvSpPr>
          <p:nvPr>
            <p:ph type="body" sz="quarter" idx="13"/>
          </p:nvPr>
        </p:nvSpPr>
        <p:spPr/>
        <p:txBody>
          <a:bodyPr/>
          <a:lstStyle/>
          <a:p>
            <a:endParaRPr lang="en-US" dirty="0"/>
          </a:p>
        </p:txBody>
      </p:sp>
      <p:sp>
        <p:nvSpPr>
          <p:cNvPr id="11" name="Content Placeholder 10"/>
          <p:cNvSpPr>
            <a:spLocks noGrp="1"/>
          </p:cNvSpPr>
          <p:nvPr>
            <p:ph sz="quarter" idx="15"/>
          </p:nvPr>
        </p:nvSpPr>
        <p:spPr>
          <a:xfrm>
            <a:off x="382436" y="1526758"/>
            <a:ext cx="8304363" cy="2567648"/>
          </a:xfrm>
        </p:spPr>
        <p:txBody>
          <a:bodyPr>
            <a:normAutofit lnSpcReduction="10000"/>
          </a:bodyPr>
          <a:lstStyle/>
          <a:p>
            <a:pPr marL="701675" lvl="1" indent="-342900">
              <a:buFont typeface="+mj-lt"/>
              <a:buAutoNum type="arabicPeriod"/>
            </a:pPr>
            <a:r>
              <a:rPr lang="en-US" sz="1800" dirty="0" smtClean="0"/>
              <a:t>First things first</a:t>
            </a:r>
          </a:p>
          <a:p>
            <a:pPr marL="1058863" lvl="2" indent="-342900">
              <a:buFont typeface="+mj-lt"/>
              <a:buAutoNum type="alphaLcParenR"/>
            </a:pPr>
            <a:r>
              <a:rPr lang="en-US" dirty="0" smtClean="0">
                <a:solidFill>
                  <a:schemeClr val="accent3"/>
                </a:solidFill>
              </a:rPr>
              <a:t>EU candidate countries </a:t>
            </a:r>
            <a:r>
              <a:rPr lang="en-US" dirty="0" smtClean="0"/>
              <a:t>– Avoid the traditional mistake to </a:t>
            </a:r>
            <a:r>
              <a:rPr lang="en-US" dirty="0"/>
              <a:t>construct sewers in small agglomerations </a:t>
            </a:r>
            <a:r>
              <a:rPr lang="en-US" dirty="0" smtClean="0"/>
              <a:t>early</a:t>
            </a:r>
          </a:p>
          <a:p>
            <a:pPr marL="1058863" lvl="2" indent="-342900">
              <a:buFont typeface="+mj-lt"/>
              <a:buAutoNum type="alphaLcParenR"/>
            </a:pPr>
            <a:r>
              <a:rPr lang="en-US" dirty="0" smtClean="0">
                <a:solidFill>
                  <a:schemeClr val="accent3"/>
                </a:solidFill>
              </a:rPr>
              <a:t>EU member states </a:t>
            </a:r>
            <a:r>
              <a:rPr lang="en-US" dirty="0" smtClean="0"/>
              <a:t>– Implementation of WFD Article 9 is a good place to focus – Most often the key issues here are outside the municipal sector, but the negative impact is on municipal water supply</a:t>
            </a:r>
          </a:p>
          <a:p>
            <a:pPr marL="1058863" lvl="2" indent="-342900">
              <a:buFont typeface="+mj-lt"/>
              <a:buAutoNum type="alphaLcParenR"/>
            </a:pPr>
            <a:endParaRPr lang="en-US" dirty="0" smtClean="0"/>
          </a:p>
          <a:p>
            <a:pPr marL="701675" lvl="1" indent="-342900">
              <a:buFont typeface="+mj-lt"/>
              <a:buAutoNum type="arabicPeriod"/>
            </a:pPr>
            <a:r>
              <a:rPr lang="en-US" sz="1800" dirty="0" smtClean="0"/>
              <a:t>Is there a need to strengthen the Regulator in your country?</a:t>
            </a:r>
            <a:endParaRPr lang="en-US" sz="1800" dirty="0" smtClean="0"/>
          </a:p>
          <a:p>
            <a:pPr marL="715963" lvl="2" indent="0">
              <a:buNone/>
            </a:pPr>
            <a:r>
              <a:rPr lang="en-US" dirty="0" smtClean="0"/>
              <a:t>The regulator may be an important institution in support of sustainability in </a:t>
            </a:r>
            <a:r>
              <a:rPr lang="en-US" smtClean="0"/>
              <a:t>particular through:</a:t>
            </a:r>
            <a:endParaRPr lang="en-US" dirty="0" smtClean="0"/>
          </a:p>
          <a:p>
            <a:pPr marL="944563" lvl="2" indent="-228600">
              <a:buFont typeface="+mj-lt"/>
              <a:buAutoNum type="alphaLcParenR"/>
            </a:pPr>
            <a:r>
              <a:rPr lang="en-US" dirty="0" smtClean="0"/>
              <a:t>Tariff regulation</a:t>
            </a:r>
          </a:p>
          <a:p>
            <a:pPr marL="944563" lvl="2" indent="-228600">
              <a:buFont typeface="+mj-lt"/>
              <a:buAutoNum type="alphaLcParenR"/>
            </a:pPr>
            <a:r>
              <a:rPr lang="en-US" dirty="0" smtClean="0"/>
              <a:t>Requiring asset management</a:t>
            </a:r>
          </a:p>
          <a:p>
            <a:pPr marL="944563" lvl="2" indent="-228600">
              <a:buFont typeface="+mj-lt"/>
              <a:buAutoNum type="alphaLcParenR"/>
            </a:pPr>
            <a:r>
              <a:rPr lang="en-US" dirty="0" smtClean="0"/>
              <a:t>Regulating efficiency</a:t>
            </a:r>
            <a:endParaRPr lang="en-US" dirty="0" smtClean="0"/>
          </a:p>
          <a:p>
            <a:pPr marL="0" indent="0">
              <a:buNone/>
            </a:pPr>
            <a:endParaRPr lang="en-US" dirty="0" smtClean="0"/>
          </a:p>
          <a:p>
            <a:pPr marL="342900" indent="-342900">
              <a:buNone/>
            </a:pPr>
            <a:endParaRPr lang="en-US" dirty="0">
              <a:solidFill>
                <a:srgbClr val="FF0000"/>
              </a:solidFill>
            </a:endParaRPr>
          </a:p>
          <a:p>
            <a:endParaRPr lang="en-US" dirty="0" smtClean="0"/>
          </a:p>
          <a:p>
            <a:endParaRPr lang="en-US" dirty="0" smtClean="0"/>
          </a:p>
        </p:txBody>
      </p:sp>
      <p:sp>
        <p:nvSpPr>
          <p:cNvPr id="8" name="Date Placeholder 1"/>
          <p:cNvSpPr txBox="1">
            <a:spLocks/>
          </p:cNvSpPr>
          <p:nvPr/>
        </p:nvSpPr>
        <p:spPr>
          <a:xfrm>
            <a:off x="717449" y="4205114"/>
            <a:ext cx="1958203" cy="257522"/>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600" b="0" kern="1200" cap="all" baseline="0">
                <a:solidFill>
                  <a:schemeClr val="tx2"/>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p>
        </p:txBody>
      </p:sp>
      <p:sp>
        <p:nvSpPr>
          <p:cNvPr id="12" name="Footer Placeholder 2"/>
          <p:cNvSpPr>
            <a:spLocks noGrp="1"/>
          </p:cNvSpPr>
          <p:nvPr>
            <p:ph type="ftr" sz="quarter" idx="11"/>
          </p:nvPr>
        </p:nvSpPr>
        <p:spPr>
          <a:xfrm>
            <a:off x="717449" y="4426529"/>
            <a:ext cx="2349601" cy="414509"/>
          </a:xfrm>
        </p:spPr>
        <p:txBody>
          <a:bodyPr/>
          <a:lstStyle/>
          <a:p>
            <a:pPr>
              <a:lnSpc>
                <a:spcPct val="100000"/>
              </a:lnSpc>
            </a:pPr>
            <a:r>
              <a:rPr lang="en-US" sz="800" dirty="0" smtClean="0"/>
              <a:t>17 May 2017</a:t>
            </a:r>
          </a:p>
          <a:p>
            <a:pPr>
              <a:lnSpc>
                <a:spcPct val="100000"/>
              </a:lnSpc>
            </a:pPr>
            <a:r>
              <a:rPr lang="en-US" sz="800" dirty="0" smtClean="0"/>
              <a:t>Danube conference</a:t>
            </a:r>
          </a:p>
          <a:p>
            <a:pPr>
              <a:lnSpc>
                <a:spcPct val="100000"/>
              </a:lnSpc>
            </a:pPr>
            <a:r>
              <a:rPr lang="en-US" sz="800" dirty="0" smtClean="0"/>
              <a:t>Financing of </a:t>
            </a:r>
            <a:r>
              <a:rPr lang="en-US" sz="800" dirty="0" err="1" smtClean="0"/>
              <a:t>wwt</a:t>
            </a:r>
            <a:endParaRPr lang="en-US" sz="800" dirty="0"/>
          </a:p>
        </p:txBody>
      </p:sp>
    </p:spTree>
    <p:extLst>
      <p:ext uri="{BB962C8B-B14F-4D97-AF65-F5344CB8AC3E}">
        <p14:creationId xmlns:p14="http://schemas.microsoft.com/office/powerpoint/2010/main" val="273223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19" y="408353"/>
            <a:ext cx="8304363" cy="676227"/>
          </a:xfrm>
        </p:spPr>
        <p:txBody>
          <a:bodyPr/>
          <a:lstStyle/>
          <a:p>
            <a:r>
              <a:rPr lang="en-US" dirty="0" smtClean="0"/>
              <a:t>Financing of WWT Facilities and Operation-</a:t>
            </a:r>
            <a:br>
              <a:rPr lang="en-US" dirty="0" smtClean="0"/>
            </a:br>
            <a:r>
              <a:rPr lang="en-US" dirty="0" smtClean="0"/>
              <a:t>Sustainability and Cost Recovery</a:t>
            </a:r>
            <a:endParaRPr lang="en-US" dirty="0"/>
          </a:p>
        </p:txBody>
      </p:sp>
      <p:sp>
        <p:nvSpPr>
          <p:cNvPr id="12" name="Footer Placeholder 2"/>
          <p:cNvSpPr>
            <a:spLocks noGrp="1"/>
          </p:cNvSpPr>
          <p:nvPr>
            <p:ph type="ftr" sz="quarter" idx="11"/>
          </p:nvPr>
        </p:nvSpPr>
        <p:spPr/>
        <p:txBody>
          <a:bodyPr/>
          <a:lstStyle/>
          <a:p>
            <a:pPr>
              <a:lnSpc>
                <a:spcPct val="100000"/>
              </a:lnSpc>
            </a:pPr>
            <a:r>
              <a:rPr lang="en-US" sz="800" dirty="0" smtClean="0"/>
              <a:t>17 May 2017</a:t>
            </a:r>
          </a:p>
          <a:p>
            <a:pPr>
              <a:lnSpc>
                <a:spcPct val="100000"/>
              </a:lnSpc>
            </a:pPr>
            <a:r>
              <a:rPr lang="en-US" sz="800" dirty="0" smtClean="0"/>
              <a:t>DANUBE Conference</a:t>
            </a:r>
          </a:p>
          <a:p>
            <a:pPr>
              <a:lnSpc>
                <a:spcPct val="100000"/>
              </a:lnSpc>
            </a:pPr>
            <a:r>
              <a:rPr lang="en-US" sz="800" dirty="0" smtClean="0"/>
              <a:t>Financing of WWT</a:t>
            </a:r>
            <a:endParaRPr lang="en-US" sz="800"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2</a:t>
            </a:fld>
            <a:endParaRPr lang="en-US" dirty="0"/>
          </a:p>
        </p:txBody>
      </p:sp>
      <p:sp>
        <p:nvSpPr>
          <p:cNvPr id="2" name="Text Placeholder 1"/>
          <p:cNvSpPr>
            <a:spLocks noGrp="1"/>
          </p:cNvSpPr>
          <p:nvPr>
            <p:ph type="body" sz="quarter" idx="13"/>
          </p:nvPr>
        </p:nvSpPr>
        <p:spPr/>
        <p:txBody>
          <a:bodyPr/>
          <a:lstStyle/>
          <a:p>
            <a:endParaRPr lang="da-DK"/>
          </a:p>
        </p:txBody>
      </p:sp>
      <p:sp>
        <p:nvSpPr>
          <p:cNvPr id="11" name="Content Placeholder 10"/>
          <p:cNvSpPr>
            <a:spLocks noGrp="1"/>
          </p:cNvSpPr>
          <p:nvPr>
            <p:ph sz="quarter" idx="15"/>
          </p:nvPr>
        </p:nvSpPr>
        <p:spPr/>
        <p:txBody>
          <a:bodyPr>
            <a:normAutofit lnSpcReduction="10000"/>
          </a:bodyPr>
          <a:lstStyle/>
          <a:p>
            <a:pPr marL="342900" indent="-342900">
              <a:buFont typeface="+mj-lt"/>
              <a:buAutoNum type="arabicPeriod"/>
            </a:pPr>
            <a:r>
              <a:rPr lang="en-US" dirty="0" smtClean="0"/>
              <a:t>WHY?</a:t>
            </a:r>
          </a:p>
          <a:p>
            <a:pPr marL="701675" lvl="1" indent="-342900">
              <a:buFont typeface="+mj-lt"/>
              <a:buAutoNum type="arabicPeriod"/>
            </a:pPr>
            <a:r>
              <a:rPr lang="en-US" dirty="0" smtClean="0"/>
              <a:t>Legal Basis</a:t>
            </a:r>
          </a:p>
          <a:p>
            <a:pPr marL="701675" lvl="1" indent="-342900">
              <a:buFont typeface="+mj-lt"/>
              <a:buAutoNum type="arabicPeriod"/>
            </a:pPr>
            <a:r>
              <a:rPr lang="en-US" dirty="0" smtClean="0"/>
              <a:t>Sustainability,  GDP and affordability?</a:t>
            </a:r>
          </a:p>
          <a:p>
            <a:pPr marL="358775" lvl="1" indent="0">
              <a:buNone/>
            </a:pPr>
            <a:endParaRPr lang="en-US" dirty="0" smtClean="0"/>
          </a:p>
          <a:p>
            <a:pPr marL="342900" indent="-342900">
              <a:buFont typeface="+mj-lt"/>
              <a:buAutoNum type="arabicPeriod"/>
            </a:pPr>
            <a:r>
              <a:rPr lang="en-US" dirty="0" smtClean="0"/>
              <a:t>What is the status?</a:t>
            </a:r>
          </a:p>
          <a:p>
            <a:pPr marL="701675" lvl="1" indent="-342900">
              <a:buFont typeface="+mj-lt"/>
              <a:buAutoNum type="arabicPeriod"/>
            </a:pPr>
            <a:r>
              <a:rPr lang="en-US" dirty="0" smtClean="0"/>
              <a:t>Wide variation in tariffs</a:t>
            </a:r>
          </a:p>
          <a:p>
            <a:pPr marL="701675" lvl="1" indent="-342900">
              <a:buFont typeface="+mj-lt"/>
              <a:buAutoNum type="arabicPeriod"/>
            </a:pPr>
            <a:r>
              <a:rPr lang="en-US" dirty="0" smtClean="0"/>
              <a:t>Tariffs as per SOS Danube</a:t>
            </a:r>
          </a:p>
          <a:p>
            <a:pPr marL="701675" lvl="1" indent="-342900">
              <a:buFont typeface="+mj-lt"/>
              <a:buAutoNum type="arabicPeriod"/>
            </a:pPr>
            <a:r>
              <a:rPr lang="en-US" dirty="0" smtClean="0"/>
              <a:t>Cohesion funds and sustainability</a:t>
            </a:r>
          </a:p>
          <a:p>
            <a:pPr marL="701675" lvl="1" indent="-342900">
              <a:buFont typeface="+mj-lt"/>
              <a:buAutoNum type="arabicPeriod"/>
            </a:pPr>
            <a:r>
              <a:rPr lang="en-US" dirty="0" smtClean="0"/>
              <a:t>How does lack of sustainability show?</a:t>
            </a:r>
          </a:p>
          <a:p>
            <a:pPr marL="701675" lvl="1" indent="-342900">
              <a:buFont typeface="+mj-lt"/>
              <a:buAutoNum type="arabicPeriod"/>
            </a:pPr>
            <a:endParaRPr lang="en-US" dirty="0">
              <a:solidFill>
                <a:srgbClr val="FF0000"/>
              </a:solidFill>
            </a:endParaRPr>
          </a:p>
          <a:p>
            <a:pPr marL="342900" lvl="1" indent="-342900">
              <a:buFont typeface="+mj-lt"/>
              <a:buAutoNum type="arabicPeriod" startAt="3"/>
            </a:pPr>
            <a:endParaRPr lang="en-US" dirty="0" smtClean="0"/>
          </a:p>
          <a:p>
            <a:endParaRPr lang="en-US" dirty="0" smtClean="0"/>
          </a:p>
        </p:txBody>
      </p:sp>
      <p:sp>
        <p:nvSpPr>
          <p:cNvPr id="3" name="Content Placeholder 2"/>
          <p:cNvSpPr>
            <a:spLocks noGrp="1"/>
          </p:cNvSpPr>
          <p:nvPr>
            <p:ph sz="quarter" idx="16"/>
          </p:nvPr>
        </p:nvSpPr>
        <p:spPr/>
        <p:txBody>
          <a:bodyPr/>
          <a:lstStyle/>
          <a:p>
            <a:pPr marL="342900" indent="-342900">
              <a:buFont typeface="+mj-lt"/>
              <a:buAutoNum type="arabicPeriod" startAt="3"/>
            </a:pPr>
            <a:r>
              <a:rPr lang="en-US" dirty="0" smtClean="0"/>
              <a:t>Some </a:t>
            </a:r>
            <a:r>
              <a:rPr lang="en-US" dirty="0"/>
              <a:t>steps towards improved </a:t>
            </a:r>
            <a:r>
              <a:rPr lang="en-US" dirty="0" smtClean="0"/>
              <a:t>sustainability</a:t>
            </a:r>
            <a:endParaRPr lang="en-US" dirty="0"/>
          </a:p>
        </p:txBody>
      </p:sp>
      <p:sp>
        <p:nvSpPr>
          <p:cNvPr id="8" name="Date Placeholder 1"/>
          <p:cNvSpPr txBox="1">
            <a:spLocks/>
          </p:cNvSpPr>
          <p:nvPr/>
        </p:nvSpPr>
        <p:spPr>
          <a:xfrm>
            <a:off x="717449" y="4205114"/>
            <a:ext cx="1958203" cy="257522"/>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600" b="0" kern="1200" cap="all" baseline="0">
                <a:solidFill>
                  <a:schemeClr val="tx2"/>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p>
        </p:txBody>
      </p:sp>
    </p:spTree>
    <p:extLst>
      <p:ext uri="{BB962C8B-B14F-4D97-AF65-F5344CB8AC3E}">
        <p14:creationId xmlns:p14="http://schemas.microsoft.com/office/powerpoint/2010/main" val="407055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613504"/>
            <a:ext cx="8304363" cy="1024796"/>
          </a:xfrm>
        </p:spPr>
        <p:txBody>
          <a:bodyPr/>
          <a:lstStyle/>
          <a:p>
            <a:r>
              <a:rPr lang="en-US" dirty="0" smtClean="0"/>
              <a:t>WFD – Does not require full cost recovery</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3</a:t>
            </a:fld>
            <a:endParaRPr lang="en-US" dirty="0"/>
          </a:p>
        </p:txBody>
      </p:sp>
      <p:sp>
        <p:nvSpPr>
          <p:cNvPr id="10" name="Text Placeholder 9"/>
          <p:cNvSpPr>
            <a:spLocks noGrp="1"/>
          </p:cNvSpPr>
          <p:nvPr>
            <p:ph type="body" sz="quarter" idx="13"/>
          </p:nvPr>
        </p:nvSpPr>
        <p:spPr/>
        <p:txBody>
          <a:bodyPr/>
          <a:lstStyle/>
          <a:p>
            <a:r>
              <a:rPr lang="en-US" dirty="0" smtClean="0"/>
              <a:t>Legal Basis</a:t>
            </a:r>
            <a:endParaRPr lang="en-US" dirty="0"/>
          </a:p>
        </p:txBody>
      </p:sp>
      <p:sp>
        <p:nvSpPr>
          <p:cNvPr id="11" name="Content Placeholder 10"/>
          <p:cNvSpPr>
            <a:spLocks noGrp="1"/>
          </p:cNvSpPr>
          <p:nvPr>
            <p:ph sz="quarter" idx="15"/>
          </p:nvPr>
        </p:nvSpPr>
        <p:spPr>
          <a:xfrm>
            <a:off x="419819" y="1137971"/>
            <a:ext cx="8560895" cy="2889280"/>
          </a:xfrm>
          <a:solidFill>
            <a:schemeClr val="bg1"/>
          </a:solidFill>
        </p:spPr>
        <p:txBody>
          <a:bodyPr>
            <a:normAutofit lnSpcReduction="10000"/>
          </a:bodyPr>
          <a:lstStyle/>
          <a:p>
            <a:pPr marL="0" indent="0">
              <a:buNone/>
            </a:pPr>
            <a:r>
              <a:rPr lang="en-US" sz="1200" dirty="0" smtClean="0"/>
              <a:t>WFD Art. 9 </a:t>
            </a:r>
            <a:r>
              <a:rPr lang="en-US" sz="1200" dirty="0"/>
              <a:t>Recovery of costs for water services</a:t>
            </a:r>
          </a:p>
          <a:p>
            <a:pPr marL="0" indent="0">
              <a:buNone/>
            </a:pPr>
            <a:endParaRPr lang="en-US" sz="1200" dirty="0" smtClean="0"/>
          </a:p>
          <a:p>
            <a:pPr marL="0" indent="0">
              <a:buNone/>
            </a:pPr>
            <a:r>
              <a:rPr lang="en-US" sz="1200" dirty="0" smtClean="0"/>
              <a:t>1</a:t>
            </a:r>
            <a:r>
              <a:rPr lang="en-US" sz="1200" dirty="0"/>
              <a:t>. </a:t>
            </a:r>
            <a:r>
              <a:rPr lang="en-US" sz="1200" b="1" dirty="0">
                <a:solidFill>
                  <a:schemeClr val="accent3"/>
                </a:solidFill>
              </a:rPr>
              <a:t>Member States shall take account </a:t>
            </a:r>
            <a:r>
              <a:rPr lang="en-US" sz="1200" dirty="0"/>
              <a:t>of the principle of recovery of the costs of water services, including environmental and resource costs, having regard to the economic analysis conducted according to Annex III, and in accordance in particular with the polluter pays principle.</a:t>
            </a:r>
          </a:p>
          <a:p>
            <a:pPr marL="0" indent="0">
              <a:buNone/>
            </a:pPr>
            <a:r>
              <a:rPr lang="en-US" sz="1200" dirty="0"/>
              <a:t>Member States shall ensure by 2010</a:t>
            </a:r>
          </a:p>
          <a:p>
            <a:pPr marL="0" indent="0">
              <a:buNone/>
            </a:pPr>
            <a:r>
              <a:rPr lang="en-US" sz="1200" dirty="0"/>
              <a:t>- that </a:t>
            </a:r>
            <a:r>
              <a:rPr lang="en-US" sz="1200" b="1" dirty="0" smtClean="0">
                <a:solidFill>
                  <a:schemeClr val="accent3"/>
                </a:solidFill>
              </a:rPr>
              <a:t>water-pricing</a:t>
            </a:r>
            <a:r>
              <a:rPr lang="en-US" sz="1200" b="1" dirty="0" smtClean="0"/>
              <a:t> </a:t>
            </a:r>
            <a:r>
              <a:rPr lang="en-US" sz="1200" dirty="0" smtClean="0"/>
              <a:t>policies</a:t>
            </a:r>
            <a:r>
              <a:rPr lang="en-US" sz="1200" b="1" dirty="0" smtClean="0"/>
              <a:t> </a:t>
            </a:r>
            <a:r>
              <a:rPr lang="en-US" sz="1200" b="1" dirty="0" smtClean="0">
                <a:solidFill>
                  <a:schemeClr val="accent3"/>
                </a:solidFill>
              </a:rPr>
              <a:t>provide adequate incentives </a:t>
            </a:r>
            <a:r>
              <a:rPr lang="en-US" sz="1200" dirty="0" smtClean="0"/>
              <a:t>for users </a:t>
            </a:r>
            <a:r>
              <a:rPr lang="en-US" sz="1200" b="1" dirty="0" smtClean="0">
                <a:solidFill>
                  <a:schemeClr val="accent3"/>
                </a:solidFill>
              </a:rPr>
              <a:t>to use water resources efficiently</a:t>
            </a:r>
            <a:r>
              <a:rPr lang="en-US" sz="1200" dirty="0" smtClean="0"/>
              <a:t>, </a:t>
            </a:r>
            <a:r>
              <a:rPr lang="en-US" sz="1200" dirty="0"/>
              <a:t>and thereby contribute to the environmental objectives of this Directive,</a:t>
            </a:r>
          </a:p>
          <a:p>
            <a:pPr marL="0" indent="0">
              <a:buNone/>
            </a:pPr>
            <a:r>
              <a:rPr lang="en-US" sz="1200" dirty="0"/>
              <a:t>- an adequate contribution of the different water uses, disaggregated into at least industry, households and agriculture, to the recovery of the costs of water services, based on the economic analysis conducted according to Annex III and taking account of the polluter pays principle.</a:t>
            </a:r>
          </a:p>
          <a:p>
            <a:pPr marL="0" indent="0">
              <a:buNone/>
            </a:pPr>
            <a:r>
              <a:rPr lang="en-US" sz="1200" dirty="0"/>
              <a:t>Member States may in so doing </a:t>
            </a:r>
            <a:r>
              <a:rPr lang="en-US" sz="1200" b="1" dirty="0">
                <a:solidFill>
                  <a:schemeClr val="accent3"/>
                </a:solidFill>
              </a:rPr>
              <a:t>have regard to the social, environmental and economic effects </a:t>
            </a:r>
            <a:r>
              <a:rPr lang="en-US" sz="1200" dirty="0"/>
              <a:t>of the recovery as well as the geographic and climatic conditions of the region or regions affected.</a:t>
            </a:r>
          </a:p>
          <a:p>
            <a:endParaRPr lang="en-US" dirty="0" smtClean="0"/>
          </a:p>
          <a:p>
            <a:endParaRPr lang="en-US" dirty="0" smtClean="0"/>
          </a:p>
        </p:txBody>
      </p:sp>
      <p:sp>
        <p:nvSpPr>
          <p:cNvPr id="8" name="Date Placeholder 1"/>
          <p:cNvSpPr txBox="1">
            <a:spLocks/>
          </p:cNvSpPr>
          <p:nvPr/>
        </p:nvSpPr>
        <p:spPr>
          <a:xfrm>
            <a:off x="717449" y="4205114"/>
            <a:ext cx="1958203" cy="257522"/>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600" b="0" kern="1200" cap="all" baseline="0">
                <a:solidFill>
                  <a:schemeClr val="tx2"/>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p>
        </p:txBody>
      </p:sp>
      <p:sp>
        <p:nvSpPr>
          <p:cNvPr id="12" name="Footer Placeholder 2"/>
          <p:cNvSpPr>
            <a:spLocks noGrp="1"/>
          </p:cNvSpPr>
          <p:nvPr>
            <p:ph type="ftr" sz="quarter" idx="11"/>
          </p:nvPr>
        </p:nvSpPr>
        <p:spPr>
          <a:xfrm>
            <a:off x="717449" y="4426529"/>
            <a:ext cx="2349601" cy="414509"/>
          </a:xfrm>
        </p:spPr>
        <p:txBody>
          <a:bodyPr/>
          <a:lstStyle/>
          <a:p>
            <a:pPr>
              <a:lnSpc>
                <a:spcPct val="100000"/>
              </a:lnSpc>
            </a:pPr>
            <a:r>
              <a:rPr lang="en-US" sz="800" dirty="0" smtClean="0"/>
              <a:t>17 May 2017</a:t>
            </a:r>
          </a:p>
          <a:p>
            <a:pPr>
              <a:lnSpc>
                <a:spcPct val="100000"/>
              </a:lnSpc>
            </a:pPr>
            <a:r>
              <a:rPr lang="en-US" sz="800" dirty="0"/>
              <a:t>DANUBE Conference</a:t>
            </a:r>
          </a:p>
          <a:p>
            <a:pPr>
              <a:lnSpc>
                <a:spcPct val="100000"/>
              </a:lnSpc>
            </a:pPr>
            <a:r>
              <a:rPr lang="en-US" sz="800" dirty="0"/>
              <a:t>Financing of WWT</a:t>
            </a:r>
          </a:p>
        </p:txBody>
      </p:sp>
    </p:spTree>
    <p:extLst>
      <p:ext uri="{BB962C8B-B14F-4D97-AF65-F5344CB8AC3E}">
        <p14:creationId xmlns:p14="http://schemas.microsoft.com/office/powerpoint/2010/main" val="293679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36" y="535367"/>
            <a:ext cx="8304363" cy="676227"/>
          </a:xfrm>
        </p:spPr>
        <p:txBody>
          <a:bodyPr/>
          <a:lstStyle/>
          <a:p>
            <a:r>
              <a:rPr lang="da-DK" sz="2200" dirty="0" smtClean="0"/>
              <a:t>Is </a:t>
            </a:r>
            <a:r>
              <a:rPr lang="da-DK" sz="2200" dirty="0" err="1" smtClean="0"/>
              <a:t>sustainability</a:t>
            </a:r>
            <a:r>
              <a:rPr lang="da-DK" sz="2200" dirty="0" smtClean="0"/>
              <a:t> </a:t>
            </a:r>
            <a:r>
              <a:rPr lang="da-DK" sz="2200" dirty="0" err="1" smtClean="0"/>
              <a:t>affordable</a:t>
            </a:r>
            <a:r>
              <a:rPr lang="da-DK" sz="2200" dirty="0" smtClean="0"/>
              <a:t>? </a:t>
            </a:r>
            <a:br>
              <a:rPr lang="da-DK" sz="2200" dirty="0" smtClean="0"/>
            </a:br>
            <a:r>
              <a:rPr lang="da-DK" sz="2200" dirty="0"/>
              <a:t>	</a:t>
            </a:r>
            <a:r>
              <a:rPr lang="da-DK" sz="2200" dirty="0" smtClean="0"/>
              <a:t>			</a:t>
            </a:r>
            <a:r>
              <a:rPr lang="da-DK" sz="1600" dirty="0" err="1" smtClean="0">
                <a:solidFill>
                  <a:schemeClr val="tx1"/>
                </a:solidFill>
              </a:rPr>
              <a:t>Danube</a:t>
            </a:r>
            <a:r>
              <a:rPr lang="da-DK" sz="1600" dirty="0" smtClean="0">
                <a:solidFill>
                  <a:schemeClr val="tx1"/>
                </a:solidFill>
              </a:rPr>
              <a:t> region </a:t>
            </a:r>
            <a:r>
              <a:rPr lang="da-DK" sz="1600" dirty="0" err="1" smtClean="0">
                <a:solidFill>
                  <a:schemeClr val="tx1"/>
                </a:solidFill>
              </a:rPr>
              <a:t>poor</a:t>
            </a:r>
            <a:r>
              <a:rPr lang="da-DK" sz="1600" dirty="0" smtClean="0">
                <a:solidFill>
                  <a:schemeClr val="tx1"/>
                </a:solidFill>
              </a:rPr>
              <a:t> by EU standards</a:t>
            </a:r>
            <a:endParaRPr lang="da-DK" sz="2200" dirty="0">
              <a:solidFill>
                <a:schemeClr val="tx1"/>
              </a:solidFill>
            </a:endParaRPr>
          </a:p>
        </p:txBody>
      </p:sp>
      <p:sp>
        <p:nvSpPr>
          <p:cNvPr id="3" name="Date Placeholder 2"/>
          <p:cNvSpPr>
            <a:spLocks noGrp="1"/>
          </p:cNvSpPr>
          <p:nvPr>
            <p:ph type="dt" sz="half" idx="10"/>
          </p:nvPr>
        </p:nvSpPr>
        <p:spPr/>
        <p:txBody>
          <a:bodyPr/>
          <a:lstStyle/>
          <a:p>
            <a:r>
              <a:rPr lang="en-US" smtClean="0"/>
              <a:t>215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4</a:t>
            </a:fld>
            <a:endParaRPr lang="en-US" dirty="0"/>
          </a:p>
        </p:txBody>
      </p:sp>
      <p:sp>
        <p:nvSpPr>
          <p:cNvPr id="6" name="Text Placeholder 5"/>
          <p:cNvSpPr>
            <a:spLocks noGrp="1"/>
          </p:cNvSpPr>
          <p:nvPr>
            <p:ph type="body" sz="quarter" idx="13"/>
          </p:nvPr>
        </p:nvSpPr>
        <p:spPr>
          <a:xfrm>
            <a:off x="419820" y="267853"/>
            <a:ext cx="8304363" cy="189781"/>
          </a:xfrm>
        </p:spPr>
        <p:txBody>
          <a:bodyPr/>
          <a:lstStyle/>
          <a:p>
            <a:endParaRPr lang="da-DK" dirty="0"/>
          </a:p>
        </p:txBody>
      </p:sp>
      <p:pic>
        <p:nvPicPr>
          <p:cNvPr id="8" name="Picture 7"/>
          <p:cNvPicPr>
            <a:picLocks noChangeAspect="1"/>
          </p:cNvPicPr>
          <p:nvPr/>
        </p:nvPicPr>
        <p:blipFill>
          <a:blip r:embed="rId2"/>
          <a:stretch>
            <a:fillRect/>
          </a:stretch>
        </p:blipFill>
        <p:spPr>
          <a:xfrm>
            <a:off x="3914778" y="1545794"/>
            <a:ext cx="5229222" cy="3597705"/>
          </a:xfrm>
          <a:prstGeom prst="rect">
            <a:avLst/>
          </a:prstGeom>
        </p:spPr>
      </p:pic>
      <p:pic>
        <p:nvPicPr>
          <p:cNvPr id="9" name="Picture 8"/>
          <p:cNvPicPr>
            <a:picLocks noChangeAspect="1"/>
          </p:cNvPicPr>
          <p:nvPr/>
        </p:nvPicPr>
        <p:blipFill>
          <a:blip r:embed="rId3"/>
          <a:stretch>
            <a:fillRect/>
          </a:stretch>
        </p:blipFill>
        <p:spPr>
          <a:xfrm>
            <a:off x="3" y="885825"/>
            <a:ext cx="3914775" cy="4257675"/>
          </a:xfrm>
          <a:prstGeom prst="rect">
            <a:avLst/>
          </a:prstGeom>
        </p:spPr>
      </p:pic>
      <p:sp>
        <p:nvSpPr>
          <p:cNvPr id="11" name="Title 1"/>
          <p:cNvSpPr txBox="1">
            <a:spLocks/>
          </p:cNvSpPr>
          <p:nvPr/>
        </p:nvSpPr>
        <p:spPr>
          <a:xfrm>
            <a:off x="4012055" y="1211594"/>
            <a:ext cx="4809405" cy="300529"/>
          </a:xfrm>
          <a:prstGeom prst="rect">
            <a:avLst/>
          </a:prstGeom>
          <a:noFill/>
          <a:effectLst/>
        </p:spPr>
        <p:txBody>
          <a:bodyPr vert="horz" wrap="square" lIns="0" tIns="0" rIns="0" bIns="36000" rtlCol="0" anchor="t" anchorCtr="0">
            <a:noAutofit/>
          </a:bodyPr>
          <a:lstStyle>
            <a:lvl1pPr algn="l" defTabSz="914400" rtl="0" eaLnBrk="1" latinLnBrk="0" hangingPunct="1">
              <a:lnSpc>
                <a:spcPts val="2600"/>
              </a:lnSpc>
              <a:spcBef>
                <a:spcPct val="0"/>
              </a:spcBef>
              <a:buNone/>
              <a:defRPr sz="2400" b="0" kern="1200" cap="none" baseline="0">
                <a:solidFill>
                  <a:schemeClr val="accent3"/>
                </a:solidFill>
                <a:latin typeface="Verdana" pitchFamily="34" charset="0"/>
                <a:ea typeface="Verdana" pitchFamily="34" charset="0"/>
                <a:cs typeface="Verdana" pitchFamily="34" charset="0"/>
              </a:defRPr>
            </a:lvl1pPr>
          </a:lstStyle>
          <a:p>
            <a:r>
              <a:rPr lang="da-DK" sz="1600" dirty="0" smtClean="0"/>
              <a:t>Wide variation </a:t>
            </a:r>
            <a:r>
              <a:rPr lang="da-DK" sz="1600" dirty="0" err="1" smtClean="0"/>
              <a:t>within</a:t>
            </a:r>
            <a:r>
              <a:rPr lang="da-DK" sz="1600" dirty="0" smtClean="0"/>
              <a:t> </a:t>
            </a:r>
            <a:r>
              <a:rPr lang="da-DK" sz="1600" dirty="0" err="1" smtClean="0"/>
              <a:t>countries</a:t>
            </a:r>
            <a:r>
              <a:rPr lang="da-DK" sz="1600" dirty="0" smtClean="0"/>
              <a:t> </a:t>
            </a:r>
            <a:r>
              <a:rPr lang="da-DK" sz="1000" dirty="0" smtClean="0">
                <a:solidFill>
                  <a:schemeClr val="tx1"/>
                </a:solidFill>
              </a:rPr>
              <a:t>eg </a:t>
            </a:r>
            <a:r>
              <a:rPr lang="da-DK" sz="1000" dirty="0" err="1" smtClean="0">
                <a:solidFill>
                  <a:schemeClr val="tx1"/>
                </a:solidFill>
              </a:rPr>
              <a:t>Bulgaria</a:t>
            </a:r>
            <a:endParaRPr lang="da-DK" sz="1800" dirty="0">
              <a:solidFill>
                <a:schemeClr val="tx1"/>
              </a:solidFill>
            </a:endParaRPr>
          </a:p>
        </p:txBody>
      </p:sp>
    </p:spTree>
    <p:extLst>
      <p:ext uri="{BB962C8B-B14F-4D97-AF65-F5344CB8AC3E}">
        <p14:creationId xmlns:p14="http://schemas.microsoft.com/office/powerpoint/2010/main" val="388330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613504"/>
            <a:ext cx="8304363" cy="592726"/>
          </a:xfrm>
        </p:spPr>
        <p:txBody>
          <a:bodyPr/>
          <a:lstStyle/>
          <a:p>
            <a:r>
              <a:rPr lang="en-US" dirty="0" smtClean="0"/>
              <a:t>Cohesion Funds and Financial Sustainability </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5</a:t>
            </a:fld>
            <a:endParaRPr lang="en-US" dirty="0"/>
          </a:p>
        </p:txBody>
      </p:sp>
      <p:sp>
        <p:nvSpPr>
          <p:cNvPr id="10" name="Text Placeholder 9"/>
          <p:cNvSpPr>
            <a:spLocks noGrp="1"/>
          </p:cNvSpPr>
          <p:nvPr>
            <p:ph type="body" sz="quarter" idx="13"/>
          </p:nvPr>
        </p:nvSpPr>
        <p:spPr/>
        <p:txBody>
          <a:bodyPr/>
          <a:lstStyle/>
          <a:p>
            <a:endParaRPr lang="en-US" dirty="0"/>
          </a:p>
        </p:txBody>
      </p:sp>
      <p:sp>
        <p:nvSpPr>
          <p:cNvPr id="11" name="Content Placeholder 10"/>
          <p:cNvSpPr>
            <a:spLocks noGrp="1"/>
          </p:cNvSpPr>
          <p:nvPr>
            <p:ph sz="quarter" idx="15"/>
          </p:nvPr>
        </p:nvSpPr>
        <p:spPr>
          <a:xfrm>
            <a:off x="419820" y="1307466"/>
            <a:ext cx="8304363" cy="2363306"/>
          </a:xfrm>
        </p:spPr>
        <p:txBody>
          <a:bodyPr>
            <a:normAutofit lnSpcReduction="10000"/>
          </a:bodyPr>
          <a:lstStyle/>
          <a:p>
            <a:pPr marL="0" indent="0">
              <a:buNone/>
            </a:pPr>
            <a:endParaRPr lang="en-US" dirty="0" smtClean="0"/>
          </a:p>
          <a:p>
            <a:pPr>
              <a:buFontTx/>
              <a:buChar char="-"/>
            </a:pPr>
            <a:r>
              <a:rPr lang="en-US" dirty="0" smtClean="0"/>
              <a:t>"The financial analysis in the 20 projects reviewed was generally found to be of reasonable quality and so providing a sound basis for financial sustainability" </a:t>
            </a:r>
          </a:p>
          <a:p>
            <a:pPr>
              <a:buFontTx/>
              <a:buChar char="-"/>
            </a:pPr>
            <a:r>
              <a:rPr lang="en-US" dirty="0" smtClean="0"/>
              <a:t>"The seven operational projects studied all showed good financial performance and there was no indication that financial sustainability was going to be an issue" </a:t>
            </a:r>
          </a:p>
          <a:p>
            <a:pPr>
              <a:buFontTx/>
              <a:buChar char="-"/>
            </a:pPr>
            <a:endParaRPr lang="en-US" dirty="0" smtClean="0"/>
          </a:p>
          <a:p>
            <a:pPr marL="358775" lvl="1" indent="0">
              <a:buNone/>
            </a:pPr>
            <a:r>
              <a:rPr lang="en-US" sz="800" dirty="0" smtClean="0"/>
              <a:t>Source: Ex post evaluation of Cohesion Policy </a:t>
            </a:r>
            <a:r>
              <a:rPr lang="en-US" sz="800" dirty="0" err="1" smtClean="0"/>
              <a:t>programmes</a:t>
            </a:r>
            <a:r>
              <a:rPr lang="en-US" sz="800" dirty="0" smtClean="0"/>
              <a:t> 2007 – 2013 Environment. p.6</a:t>
            </a:r>
          </a:p>
          <a:p>
            <a:pPr marL="358775" lvl="1" indent="0">
              <a:buNone/>
            </a:pPr>
            <a:endParaRPr lang="en-US" dirty="0"/>
          </a:p>
          <a:p>
            <a:endParaRPr lang="en-US" dirty="0" smtClean="0"/>
          </a:p>
          <a:p>
            <a:endParaRPr lang="en-US" dirty="0" smtClean="0"/>
          </a:p>
        </p:txBody>
      </p:sp>
      <p:sp>
        <p:nvSpPr>
          <p:cNvPr id="8" name="Date Placeholder 1"/>
          <p:cNvSpPr txBox="1">
            <a:spLocks/>
          </p:cNvSpPr>
          <p:nvPr/>
        </p:nvSpPr>
        <p:spPr>
          <a:xfrm>
            <a:off x="717449" y="4205114"/>
            <a:ext cx="1958203" cy="257522"/>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600" b="0" kern="1200" cap="all" baseline="0">
                <a:solidFill>
                  <a:schemeClr val="tx2"/>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p>
        </p:txBody>
      </p:sp>
      <p:sp>
        <p:nvSpPr>
          <p:cNvPr id="12" name="Footer Placeholder 2"/>
          <p:cNvSpPr>
            <a:spLocks noGrp="1"/>
          </p:cNvSpPr>
          <p:nvPr>
            <p:ph type="ftr" sz="quarter" idx="11"/>
          </p:nvPr>
        </p:nvSpPr>
        <p:spPr>
          <a:xfrm>
            <a:off x="717449" y="4426529"/>
            <a:ext cx="2349601" cy="414509"/>
          </a:xfrm>
        </p:spPr>
        <p:txBody>
          <a:bodyPr/>
          <a:lstStyle/>
          <a:p>
            <a:pPr>
              <a:lnSpc>
                <a:spcPct val="100000"/>
              </a:lnSpc>
            </a:pPr>
            <a:r>
              <a:rPr lang="en-US" sz="800" dirty="0" smtClean="0"/>
              <a:t>17 May 2017</a:t>
            </a:r>
          </a:p>
          <a:p>
            <a:pPr>
              <a:lnSpc>
                <a:spcPct val="100000"/>
              </a:lnSpc>
            </a:pPr>
            <a:r>
              <a:rPr lang="en-US" sz="800" dirty="0"/>
              <a:t>DANUBE Conference</a:t>
            </a:r>
          </a:p>
          <a:p>
            <a:pPr>
              <a:lnSpc>
                <a:spcPct val="100000"/>
              </a:lnSpc>
            </a:pPr>
            <a:r>
              <a:rPr lang="en-US" sz="800" dirty="0"/>
              <a:t>Financing of WWT</a:t>
            </a:r>
          </a:p>
        </p:txBody>
      </p:sp>
    </p:spTree>
    <p:extLst>
      <p:ext uri="{BB962C8B-B14F-4D97-AF65-F5344CB8AC3E}">
        <p14:creationId xmlns:p14="http://schemas.microsoft.com/office/powerpoint/2010/main" val="336962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19820" y="613504"/>
            <a:ext cx="8304363" cy="1024796"/>
          </a:xfrm>
        </p:spPr>
        <p:txBody>
          <a:bodyPr/>
          <a:lstStyle/>
          <a:p>
            <a:r>
              <a:rPr lang="en-US" dirty="0" smtClean="0"/>
              <a:t>Compliance</a:t>
            </a:r>
            <a:endParaRPr lang="en-US" dirty="0"/>
          </a:p>
        </p:txBody>
      </p:sp>
      <p:sp>
        <p:nvSpPr>
          <p:cNvPr id="5" name="Slide Number Placeholder 4"/>
          <p:cNvSpPr>
            <a:spLocks noGrp="1"/>
          </p:cNvSpPr>
          <p:nvPr>
            <p:ph type="sldNum" sz="quarter" idx="12"/>
          </p:nvPr>
        </p:nvSpPr>
        <p:spPr/>
        <p:txBody>
          <a:bodyPr/>
          <a:lstStyle/>
          <a:p>
            <a:fld id="{59EDCC4F-61B3-445B-AC6F-14CA4635A88D}" type="slidenum">
              <a:rPr lang="en-US" smtClean="0"/>
              <a:pPr/>
              <a:t>6</a:t>
            </a:fld>
            <a:endParaRPr lang="en-US" dirty="0"/>
          </a:p>
        </p:txBody>
      </p:sp>
      <p:sp>
        <p:nvSpPr>
          <p:cNvPr id="10" name="Text Placeholder 9"/>
          <p:cNvSpPr>
            <a:spLocks noGrp="1"/>
          </p:cNvSpPr>
          <p:nvPr>
            <p:ph type="body" sz="quarter" idx="13"/>
          </p:nvPr>
        </p:nvSpPr>
        <p:spPr/>
        <p:txBody>
          <a:bodyPr/>
          <a:lstStyle/>
          <a:p>
            <a:endParaRPr lang="en-US" dirty="0"/>
          </a:p>
        </p:txBody>
      </p:sp>
      <p:sp>
        <p:nvSpPr>
          <p:cNvPr id="8" name="Date Placeholder 1"/>
          <p:cNvSpPr txBox="1">
            <a:spLocks/>
          </p:cNvSpPr>
          <p:nvPr/>
        </p:nvSpPr>
        <p:spPr>
          <a:xfrm>
            <a:off x="717449" y="4205114"/>
            <a:ext cx="1958203" cy="257522"/>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600" b="0" kern="1200" cap="all" baseline="0">
                <a:solidFill>
                  <a:schemeClr val="tx2"/>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p>
        </p:txBody>
      </p:sp>
      <p:sp>
        <p:nvSpPr>
          <p:cNvPr id="12" name="Footer Placeholder 2"/>
          <p:cNvSpPr>
            <a:spLocks noGrp="1"/>
          </p:cNvSpPr>
          <p:nvPr>
            <p:ph type="ftr" sz="quarter" idx="11"/>
          </p:nvPr>
        </p:nvSpPr>
        <p:spPr>
          <a:xfrm>
            <a:off x="717449" y="4426529"/>
            <a:ext cx="2349601" cy="414509"/>
          </a:xfrm>
        </p:spPr>
        <p:txBody>
          <a:bodyPr/>
          <a:lstStyle/>
          <a:p>
            <a:pPr>
              <a:lnSpc>
                <a:spcPct val="100000"/>
              </a:lnSpc>
            </a:pPr>
            <a:r>
              <a:rPr lang="en-US" sz="800" dirty="0" smtClean="0"/>
              <a:t>17 May 2017</a:t>
            </a:r>
          </a:p>
          <a:p>
            <a:pPr>
              <a:lnSpc>
                <a:spcPct val="100000"/>
              </a:lnSpc>
            </a:pPr>
            <a:r>
              <a:rPr lang="en-US" sz="800" dirty="0"/>
              <a:t>DANUBE Conference</a:t>
            </a:r>
          </a:p>
          <a:p>
            <a:pPr>
              <a:lnSpc>
                <a:spcPct val="100000"/>
              </a:lnSpc>
            </a:pPr>
            <a:r>
              <a:rPr lang="en-US" sz="800" dirty="0"/>
              <a:t>Financing of </a:t>
            </a:r>
            <a:r>
              <a:rPr lang="en-US" sz="800" dirty="0" smtClean="0"/>
              <a:t>WWT</a:t>
            </a:r>
            <a:endParaRPr lang="en-US" sz="800" dirty="0"/>
          </a:p>
        </p:txBody>
      </p:sp>
      <p:pic>
        <p:nvPicPr>
          <p:cNvPr id="3" name="Picture 2"/>
          <p:cNvPicPr>
            <a:picLocks noChangeAspect="1"/>
          </p:cNvPicPr>
          <p:nvPr/>
        </p:nvPicPr>
        <p:blipFill>
          <a:blip r:embed="rId3"/>
          <a:stretch>
            <a:fillRect/>
          </a:stretch>
        </p:blipFill>
        <p:spPr>
          <a:xfrm>
            <a:off x="3175544" y="1076329"/>
            <a:ext cx="2773493" cy="3912171"/>
          </a:xfrm>
          <a:prstGeom prst="rect">
            <a:avLst/>
          </a:prstGeom>
        </p:spPr>
      </p:pic>
      <p:pic>
        <p:nvPicPr>
          <p:cNvPr id="6" name="Picture 5"/>
          <p:cNvPicPr>
            <a:picLocks noChangeAspect="1"/>
          </p:cNvPicPr>
          <p:nvPr/>
        </p:nvPicPr>
        <p:blipFill>
          <a:blip r:embed="rId4"/>
          <a:stretch>
            <a:fillRect/>
          </a:stretch>
        </p:blipFill>
        <p:spPr>
          <a:xfrm>
            <a:off x="158480" y="1076329"/>
            <a:ext cx="2925598" cy="3905828"/>
          </a:xfrm>
          <a:prstGeom prst="rect">
            <a:avLst/>
          </a:prstGeom>
        </p:spPr>
      </p:pic>
      <p:pic>
        <p:nvPicPr>
          <p:cNvPr id="7" name="Picture 6"/>
          <p:cNvPicPr>
            <a:picLocks noChangeAspect="1"/>
          </p:cNvPicPr>
          <p:nvPr/>
        </p:nvPicPr>
        <p:blipFill>
          <a:blip r:embed="rId5"/>
          <a:stretch>
            <a:fillRect/>
          </a:stretch>
        </p:blipFill>
        <p:spPr>
          <a:xfrm>
            <a:off x="6080391" y="1076329"/>
            <a:ext cx="2774647" cy="3912171"/>
          </a:xfrm>
          <a:prstGeom prst="rect">
            <a:avLst/>
          </a:prstGeom>
        </p:spPr>
      </p:pic>
    </p:spTree>
    <p:extLst>
      <p:ext uri="{BB962C8B-B14F-4D97-AF65-F5344CB8AC3E}">
        <p14:creationId xmlns:p14="http://schemas.microsoft.com/office/powerpoint/2010/main" val="173342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comparison shows wide variation in tariffs and affordability</a:t>
            </a:r>
            <a:endParaRPr lang="en-GB" dirty="0"/>
          </a:p>
        </p:txBody>
      </p:sp>
      <p:sp>
        <p:nvSpPr>
          <p:cNvPr id="3" name="Date Placeholder 2"/>
          <p:cNvSpPr>
            <a:spLocks noGrp="1"/>
          </p:cNvSpPr>
          <p:nvPr>
            <p:ph type="dt" sz="half" idx="10"/>
          </p:nvPr>
        </p:nvSpPr>
        <p:spPr/>
        <p:txBody>
          <a:bodyPr/>
          <a:lstStyle/>
          <a:p>
            <a:endParaRPr lang="en-US" dirty="0"/>
          </a:p>
          <a:p>
            <a:r>
              <a:rPr lang="en-US" dirty="0" smtClean="0"/>
              <a:t>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7</a:t>
            </a:fld>
            <a:endParaRPr lang="en-US" dirty="0"/>
          </a:p>
        </p:txBody>
      </p:sp>
      <p:sp>
        <p:nvSpPr>
          <p:cNvPr id="6" name="Text Placeholder 5"/>
          <p:cNvSpPr>
            <a:spLocks noGrp="1"/>
          </p:cNvSpPr>
          <p:nvPr>
            <p:ph type="body" sz="quarter" idx="13"/>
          </p:nvPr>
        </p:nvSpPr>
        <p:spPr/>
        <p:txBody>
          <a:bodyPr/>
          <a:lstStyle/>
          <a:p>
            <a:r>
              <a:rPr lang="en-GB" dirty="0" smtClean="0"/>
              <a:t>Affordability</a:t>
            </a:r>
            <a:endParaRPr lang="en-GB" dirty="0"/>
          </a:p>
        </p:txBody>
      </p:sp>
      <p:pic>
        <p:nvPicPr>
          <p:cNvPr id="2049"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549" y="1349540"/>
            <a:ext cx="5133975" cy="3067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4488988" y="4011141"/>
            <a:ext cx="2076450" cy="438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Arial" panose="020B0604020202020204" pitchFamily="34" charset="0"/>
              </a:rPr>
              <a:t>Share of households that pay more than 3 per cent of their income for WSS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1402672" y="16069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p:cNvSpPr txBox="1"/>
          <p:nvPr/>
        </p:nvSpPr>
        <p:spPr>
          <a:xfrm>
            <a:off x="3949430" y="4559672"/>
            <a:ext cx="2881094" cy="215444"/>
          </a:xfrm>
          <a:prstGeom prst="rect">
            <a:avLst/>
          </a:prstGeom>
          <a:noFill/>
        </p:spPr>
        <p:txBody>
          <a:bodyPr wrap="square" rtlCol="0">
            <a:spAutoFit/>
          </a:bodyPr>
          <a:lstStyle/>
          <a:p>
            <a:r>
              <a:rPr lang="da-DK" sz="800" dirty="0" smtClean="0">
                <a:latin typeface="+mj-lt"/>
                <a:cs typeface="Arial" pitchFamily="34" charset="0"/>
              </a:rPr>
              <a:t>Source: State of the </a:t>
            </a:r>
            <a:r>
              <a:rPr lang="da-DK" sz="800" dirty="0" err="1" smtClean="0">
                <a:latin typeface="+mj-lt"/>
                <a:cs typeface="Arial" pitchFamily="34" charset="0"/>
              </a:rPr>
              <a:t>Sector</a:t>
            </a:r>
            <a:r>
              <a:rPr lang="da-DK" sz="800" dirty="0" smtClean="0">
                <a:latin typeface="+mj-lt"/>
                <a:cs typeface="Arial" pitchFamily="34" charset="0"/>
              </a:rPr>
              <a:t>, DANUBIS 2016</a:t>
            </a:r>
          </a:p>
        </p:txBody>
      </p:sp>
    </p:spTree>
    <p:extLst>
      <p:ext uri="{BB962C8B-B14F-4D97-AF65-F5344CB8AC3E}">
        <p14:creationId xmlns:p14="http://schemas.microsoft.com/office/powerpoint/2010/main" val="158096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20" y="613504"/>
            <a:ext cx="8510171" cy="676227"/>
          </a:xfrm>
        </p:spPr>
        <p:txBody>
          <a:bodyPr/>
          <a:lstStyle/>
          <a:p>
            <a:r>
              <a:rPr lang="da-DK" dirty="0" err="1" smtClean="0"/>
              <a:t>Tariff</a:t>
            </a:r>
            <a:r>
              <a:rPr lang="da-DK" dirty="0" smtClean="0"/>
              <a:t> </a:t>
            </a:r>
            <a:r>
              <a:rPr lang="da-DK" dirty="0" err="1" smtClean="0"/>
              <a:t>characteristics</a:t>
            </a:r>
            <a:r>
              <a:rPr lang="da-DK" dirty="0"/>
              <a:t> </a:t>
            </a:r>
            <a:r>
              <a:rPr lang="da-DK" dirty="0" smtClean="0"/>
              <a:t>in WSS </a:t>
            </a:r>
            <a:r>
              <a:rPr lang="da-DK" dirty="0" err="1" smtClean="0"/>
              <a:t>sector</a:t>
            </a:r>
            <a:r>
              <a:rPr lang="da-DK" dirty="0" smtClean="0"/>
              <a:t> in </a:t>
            </a:r>
            <a:r>
              <a:rPr lang="da-DK" dirty="0" err="1" smtClean="0"/>
              <a:t>Danube</a:t>
            </a:r>
            <a:r>
              <a:rPr lang="da-DK" dirty="0" smtClean="0"/>
              <a:t> region**</a:t>
            </a:r>
            <a:br>
              <a:rPr lang="da-DK" dirty="0" smtClean="0"/>
            </a:br>
            <a:r>
              <a:rPr lang="da-DK" sz="1600" i="1" dirty="0" smtClean="0">
                <a:solidFill>
                  <a:schemeClr val="tx1"/>
                </a:solidFill>
              </a:rPr>
              <a:t>Note the </a:t>
            </a:r>
            <a:r>
              <a:rPr lang="da-DK" sz="1600" i="1" dirty="0" err="1" smtClean="0">
                <a:solidFill>
                  <a:schemeClr val="tx1"/>
                </a:solidFill>
              </a:rPr>
              <a:t>price</a:t>
            </a:r>
            <a:r>
              <a:rPr lang="da-DK" sz="1600" i="1" dirty="0" smtClean="0">
                <a:solidFill>
                  <a:schemeClr val="tx1"/>
                </a:solidFill>
              </a:rPr>
              <a:t> of </a:t>
            </a:r>
            <a:r>
              <a:rPr lang="da-DK" sz="1600" i="1" dirty="0" err="1" smtClean="0">
                <a:solidFill>
                  <a:schemeClr val="tx1"/>
                </a:solidFill>
              </a:rPr>
              <a:t>wastewater</a:t>
            </a:r>
            <a:r>
              <a:rPr lang="da-DK" sz="1600" i="1" dirty="0" smtClean="0">
                <a:solidFill>
                  <a:schemeClr val="tx1"/>
                </a:solidFill>
              </a:rPr>
              <a:t> in EU versus non- EU </a:t>
            </a:r>
            <a:r>
              <a:rPr lang="da-DK" sz="1600" i="1" dirty="0" err="1" smtClean="0">
                <a:solidFill>
                  <a:schemeClr val="tx1"/>
                </a:solidFill>
              </a:rPr>
              <a:t>countries</a:t>
            </a:r>
            <a:r>
              <a:rPr lang="da-DK" sz="1600" i="1" dirty="0" smtClean="0">
                <a:solidFill>
                  <a:schemeClr val="tx1"/>
                </a:solidFill>
              </a:rPr>
              <a:t> </a:t>
            </a:r>
            <a:endParaRPr lang="da-DK" sz="1600" dirty="0"/>
          </a:p>
        </p:txBody>
      </p:sp>
      <p:sp>
        <p:nvSpPr>
          <p:cNvPr id="3" name="Date Placeholder 2"/>
          <p:cNvSpPr>
            <a:spLocks noGrp="1"/>
          </p:cNvSpPr>
          <p:nvPr>
            <p:ph type="dt" sz="half" idx="10"/>
          </p:nvPr>
        </p:nvSpPr>
        <p:spPr/>
        <p:txBody>
          <a:bodyPr/>
          <a:lstStyle/>
          <a:p>
            <a:r>
              <a:rPr lang="en-US" smtClean="0"/>
              <a:t>215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8</a:t>
            </a:fld>
            <a:endParaRPr lang="en-US" dirty="0"/>
          </a:p>
        </p:txBody>
      </p:sp>
      <p:sp>
        <p:nvSpPr>
          <p:cNvPr id="6" name="Text Placeholder 5"/>
          <p:cNvSpPr>
            <a:spLocks noGrp="1"/>
          </p:cNvSpPr>
          <p:nvPr>
            <p:ph type="body" sz="quarter" idx="13"/>
          </p:nvPr>
        </p:nvSpPr>
        <p:spPr/>
        <p:txBody>
          <a:bodyPr/>
          <a:lstStyle/>
          <a:p>
            <a:endParaRPr lang="da-DK"/>
          </a:p>
        </p:txBody>
      </p:sp>
      <p:pic>
        <p:nvPicPr>
          <p:cNvPr id="9" name="Picture 8"/>
          <p:cNvPicPr>
            <a:picLocks noChangeAspect="1"/>
          </p:cNvPicPr>
          <p:nvPr/>
        </p:nvPicPr>
        <p:blipFill>
          <a:blip r:embed="rId2"/>
          <a:stretch>
            <a:fillRect/>
          </a:stretch>
        </p:blipFill>
        <p:spPr>
          <a:xfrm>
            <a:off x="1319069" y="1301053"/>
            <a:ext cx="6086966" cy="3053617"/>
          </a:xfrm>
          <a:prstGeom prst="rect">
            <a:avLst/>
          </a:prstGeom>
        </p:spPr>
      </p:pic>
      <p:sp>
        <p:nvSpPr>
          <p:cNvPr id="10" name="TextBox 9"/>
          <p:cNvSpPr txBox="1"/>
          <p:nvPr/>
        </p:nvSpPr>
        <p:spPr>
          <a:xfrm>
            <a:off x="4173166" y="4343348"/>
            <a:ext cx="3145320" cy="338554"/>
          </a:xfrm>
          <a:prstGeom prst="rect">
            <a:avLst/>
          </a:prstGeom>
          <a:noFill/>
        </p:spPr>
        <p:txBody>
          <a:bodyPr wrap="square" rtlCol="0">
            <a:spAutoFit/>
          </a:bodyPr>
          <a:lstStyle/>
          <a:p>
            <a:r>
              <a:rPr lang="da-DK" sz="800" dirty="0" smtClean="0">
                <a:latin typeface="+mj-lt"/>
                <a:cs typeface="Arial" pitchFamily="34" charset="0"/>
              </a:rPr>
              <a:t>*</a:t>
            </a:r>
            <a:r>
              <a:rPr lang="da-DK" sz="800" dirty="0" err="1" smtClean="0">
                <a:latin typeface="+mj-lt"/>
                <a:cs typeface="Arial" pitchFamily="34" charset="0"/>
              </a:rPr>
              <a:t>Bulgaria</a:t>
            </a:r>
            <a:r>
              <a:rPr lang="da-DK" sz="800" dirty="0" smtClean="0">
                <a:latin typeface="+mj-lt"/>
                <a:cs typeface="Arial" pitchFamily="34" charset="0"/>
              </a:rPr>
              <a:t> is an EU </a:t>
            </a:r>
            <a:r>
              <a:rPr lang="da-DK" sz="800" dirty="0" err="1" smtClean="0">
                <a:latin typeface="+mj-lt"/>
                <a:cs typeface="Arial" pitchFamily="34" charset="0"/>
              </a:rPr>
              <a:t>member</a:t>
            </a:r>
            <a:r>
              <a:rPr lang="da-DK" sz="800" dirty="0" smtClean="0">
                <a:latin typeface="+mj-lt"/>
                <a:cs typeface="Arial" pitchFamily="34" charset="0"/>
              </a:rPr>
              <a:t>, but the </a:t>
            </a:r>
            <a:r>
              <a:rPr lang="da-DK" sz="800" dirty="0" err="1" smtClean="0">
                <a:latin typeface="+mj-lt"/>
                <a:cs typeface="Arial" pitchFamily="34" charset="0"/>
              </a:rPr>
              <a:t>tariff</a:t>
            </a:r>
            <a:r>
              <a:rPr lang="da-DK" sz="800" dirty="0" smtClean="0">
                <a:latin typeface="+mj-lt"/>
                <a:cs typeface="Arial" pitchFamily="34" charset="0"/>
              </a:rPr>
              <a:t> </a:t>
            </a:r>
            <a:r>
              <a:rPr lang="da-DK" sz="800" dirty="0" err="1" smtClean="0">
                <a:latin typeface="+mj-lt"/>
                <a:cs typeface="Arial" pitchFamily="34" charset="0"/>
              </a:rPr>
              <a:t>structure</a:t>
            </a:r>
            <a:r>
              <a:rPr lang="da-DK" sz="800" dirty="0" smtClean="0">
                <a:latin typeface="+mj-lt"/>
                <a:cs typeface="Arial" pitchFamily="34" charset="0"/>
              </a:rPr>
              <a:t> is as </a:t>
            </a:r>
            <a:r>
              <a:rPr lang="da-DK" sz="800" dirty="0" err="1" smtClean="0">
                <a:latin typeface="+mj-lt"/>
                <a:cs typeface="Arial" pitchFamily="34" charset="0"/>
              </a:rPr>
              <a:t>that</a:t>
            </a:r>
            <a:r>
              <a:rPr lang="da-DK" sz="800" dirty="0" smtClean="0">
                <a:latin typeface="+mj-lt"/>
                <a:cs typeface="Arial" pitchFamily="34" charset="0"/>
              </a:rPr>
              <a:t> for non-EU </a:t>
            </a:r>
            <a:r>
              <a:rPr lang="da-DK" sz="800" dirty="0" err="1" smtClean="0">
                <a:latin typeface="+mj-lt"/>
                <a:cs typeface="Arial" pitchFamily="34" charset="0"/>
              </a:rPr>
              <a:t>members</a:t>
            </a:r>
            <a:endParaRPr lang="da-DK" sz="800" dirty="0" smtClean="0">
              <a:latin typeface="+mj-lt"/>
              <a:cs typeface="Arial" pitchFamily="34" charset="0"/>
            </a:endParaRPr>
          </a:p>
        </p:txBody>
      </p:sp>
      <p:sp>
        <p:nvSpPr>
          <p:cNvPr id="12" name="TextBox 11"/>
          <p:cNvSpPr txBox="1"/>
          <p:nvPr/>
        </p:nvSpPr>
        <p:spPr>
          <a:xfrm>
            <a:off x="2529191" y="2334638"/>
            <a:ext cx="146460" cy="215444"/>
          </a:xfrm>
          <a:prstGeom prst="rect">
            <a:avLst/>
          </a:prstGeom>
          <a:noFill/>
        </p:spPr>
        <p:txBody>
          <a:bodyPr wrap="square" rtlCol="0">
            <a:spAutoFit/>
          </a:bodyPr>
          <a:lstStyle/>
          <a:p>
            <a:r>
              <a:rPr lang="da-DK" sz="800" dirty="0" smtClean="0">
                <a:latin typeface="+mj-lt"/>
                <a:cs typeface="Arial" pitchFamily="34" charset="0"/>
              </a:rPr>
              <a:t>*</a:t>
            </a:r>
          </a:p>
        </p:txBody>
      </p:sp>
      <p:sp>
        <p:nvSpPr>
          <p:cNvPr id="13" name="TextBox 12"/>
          <p:cNvSpPr txBox="1"/>
          <p:nvPr/>
        </p:nvSpPr>
        <p:spPr>
          <a:xfrm>
            <a:off x="4173166" y="4655854"/>
            <a:ext cx="3145320" cy="338554"/>
          </a:xfrm>
          <a:prstGeom prst="rect">
            <a:avLst/>
          </a:prstGeom>
          <a:noFill/>
        </p:spPr>
        <p:txBody>
          <a:bodyPr wrap="square" rtlCol="0">
            <a:spAutoFit/>
          </a:bodyPr>
          <a:lstStyle/>
          <a:p>
            <a:r>
              <a:rPr lang="da-DK" sz="800" dirty="0" smtClean="0">
                <a:latin typeface="+mj-lt"/>
                <a:cs typeface="Arial" pitchFamily="34" charset="0"/>
              </a:rPr>
              <a:t>** </a:t>
            </a:r>
            <a:r>
              <a:rPr lang="da-DK" sz="800" dirty="0" err="1" smtClean="0">
                <a:latin typeface="+mj-lt"/>
                <a:cs typeface="Arial" pitchFamily="34" charset="0"/>
              </a:rPr>
              <a:t>Tariffs</a:t>
            </a:r>
            <a:r>
              <a:rPr lang="da-DK" sz="800" dirty="0" smtClean="0">
                <a:latin typeface="+mj-lt"/>
                <a:cs typeface="Arial" pitchFamily="34" charset="0"/>
              </a:rPr>
              <a:t> </a:t>
            </a:r>
            <a:r>
              <a:rPr lang="da-DK" sz="800" dirty="0" err="1" smtClean="0">
                <a:latin typeface="+mj-lt"/>
                <a:cs typeface="Arial" pitchFamily="34" charset="0"/>
              </a:rPr>
              <a:t>are</a:t>
            </a:r>
            <a:r>
              <a:rPr lang="da-DK" sz="800" dirty="0" smtClean="0">
                <a:latin typeface="+mj-lt"/>
                <a:cs typeface="Arial" pitchFamily="34" charset="0"/>
              </a:rPr>
              <a:t> for </a:t>
            </a:r>
            <a:r>
              <a:rPr lang="da-DK" sz="800" dirty="0" err="1" smtClean="0">
                <a:latin typeface="+mj-lt"/>
                <a:cs typeface="Arial" pitchFamily="34" charset="0"/>
              </a:rPr>
              <a:t>households</a:t>
            </a:r>
            <a:r>
              <a:rPr lang="da-DK" sz="800" dirty="0" smtClean="0">
                <a:latin typeface="+mj-lt"/>
                <a:cs typeface="Arial" pitchFamily="34" charset="0"/>
              </a:rPr>
              <a:t> /</a:t>
            </a:r>
            <a:r>
              <a:rPr lang="da-DK" sz="800" dirty="0" err="1" smtClean="0">
                <a:latin typeface="+mj-lt"/>
                <a:cs typeface="Arial" pitchFamily="34" charset="0"/>
              </a:rPr>
              <a:t>residential</a:t>
            </a:r>
            <a:r>
              <a:rPr lang="da-DK" sz="800" dirty="0" smtClean="0">
                <a:latin typeface="+mj-lt"/>
                <a:cs typeface="Arial" pitchFamily="34" charset="0"/>
              </a:rPr>
              <a:t> </a:t>
            </a:r>
            <a:r>
              <a:rPr lang="da-DK" sz="800" dirty="0" err="1" smtClean="0">
                <a:latin typeface="+mj-lt"/>
                <a:cs typeface="Arial" pitchFamily="34" charset="0"/>
              </a:rPr>
              <a:t>sector</a:t>
            </a:r>
            <a:r>
              <a:rPr lang="da-DK" sz="800" dirty="0" smtClean="0">
                <a:latin typeface="+mj-lt"/>
                <a:cs typeface="Arial" pitchFamily="34" charset="0"/>
              </a:rPr>
              <a:t> </a:t>
            </a:r>
            <a:r>
              <a:rPr lang="da-DK" sz="800" dirty="0" err="1" smtClean="0">
                <a:latin typeface="+mj-lt"/>
                <a:cs typeface="Arial" pitchFamily="34" charset="0"/>
              </a:rPr>
              <a:t>based</a:t>
            </a:r>
            <a:r>
              <a:rPr lang="da-DK" sz="800" dirty="0" smtClean="0">
                <a:latin typeface="+mj-lt"/>
                <a:cs typeface="Arial" pitchFamily="34" charset="0"/>
              </a:rPr>
              <a:t> on data </a:t>
            </a:r>
            <a:r>
              <a:rPr lang="da-DK" sz="800" dirty="0" err="1" smtClean="0">
                <a:latin typeface="+mj-lt"/>
                <a:cs typeface="Arial" pitchFamily="34" charset="0"/>
              </a:rPr>
              <a:t>provided</a:t>
            </a:r>
            <a:r>
              <a:rPr lang="da-DK" sz="800" dirty="0" smtClean="0">
                <a:latin typeface="+mj-lt"/>
                <a:cs typeface="Arial" pitchFamily="34" charset="0"/>
              </a:rPr>
              <a:t> to DANUBIS for State of the </a:t>
            </a:r>
            <a:r>
              <a:rPr lang="da-DK" sz="800" dirty="0" err="1" smtClean="0">
                <a:latin typeface="+mj-lt"/>
                <a:cs typeface="Arial" pitchFamily="34" charset="0"/>
              </a:rPr>
              <a:t>Sector</a:t>
            </a:r>
            <a:r>
              <a:rPr lang="da-DK" sz="800" dirty="0" smtClean="0">
                <a:latin typeface="+mj-lt"/>
                <a:cs typeface="Arial" pitchFamily="34" charset="0"/>
              </a:rPr>
              <a:t> </a:t>
            </a:r>
            <a:r>
              <a:rPr lang="da-DK" sz="800" dirty="0" err="1" smtClean="0">
                <a:latin typeface="+mj-lt"/>
                <a:cs typeface="Arial" pitchFamily="34" charset="0"/>
              </a:rPr>
              <a:t>report</a:t>
            </a:r>
            <a:endParaRPr lang="da-DK" sz="800" dirty="0" smtClean="0">
              <a:latin typeface="+mj-lt"/>
              <a:cs typeface="Arial" pitchFamily="34" charset="0"/>
            </a:endParaRPr>
          </a:p>
        </p:txBody>
      </p:sp>
    </p:spTree>
    <p:extLst>
      <p:ext uri="{BB962C8B-B14F-4D97-AF65-F5344CB8AC3E}">
        <p14:creationId xmlns:p14="http://schemas.microsoft.com/office/powerpoint/2010/main" val="153352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Wastewater</a:t>
            </a:r>
            <a:r>
              <a:rPr lang="da-DK" dirty="0" smtClean="0"/>
              <a:t> is more </a:t>
            </a:r>
            <a:r>
              <a:rPr lang="da-DK" dirty="0" err="1" smtClean="0"/>
              <a:t>expensive</a:t>
            </a:r>
            <a:r>
              <a:rPr lang="da-DK" dirty="0" smtClean="0"/>
              <a:t> </a:t>
            </a:r>
            <a:r>
              <a:rPr lang="da-DK" dirty="0" err="1" smtClean="0"/>
              <a:t>than</a:t>
            </a:r>
            <a:r>
              <a:rPr lang="da-DK" dirty="0" smtClean="0"/>
              <a:t> </a:t>
            </a:r>
            <a:r>
              <a:rPr lang="da-DK" dirty="0" err="1" smtClean="0"/>
              <a:t>water</a:t>
            </a:r>
            <a:r>
              <a:rPr lang="da-DK" dirty="0" smtClean="0"/>
              <a:t> – </a:t>
            </a:r>
            <a:br>
              <a:rPr lang="da-DK" dirty="0" smtClean="0"/>
            </a:br>
            <a:r>
              <a:rPr lang="da-DK" dirty="0" smtClean="0"/>
              <a:t>But </a:t>
            </a:r>
            <a:r>
              <a:rPr lang="da-DK" dirty="0" err="1" smtClean="0"/>
              <a:t>many</a:t>
            </a:r>
            <a:r>
              <a:rPr lang="da-DK" dirty="0" smtClean="0"/>
              <a:t> </a:t>
            </a:r>
            <a:r>
              <a:rPr lang="da-DK" dirty="0" err="1" smtClean="0"/>
              <a:t>consumers</a:t>
            </a:r>
            <a:r>
              <a:rPr lang="da-DK" dirty="0" smtClean="0"/>
              <a:t> </a:t>
            </a:r>
            <a:r>
              <a:rPr lang="da-DK" dirty="0" err="1" smtClean="0"/>
              <a:t>pay</a:t>
            </a:r>
            <a:r>
              <a:rPr lang="da-DK" dirty="0" smtClean="0"/>
              <a:t> </a:t>
            </a:r>
            <a:r>
              <a:rPr lang="da-DK" dirty="0" err="1" smtClean="0"/>
              <a:t>less</a:t>
            </a:r>
            <a:r>
              <a:rPr lang="da-DK" dirty="0" smtClean="0"/>
              <a:t> for </a:t>
            </a:r>
            <a:r>
              <a:rPr lang="da-DK" dirty="0" err="1" smtClean="0"/>
              <a:t>wastewater</a:t>
            </a:r>
            <a:endParaRPr lang="da-DK" dirty="0"/>
          </a:p>
        </p:txBody>
      </p:sp>
      <p:sp>
        <p:nvSpPr>
          <p:cNvPr id="3" name="Date Placeholder 2"/>
          <p:cNvSpPr>
            <a:spLocks noGrp="1"/>
          </p:cNvSpPr>
          <p:nvPr>
            <p:ph type="dt" sz="half" idx="10"/>
          </p:nvPr>
        </p:nvSpPr>
        <p:spPr/>
        <p:txBody>
          <a:bodyPr/>
          <a:lstStyle/>
          <a:p>
            <a:r>
              <a:rPr lang="en-US" smtClean="0"/>
              <a:t>215 March 2017</a:t>
            </a:r>
            <a:endParaRPr lang="en-US" dirty="0"/>
          </a:p>
        </p:txBody>
      </p:sp>
      <p:sp>
        <p:nvSpPr>
          <p:cNvPr id="4" name="Footer Placeholder 3"/>
          <p:cNvSpPr>
            <a:spLocks noGrp="1"/>
          </p:cNvSpPr>
          <p:nvPr>
            <p:ph type="ftr" sz="quarter" idx="11"/>
          </p:nvPr>
        </p:nvSpPr>
        <p:spPr/>
        <p:txBody>
          <a:bodyPr/>
          <a:lstStyle/>
          <a:p>
            <a:r>
              <a:rPr lang="en-US" smtClean="0"/>
              <a:t>Albania Water Supply and Sanitation Sector Strategy</a:t>
            </a:r>
            <a:endParaRPr lang="en-US" dirty="0"/>
          </a:p>
        </p:txBody>
      </p:sp>
      <p:sp>
        <p:nvSpPr>
          <p:cNvPr id="5" name="Slide Number Placeholder 4"/>
          <p:cNvSpPr>
            <a:spLocks noGrp="1"/>
          </p:cNvSpPr>
          <p:nvPr>
            <p:ph type="sldNum" sz="quarter" idx="12"/>
          </p:nvPr>
        </p:nvSpPr>
        <p:spPr/>
        <p:txBody>
          <a:bodyPr/>
          <a:lstStyle/>
          <a:p>
            <a:fld id="{AF54B9EF-527F-4F31-BDA9-861CCA0FE377}" type="slidenum">
              <a:rPr lang="en-US" smtClean="0"/>
              <a:pPr/>
              <a:t>9</a:t>
            </a:fld>
            <a:endParaRPr lang="en-US" dirty="0"/>
          </a:p>
        </p:txBody>
      </p:sp>
      <p:sp>
        <p:nvSpPr>
          <p:cNvPr id="6" name="Text Placeholder 5"/>
          <p:cNvSpPr>
            <a:spLocks noGrp="1"/>
          </p:cNvSpPr>
          <p:nvPr>
            <p:ph type="body" sz="quarter" idx="13"/>
          </p:nvPr>
        </p:nvSpPr>
        <p:spPr/>
        <p:txBody>
          <a:bodyPr/>
          <a:lstStyle/>
          <a:p>
            <a:endParaRPr lang="da-DK"/>
          </a:p>
        </p:txBody>
      </p:sp>
      <p:graphicFrame>
        <p:nvGraphicFramePr>
          <p:cNvPr id="8" name="Content Placeholder 7"/>
          <p:cNvGraphicFramePr>
            <a:graphicFrameLocks noGrp="1"/>
          </p:cNvGraphicFramePr>
          <p:nvPr>
            <p:ph sz="quarter" idx="15"/>
            <p:extLst>
              <p:ext uri="{D42A27DB-BD31-4B8C-83A1-F6EECF244321}">
                <p14:modId xmlns:p14="http://schemas.microsoft.com/office/powerpoint/2010/main" val="3746398046"/>
              </p:ext>
            </p:extLst>
          </p:nvPr>
        </p:nvGraphicFramePr>
        <p:xfrm>
          <a:off x="1042390" y="1267832"/>
          <a:ext cx="6564640" cy="3291840"/>
        </p:xfrm>
        <a:graphic>
          <a:graphicData uri="http://schemas.openxmlformats.org/drawingml/2006/table">
            <a:tbl>
              <a:tblPr firstRow="1" bandRow="1">
                <a:tableStyleId>{5C22544A-7EE6-4342-B048-85BDC9FD1C3A}</a:tableStyleId>
              </a:tblPr>
              <a:tblGrid>
                <a:gridCol w="2855816"/>
                <a:gridCol w="1812589"/>
                <a:gridCol w="1896235"/>
              </a:tblGrid>
              <a:tr h="273776">
                <a:tc>
                  <a:txBody>
                    <a:bodyPr/>
                    <a:lstStyle/>
                    <a:p>
                      <a:r>
                        <a:rPr lang="da-DK" sz="1200" b="0" dirty="0" smtClean="0"/>
                        <a:t>Country /Year</a:t>
                      </a:r>
                      <a:endParaRPr lang="da-DK" sz="1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smtClean="0"/>
                        <a:t>Water EUR/m</a:t>
                      </a:r>
                      <a:r>
                        <a:rPr lang="da-DK" sz="1200" b="0" baseline="30000" dirty="0" smtClean="0"/>
                        <a:t>3</a:t>
                      </a:r>
                      <a:endParaRPr lang="da-DK" sz="1200" b="0" dirty="0"/>
                    </a:p>
                  </a:txBody>
                  <a:tcPr/>
                </a:tc>
                <a:tc>
                  <a:txBody>
                    <a:bodyPr/>
                    <a:lstStyle/>
                    <a:p>
                      <a:r>
                        <a:rPr lang="da-DK" sz="1200" b="0" dirty="0" err="1" smtClean="0"/>
                        <a:t>Wastewater</a:t>
                      </a:r>
                      <a:r>
                        <a:rPr lang="da-DK" sz="1200" b="0" dirty="0" smtClean="0"/>
                        <a:t> EUR/m</a:t>
                      </a:r>
                      <a:r>
                        <a:rPr lang="da-DK" sz="1200" b="0" baseline="30000" dirty="0" smtClean="0"/>
                        <a:t>3</a:t>
                      </a:r>
                      <a:endParaRPr lang="da-DK" sz="1200" b="0" dirty="0"/>
                    </a:p>
                  </a:txBody>
                  <a:tcPr/>
                </a:tc>
              </a:tr>
              <a:tr h="249759">
                <a:tc>
                  <a:txBody>
                    <a:bodyPr/>
                    <a:lstStyle/>
                    <a:p>
                      <a:r>
                        <a:rPr lang="da-DK" sz="1200" dirty="0" err="1" smtClean="0"/>
                        <a:t>Austria</a:t>
                      </a:r>
                      <a:r>
                        <a:rPr lang="da-DK" sz="1200" dirty="0" smtClean="0"/>
                        <a:t> (2012)</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dirty="0" smtClean="0"/>
                        <a:t>1.23 </a:t>
                      </a:r>
                      <a:r>
                        <a:rPr lang="da-DK" sz="1200" b="0" dirty="0" smtClean="0"/>
                        <a:t>EUR/m</a:t>
                      </a:r>
                      <a:r>
                        <a:rPr lang="da-DK" sz="1200" b="0" baseline="30000" dirty="0" smtClean="0"/>
                        <a:t>3</a:t>
                      </a:r>
                      <a:endParaRPr lang="da-DK" sz="1200" b="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dirty="0" smtClean="0"/>
                        <a:t>1.89 </a:t>
                      </a:r>
                      <a:r>
                        <a:rPr lang="da-DK" sz="1200" b="0" dirty="0" smtClean="0"/>
                        <a:t>EUR/m</a:t>
                      </a:r>
                      <a:r>
                        <a:rPr lang="da-DK" sz="1200" b="0" baseline="30000" dirty="0" smtClean="0"/>
                        <a:t>3</a:t>
                      </a:r>
                      <a:endParaRPr lang="da-DK" sz="1200" b="0" dirty="0" smtClean="0"/>
                    </a:p>
                  </a:txBody>
                  <a:tcPr/>
                </a:tc>
              </a:tr>
              <a:tr h="249759">
                <a:tc>
                  <a:txBody>
                    <a:bodyPr/>
                    <a:lstStyle/>
                    <a:p>
                      <a:r>
                        <a:rPr lang="da-DK" sz="1200" dirty="0" smtClean="0"/>
                        <a:t>BIH (</a:t>
                      </a:r>
                      <a:r>
                        <a:rPr lang="da-DK" sz="1200" dirty="0" err="1" smtClean="0"/>
                        <a:t>Federation</a:t>
                      </a:r>
                      <a:r>
                        <a:rPr lang="da-DK" sz="1200" dirty="0" smtClean="0"/>
                        <a:t>) (2012)</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0.42 EUR/m</a:t>
                      </a:r>
                      <a:r>
                        <a:rPr lang="da-DK" sz="1200" b="0" baseline="30000" dirty="0" smtClean="0"/>
                        <a:t>³</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0.18 EUR/m</a:t>
                      </a:r>
                      <a:r>
                        <a:rPr lang="da-DK" sz="1200" b="0" baseline="30000" dirty="0" smtClean="0"/>
                        <a:t>³</a:t>
                      </a:r>
                      <a:endParaRPr lang="da-DK" sz="1200" b="0" dirty="0" smtClean="0"/>
                    </a:p>
                  </a:txBody>
                  <a:tcPr/>
                </a:tc>
              </a:tr>
              <a:tr h="268068">
                <a:tc>
                  <a:txBody>
                    <a:bodyPr/>
                    <a:lstStyle/>
                    <a:p>
                      <a:r>
                        <a:rPr lang="da-DK" sz="1200" dirty="0" err="1" smtClean="0"/>
                        <a:t>Bulgaria</a:t>
                      </a:r>
                      <a:r>
                        <a:rPr lang="da-DK" sz="1200" dirty="0" smtClean="0"/>
                        <a:t> (2011)</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0.71 EUR/m</a:t>
                      </a:r>
                      <a:r>
                        <a:rPr lang="da-DK" sz="1200" b="0" baseline="30000" dirty="0" smtClean="0"/>
                        <a:t>³</a:t>
                      </a:r>
                      <a:endParaRPr lang="da-DK" sz="1200" b="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0.23 EUR/m</a:t>
                      </a:r>
                      <a:r>
                        <a:rPr lang="da-DK" sz="1200" b="0" baseline="30000" dirty="0" smtClean="0"/>
                        <a:t>³</a:t>
                      </a:r>
                      <a:endParaRPr lang="da-DK" sz="1200" b="0" dirty="0" smtClean="0"/>
                    </a:p>
                  </a:txBody>
                  <a:tcPr/>
                </a:tc>
              </a:tr>
              <a:tr h="268068">
                <a:tc>
                  <a:txBody>
                    <a:bodyPr/>
                    <a:lstStyle/>
                    <a:p>
                      <a:r>
                        <a:rPr lang="da-DK" sz="1200" dirty="0" err="1" smtClean="0"/>
                        <a:t>Czech</a:t>
                      </a:r>
                      <a:r>
                        <a:rPr lang="da-DK" sz="1200" dirty="0" smtClean="0"/>
                        <a:t> </a:t>
                      </a:r>
                      <a:r>
                        <a:rPr lang="da-DK" sz="1200" dirty="0" err="1" smtClean="0"/>
                        <a:t>Republic</a:t>
                      </a:r>
                      <a:r>
                        <a:rPr lang="da-DK" sz="1200" dirty="0" smtClean="0"/>
                        <a:t> (2012)</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1.42 EUR/m</a:t>
                      </a:r>
                      <a:r>
                        <a:rPr lang="da-DK" sz="1200" b="0" baseline="30000" dirty="0" smtClean="0"/>
                        <a:t>³</a:t>
                      </a:r>
                      <a:endParaRPr lang="da-DK" sz="1200" b="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1.12 EUR/m</a:t>
                      </a:r>
                      <a:r>
                        <a:rPr lang="da-DK" sz="1200" b="0" baseline="30000" dirty="0" smtClean="0"/>
                        <a:t>³</a:t>
                      </a:r>
                      <a:endParaRPr lang="da-DK" sz="1200" b="0" dirty="0"/>
                    </a:p>
                  </a:txBody>
                  <a:tcPr/>
                </a:tc>
              </a:tr>
              <a:tr h="268068">
                <a:tc>
                  <a:txBody>
                    <a:bodyPr/>
                    <a:lstStyle/>
                    <a:p>
                      <a:r>
                        <a:rPr lang="da-DK" sz="1200" dirty="0" err="1" smtClean="0"/>
                        <a:t>Hungary</a:t>
                      </a:r>
                      <a:r>
                        <a:rPr lang="da-DK" sz="1200" baseline="0" dirty="0" smtClean="0"/>
                        <a:t> (2013)</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1.06 EUR/m</a:t>
                      </a:r>
                      <a:r>
                        <a:rPr lang="da-DK" sz="1200" b="0" baseline="30000" dirty="0" smtClean="0"/>
                        <a:t>³</a:t>
                      </a:r>
                      <a:endParaRPr lang="da-DK" sz="1200" b="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1.22 EUR/m</a:t>
                      </a:r>
                      <a:r>
                        <a:rPr lang="da-DK" sz="1200" b="0" baseline="30000" dirty="0" smtClean="0"/>
                        <a:t>³</a:t>
                      </a:r>
                      <a:endParaRPr lang="da-DK" sz="1200" b="0" dirty="0" smtClean="0"/>
                    </a:p>
                  </a:txBody>
                  <a:tcPr/>
                </a:tc>
              </a:tr>
              <a:tr h="268068">
                <a:tc>
                  <a:txBody>
                    <a:bodyPr/>
                    <a:lstStyle/>
                    <a:p>
                      <a:r>
                        <a:rPr lang="da-DK" sz="1200" dirty="0" err="1" smtClean="0"/>
                        <a:t>Macedonia</a:t>
                      </a:r>
                      <a:r>
                        <a:rPr lang="da-DK" sz="1200" dirty="0" smtClean="0"/>
                        <a:t> (2011)</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0.35 EUR/m</a:t>
                      </a:r>
                      <a:r>
                        <a:rPr lang="da-DK" sz="1200" b="0" baseline="30000" dirty="0" smtClean="0"/>
                        <a:t>³</a:t>
                      </a:r>
                      <a:endParaRPr lang="da-DK" sz="1200" b="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0.10</a:t>
                      </a:r>
                      <a:r>
                        <a:rPr lang="da-DK" sz="1200" b="0" baseline="0" dirty="0" smtClean="0"/>
                        <a:t> </a:t>
                      </a:r>
                      <a:r>
                        <a:rPr lang="da-DK" sz="1200" b="0" dirty="0" smtClean="0"/>
                        <a:t>EUR/m</a:t>
                      </a:r>
                      <a:r>
                        <a:rPr lang="da-DK" sz="1200" b="0" baseline="30000" dirty="0" smtClean="0"/>
                        <a:t>³</a:t>
                      </a:r>
                      <a:endParaRPr lang="da-DK" sz="1200" b="0" dirty="0" smtClean="0"/>
                    </a:p>
                  </a:txBody>
                  <a:tcPr/>
                </a:tc>
              </a:tr>
              <a:tr h="268068">
                <a:tc>
                  <a:txBody>
                    <a:bodyPr/>
                    <a:lstStyle/>
                    <a:p>
                      <a:r>
                        <a:rPr lang="da-DK" sz="1200" dirty="0" smtClean="0"/>
                        <a:t>Moldova</a:t>
                      </a:r>
                      <a:r>
                        <a:rPr lang="da-DK" sz="1200" baseline="0" dirty="0" smtClean="0"/>
                        <a:t> (2012)</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0.57 EUR/m</a:t>
                      </a:r>
                      <a:r>
                        <a:rPr lang="da-DK" sz="1200" b="0" baseline="30000" dirty="0" smtClean="0"/>
                        <a:t>³</a:t>
                      </a:r>
                      <a:endParaRPr lang="da-DK" sz="1200" b="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0.28 EUR/m</a:t>
                      </a:r>
                      <a:r>
                        <a:rPr lang="da-DK" sz="1200" b="0" baseline="30000" dirty="0" smtClean="0"/>
                        <a:t>³</a:t>
                      </a:r>
                      <a:endParaRPr lang="da-DK" sz="1200" b="0" dirty="0"/>
                    </a:p>
                  </a:txBody>
                  <a:tcPr/>
                </a:tc>
              </a:tr>
              <a:tr h="268068">
                <a:tc>
                  <a:txBody>
                    <a:bodyPr/>
                    <a:lstStyle/>
                    <a:p>
                      <a:r>
                        <a:rPr lang="da-DK" sz="1200" dirty="0" smtClean="0"/>
                        <a:t>Montenegro (2012)</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0.49 EUR/m</a:t>
                      </a:r>
                      <a:r>
                        <a:rPr lang="da-DK" sz="1200" b="0" baseline="30000" dirty="0" smtClean="0"/>
                        <a:t>³</a:t>
                      </a:r>
                      <a:endParaRPr lang="da-DK" sz="1200" b="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0.24 EUR/m</a:t>
                      </a:r>
                      <a:r>
                        <a:rPr lang="da-DK" sz="1200" b="0" baseline="30000" dirty="0" smtClean="0"/>
                        <a:t>³</a:t>
                      </a:r>
                      <a:endParaRPr lang="da-DK" sz="1200" b="0" dirty="0" smtClean="0"/>
                    </a:p>
                  </a:txBody>
                  <a:tcPr/>
                </a:tc>
              </a:tr>
              <a:tr h="268068">
                <a:tc>
                  <a:txBody>
                    <a:bodyPr/>
                    <a:lstStyle/>
                    <a:p>
                      <a:r>
                        <a:rPr lang="da-DK" sz="1200" dirty="0" err="1" smtClean="0"/>
                        <a:t>Romania</a:t>
                      </a:r>
                      <a:r>
                        <a:rPr lang="da-DK" sz="1200" dirty="0" smtClean="0"/>
                        <a:t> (</a:t>
                      </a:r>
                      <a:r>
                        <a:rPr lang="da-DK" sz="1200" dirty="0" err="1" smtClean="0"/>
                        <a:t>big</a:t>
                      </a:r>
                      <a:r>
                        <a:rPr lang="da-DK" sz="1200" dirty="0" smtClean="0"/>
                        <a:t> </a:t>
                      </a:r>
                      <a:r>
                        <a:rPr lang="da-DK" sz="1200" dirty="0" err="1" smtClean="0"/>
                        <a:t>cities</a:t>
                      </a:r>
                      <a:r>
                        <a:rPr lang="da-DK" sz="1200" dirty="0" smtClean="0"/>
                        <a:t>, 2013)</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2.94 EUR/m</a:t>
                      </a:r>
                      <a:r>
                        <a:rPr lang="da-DK" sz="1200" b="0" baseline="30000" dirty="0" smtClean="0"/>
                        <a:t>3</a:t>
                      </a:r>
                      <a:endParaRPr lang="da-DK" sz="1200" b="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2.22 EUR/m</a:t>
                      </a:r>
                      <a:r>
                        <a:rPr lang="da-DK" sz="1200" b="0" baseline="30000" dirty="0" smtClean="0"/>
                        <a:t>3</a:t>
                      </a:r>
                      <a:endParaRPr lang="da-DK" sz="1200" b="0" dirty="0" smtClean="0"/>
                    </a:p>
                  </a:txBody>
                  <a:tcPr/>
                </a:tc>
              </a:tr>
              <a:tr h="268068">
                <a:tc>
                  <a:txBody>
                    <a:bodyPr/>
                    <a:lstStyle/>
                    <a:p>
                      <a:r>
                        <a:rPr lang="da-DK" sz="1200" dirty="0" err="1" smtClean="0"/>
                        <a:t>Serbia</a:t>
                      </a:r>
                      <a:r>
                        <a:rPr lang="da-DK" sz="1200" dirty="0" smtClean="0"/>
                        <a:t> </a:t>
                      </a:r>
                      <a:r>
                        <a:rPr lang="da-DK" sz="800" dirty="0" smtClean="0"/>
                        <a:t>(</a:t>
                      </a:r>
                      <a:r>
                        <a:rPr lang="da-DK" sz="800" dirty="0" err="1" smtClean="0"/>
                        <a:t>Chamber</a:t>
                      </a:r>
                      <a:r>
                        <a:rPr lang="da-DK" sz="800" baseline="0" dirty="0" smtClean="0"/>
                        <a:t> of Commerce data 2012</a:t>
                      </a:r>
                      <a:r>
                        <a:rPr lang="da-DK" sz="1200" baseline="0" dirty="0" smtClean="0"/>
                        <a:t>)</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0.34 EUR/m³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0.25 EUR/m³ </a:t>
                      </a:r>
                    </a:p>
                  </a:txBody>
                  <a:tcPr/>
                </a:tc>
              </a:tr>
              <a:tr h="268068">
                <a:tc>
                  <a:txBody>
                    <a:bodyPr/>
                    <a:lstStyle/>
                    <a:p>
                      <a:r>
                        <a:rPr lang="da-DK" sz="1200" dirty="0" err="1" smtClean="0"/>
                        <a:t>Slovakia</a:t>
                      </a:r>
                      <a:r>
                        <a:rPr lang="da-DK" sz="1200" dirty="0" smtClean="0"/>
                        <a:t> (2012)</a:t>
                      </a:r>
                      <a:endParaRPr lang="da-DK"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1.01 EUR/m³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dirty="0" smtClean="0"/>
                        <a:t>0.90 EUR/m³ </a:t>
                      </a:r>
                    </a:p>
                  </a:txBody>
                  <a:tcPr/>
                </a:tc>
              </a:tr>
            </a:tbl>
          </a:graphicData>
        </a:graphic>
      </p:graphicFrame>
      <p:sp>
        <p:nvSpPr>
          <p:cNvPr id="9" name="TextBox 8"/>
          <p:cNvSpPr txBox="1"/>
          <p:nvPr/>
        </p:nvSpPr>
        <p:spPr>
          <a:xfrm>
            <a:off x="419820" y="4852517"/>
            <a:ext cx="4755295" cy="215444"/>
          </a:xfrm>
          <a:prstGeom prst="rect">
            <a:avLst/>
          </a:prstGeom>
          <a:noFill/>
        </p:spPr>
        <p:txBody>
          <a:bodyPr wrap="square" rtlCol="0">
            <a:spAutoFit/>
          </a:bodyPr>
          <a:lstStyle/>
          <a:p>
            <a:r>
              <a:rPr lang="da-DK" sz="800" dirty="0" smtClean="0">
                <a:latin typeface="+mj-lt"/>
                <a:cs typeface="Arial" pitchFamily="34" charset="0"/>
              </a:rPr>
              <a:t>Source: SOS </a:t>
            </a:r>
            <a:r>
              <a:rPr lang="da-DK" sz="800" dirty="0" err="1" smtClean="0">
                <a:latin typeface="+mj-lt"/>
                <a:cs typeface="Arial" pitchFamily="34" charset="0"/>
              </a:rPr>
              <a:t>Danubis</a:t>
            </a:r>
            <a:r>
              <a:rPr lang="da-DK" sz="800" dirty="0" smtClean="0">
                <a:latin typeface="+mj-lt"/>
                <a:cs typeface="Arial" pitchFamily="34" charset="0"/>
              </a:rPr>
              <a:t> 2016, </a:t>
            </a:r>
            <a:r>
              <a:rPr lang="da-DK" sz="800" dirty="0" err="1" smtClean="0">
                <a:latin typeface="+mj-lt"/>
                <a:cs typeface="Arial" pitchFamily="34" charset="0"/>
              </a:rPr>
              <a:t>Bulgaria</a:t>
            </a:r>
            <a:r>
              <a:rPr lang="da-DK" sz="800" dirty="0" smtClean="0">
                <a:latin typeface="+mj-lt"/>
                <a:cs typeface="Arial" pitchFamily="34" charset="0"/>
              </a:rPr>
              <a:t> WSS </a:t>
            </a:r>
            <a:r>
              <a:rPr lang="da-DK" sz="800" dirty="0" err="1" smtClean="0">
                <a:latin typeface="+mj-lt"/>
                <a:cs typeface="Arial" pitchFamily="34" charset="0"/>
              </a:rPr>
              <a:t>Strategy</a:t>
            </a:r>
            <a:r>
              <a:rPr lang="da-DK" sz="800" dirty="0" smtClean="0">
                <a:latin typeface="+mj-lt"/>
                <a:cs typeface="Arial" pitchFamily="34" charset="0"/>
              </a:rPr>
              <a:t> 2014, </a:t>
            </a:r>
          </a:p>
        </p:txBody>
      </p:sp>
      <p:sp>
        <p:nvSpPr>
          <p:cNvPr id="10" name="TextBox 9"/>
          <p:cNvSpPr txBox="1"/>
          <p:nvPr/>
        </p:nvSpPr>
        <p:spPr>
          <a:xfrm>
            <a:off x="5456227" y="4852517"/>
            <a:ext cx="2949193" cy="215444"/>
          </a:xfrm>
          <a:prstGeom prst="rect">
            <a:avLst/>
          </a:prstGeom>
          <a:noFill/>
        </p:spPr>
        <p:txBody>
          <a:bodyPr wrap="square" rtlCol="0">
            <a:spAutoFit/>
          </a:bodyPr>
          <a:lstStyle/>
          <a:p>
            <a:r>
              <a:rPr lang="da-DK" sz="800" dirty="0" smtClean="0">
                <a:latin typeface="+mj-lt"/>
                <a:cs typeface="Arial" pitchFamily="34" charset="0"/>
              </a:rPr>
              <a:t>Note: </a:t>
            </a:r>
            <a:r>
              <a:rPr lang="da-DK" sz="800" dirty="0" err="1" smtClean="0">
                <a:latin typeface="+mj-lt"/>
                <a:cs typeface="Arial" pitchFamily="34" charset="0"/>
              </a:rPr>
              <a:t>Currency</a:t>
            </a:r>
            <a:r>
              <a:rPr lang="da-DK" sz="800" dirty="0" smtClean="0">
                <a:latin typeface="+mj-lt"/>
                <a:cs typeface="Arial" pitchFamily="34" charset="0"/>
              </a:rPr>
              <a:t> </a:t>
            </a:r>
            <a:r>
              <a:rPr lang="da-DK" sz="800" dirty="0" err="1" smtClean="0">
                <a:latin typeface="+mj-lt"/>
                <a:cs typeface="Arial" pitchFamily="34" charset="0"/>
              </a:rPr>
              <a:t>conversion</a:t>
            </a:r>
            <a:r>
              <a:rPr lang="da-DK" sz="800" dirty="0" smtClean="0">
                <a:latin typeface="+mj-lt"/>
                <a:cs typeface="Arial" pitchFamily="34" charset="0"/>
              </a:rPr>
              <a:t> by Author </a:t>
            </a:r>
            <a:r>
              <a:rPr lang="da-DK" sz="800" dirty="0" err="1" smtClean="0">
                <a:latin typeface="+mj-lt"/>
                <a:cs typeface="Arial" pitchFamily="34" charset="0"/>
              </a:rPr>
              <a:t>using</a:t>
            </a:r>
            <a:r>
              <a:rPr lang="da-DK" sz="800" dirty="0" smtClean="0">
                <a:latin typeface="+mj-lt"/>
                <a:cs typeface="Arial" pitchFamily="34" charset="0"/>
              </a:rPr>
              <a:t> xe.com</a:t>
            </a:r>
          </a:p>
        </p:txBody>
      </p:sp>
    </p:spTree>
    <p:extLst>
      <p:ext uri="{BB962C8B-B14F-4D97-AF65-F5344CB8AC3E}">
        <p14:creationId xmlns:p14="http://schemas.microsoft.com/office/powerpoint/2010/main" val="99365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WI">
  <a:themeElements>
    <a:clrScheme name="COWI">
      <a:dk1>
        <a:srgbClr val="1F1F1F"/>
      </a:dk1>
      <a:lt1>
        <a:sysClr val="window" lastClr="FFFFFF"/>
      </a:lt1>
      <a:dk2>
        <a:srgbClr val="58595B"/>
      </a:dk2>
      <a:lt2>
        <a:srgbClr val="D0C7BD"/>
      </a:lt2>
      <a:accent1>
        <a:srgbClr val="80776F"/>
      </a:accent1>
      <a:accent2>
        <a:srgbClr val="D0C7BD"/>
      </a:accent2>
      <a:accent3>
        <a:srgbClr val="F04E23"/>
      </a:accent3>
      <a:accent4>
        <a:srgbClr val="9DB8AF"/>
      </a:accent4>
      <a:accent5>
        <a:srgbClr val="7D8897"/>
      </a:accent5>
      <a:accent6>
        <a:srgbClr val="435A69"/>
      </a:accent6>
      <a:hlink>
        <a:srgbClr val="F04E23"/>
      </a:hlink>
      <a:folHlink>
        <a:srgbClr val="867E78"/>
      </a:folHlink>
    </a:clrScheme>
    <a:fontScheme name="COWI">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mj-lt"/>
            <a:cs typeface="Arial" pitchFamily="34" charset="0"/>
          </a:defRPr>
        </a:defPPr>
      </a:lstStyle>
    </a:txDef>
  </a:objectDefaults>
  <a:extraClrSchemeLst/>
  <a:extLst>
    <a:ext uri="{05A4C25C-085E-4340-85A3-A5531E510DB2}">
      <thm15:themeFamily xmlns:thm15="http://schemas.microsoft.com/office/thememl/2012/main" name="COWI_16_9.potx" id="{B913926C-0BE9-4EB0-8DEE-12AF2ABC3588}" vid="{1ABD1598-AACF-489A-91F8-861F3E6F3E1F}"/>
    </a:ext>
  </a:extLst>
</a:theme>
</file>

<file path=ppt/theme/theme2.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B5EC5F424DF0438C02C794499518FB" ma:contentTypeVersion="0" ma:contentTypeDescription="Create a new document." ma:contentTypeScope="" ma:versionID="5ab65c60870f55e49362d4efb7fd413f">
  <xsd:schema xmlns:xsd="http://www.w3.org/2001/XMLSchema" xmlns:xs="http://www.w3.org/2001/XMLSchema" xmlns:p="http://schemas.microsoft.com/office/2006/metadata/properties" targetNamespace="http://schemas.microsoft.com/office/2006/metadata/properties" ma:root="true" ma:fieldsID="62ea347ee6c5493b9e14b1c149bab3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E5AD35-51AE-48AB-AA94-6481342DAF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6144C94-C1F0-4A17-85A2-D7079B780E5D}">
  <ds:schemaRefs>
    <ds:schemaRef ds:uri="http://schemas.microsoft.com/sharepoint/v3/contenttype/forms"/>
  </ds:schemaRefs>
</ds:datastoreItem>
</file>

<file path=customXml/itemProps3.xml><?xml version="1.0" encoding="utf-8"?>
<ds:datastoreItem xmlns:ds="http://schemas.openxmlformats.org/officeDocument/2006/customXml" ds:itemID="{07BB160B-CCCF-4D9A-A99F-59549D479609}">
  <ds:schemaRefs>
    <ds:schemaRef ds:uri="http://purl.org/dc/terms/"/>
    <ds:schemaRef ds:uri="http://purl.org/dc/elements/1.1/"/>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COWI_16_9</Template>
  <TotalTime>4452</TotalTime>
  <Words>1126</Words>
  <Application>Microsoft Office PowerPoint</Application>
  <PresentationFormat>On-screen Show (16:9)</PresentationFormat>
  <Paragraphs>182</Paragraphs>
  <Slides>13</Slides>
  <Notes>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Verdana</vt:lpstr>
      <vt:lpstr>COWI</vt:lpstr>
      <vt:lpstr>Financing WWT facilities and operation – sustainability and full cost recovery </vt:lpstr>
      <vt:lpstr>Financing of WWT Facilities and Operation- Sustainability and Cost Recovery</vt:lpstr>
      <vt:lpstr>WFD – Does not require full cost recovery</vt:lpstr>
      <vt:lpstr>Is sustainability affordable?      Danube region poor by EU standards</vt:lpstr>
      <vt:lpstr>Cohesion Funds and Financial Sustainability </vt:lpstr>
      <vt:lpstr>Compliance</vt:lpstr>
      <vt:lpstr>Regional comparison shows wide variation in tariffs and affordability</vt:lpstr>
      <vt:lpstr>Tariff characteristics in WSS sector in Danube region** Note the price of wastewater in EU versus non- EU countries </vt:lpstr>
      <vt:lpstr>Wastewater is more expensive than water –  But many consumers pay less for wastewater</vt:lpstr>
      <vt:lpstr>Cost cover ratios, sustainability and affordability</vt:lpstr>
      <vt:lpstr>Is cost coverage = sustainable utility operations</vt:lpstr>
      <vt:lpstr>Some steps towards sustainability  Tentative conclusions 1 of 2</vt:lpstr>
      <vt:lpstr>Some steps towards sustainability  Tentative conclusions 1 of 2</vt:lpstr>
    </vt:vector>
  </TitlesOfParts>
  <Company>COWI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Albania Water Supply and Sanitation Sector Strategy</dc:title>
  <dc:subject>Financing Strategy Model Presentation</dc:subject>
  <dc:creator>MJA, LGJ, MRBR and Semi</dc:creator>
  <cp:lastModifiedBy>Michael Jacobsen</cp:lastModifiedBy>
  <cp:revision>151</cp:revision>
  <cp:lastPrinted>2017-03-06T14:17:00Z</cp:lastPrinted>
  <dcterms:created xsi:type="dcterms:W3CDTF">2016-02-04T13:18:22Z</dcterms:created>
  <dcterms:modified xsi:type="dcterms:W3CDTF">2017-05-15T20:18:53Z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wiTitle">
    <vt:lpwstr>Albania Water Supply and Sanitation Sector Strategy</vt:lpwstr>
  </property>
  <property fmtid="{D5CDD505-2E9C-101B-9397-08002B2CF9AE}" pid="3" name="CowiSubject">
    <vt:lpwstr>Financing Strategy Model Presentation</vt:lpwstr>
  </property>
  <property fmtid="{D5CDD505-2E9C-101B-9397-08002B2CF9AE}" pid="4" name="Date completed">
    <vt:lpwstr>24 februar 2016</vt:lpwstr>
  </property>
  <property fmtid="{D5CDD505-2E9C-101B-9397-08002B2CF9AE}" pid="5" name="CowiAuthor">
    <vt:lpwstr>MJA, LGJ, MRBR and Semi</vt:lpwstr>
  </property>
  <property fmtid="{D5CDD505-2E9C-101B-9397-08002B2CF9AE}" pid="6" name="Language">
    <vt:lpwstr>English [US]</vt:lpwstr>
  </property>
  <property fmtid="{D5CDD505-2E9C-101B-9397-08002B2CF9AE}" pid="7" name="ContentTypeId">
    <vt:lpwstr>0x010100C4B5EC5F424DF0438C02C794499518FB</vt:lpwstr>
  </property>
  <property fmtid="{D5CDD505-2E9C-101B-9397-08002B2CF9AE}" pid="8" name="_AdHocReviewCycleID">
    <vt:i4>-797992660</vt:i4>
  </property>
  <property fmtid="{D5CDD505-2E9C-101B-9397-08002B2CF9AE}" pid="9" name="_NewReviewCycle">
    <vt:lpwstr/>
  </property>
  <property fmtid="{D5CDD505-2E9C-101B-9397-08002B2CF9AE}" pid="10" name="_EmailSubject">
    <vt:lpwstr>Presentations</vt:lpwstr>
  </property>
  <property fmtid="{D5CDD505-2E9C-101B-9397-08002B2CF9AE}" pid="11" name="_AuthorEmail">
    <vt:lpwstr>mja@cowi.com</vt:lpwstr>
  </property>
  <property fmtid="{D5CDD505-2E9C-101B-9397-08002B2CF9AE}" pid="12" name="_AuthorEmailDisplayName">
    <vt:lpwstr>Michael Jacobsen</vt:lpwstr>
  </property>
  <property fmtid="{D5CDD505-2E9C-101B-9397-08002B2CF9AE}" pid="13" name="_PreviousAdHocReviewCycleID">
    <vt:i4>-1402580602</vt:i4>
  </property>
</Properties>
</file>