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8" r:id="rId3"/>
    <p:sldId id="264" r:id="rId4"/>
    <p:sldId id="265" r:id="rId5"/>
    <p:sldId id="266" r:id="rId6"/>
    <p:sldId id="267" r:id="rId7"/>
    <p:sldId id="269" r:id="rId8"/>
    <p:sldId id="270" r:id="rId9"/>
    <p:sldId id="257" r:id="rId10"/>
    <p:sldId id="258" r:id="rId11"/>
    <p:sldId id="271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7" autoAdjust="0"/>
    <p:restoredTop sz="94660"/>
  </p:normalViewPr>
  <p:slideViewPr>
    <p:cSldViewPr snapToGrid="0">
      <p:cViewPr varScale="1">
        <p:scale>
          <a:sx n="72" d="100"/>
          <a:sy n="72" d="100"/>
        </p:scale>
        <p:origin x="456" y="3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0B616C-029A-46FE-8970-B728064BB644}" type="datetimeFigureOut">
              <a:rPr lang="en-ZA" smtClean="0"/>
              <a:t>2017-05-15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7CAAF-37D3-483C-ABC0-33A67F8EAF3F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0145432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0B616C-029A-46FE-8970-B728064BB644}" type="datetimeFigureOut">
              <a:rPr lang="en-ZA" smtClean="0"/>
              <a:t>2017-05-15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7CAAF-37D3-483C-ABC0-33A67F8EAF3F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6799178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0B616C-029A-46FE-8970-B728064BB644}" type="datetimeFigureOut">
              <a:rPr lang="en-ZA" smtClean="0"/>
              <a:t>2017-05-15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7CAAF-37D3-483C-ABC0-33A67F8EAF3F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3514819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0B616C-029A-46FE-8970-B728064BB644}" type="datetimeFigureOut">
              <a:rPr lang="en-ZA" smtClean="0"/>
              <a:t>2017-05-15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7CAAF-37D3-483C-ABC0-33A67F8EAF3F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5747927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0B616C-029A-46FE-8970-B728064BB644}" type="datetimeFigureOut">
              <a:rPr lang="en-ZA" smtClean="0"/>
              <a:t>2017-05-15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7CAAF-37D3-483C-ABC0-33A67F8EAF3F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4459598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0B616C-029A-46FE-8970-B728064BB644}" type="datetimeFigureOut">
              <a:rPr lang="en-ZA" smtClean="0"/>
              <a:t>2017-05-15</a:t>
            </a:fld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7CAAF-37D3-483C-ABC0-33A67F8EAF3F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4744933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0B616C-029A-46FE-8970-B728064BB644}" type="datetimeFigureOut">
              <a:rPr lang="en-ZA" smtClean="0"/>
              <a:t>2017-05-15</a:t>
            </a:fld>
            <a:endParaRPr lang="en-Z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7CAAF-37D3-483C-ABC0-33A67F8EAF3F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9129631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0B616C-029A-46FE-8970-B728064BB644}" type="datetimeFigureOut">
              <a:rPr lang="en-ZA" smtClean="0"/>
              <a:t>2017-05-15</a:t>
            </a:fld>
            <a:endParaRPr lang="en-Z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7CAAF-37D3-483C-ABC0-33A67F8EAF3F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8934872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0B616C-029A-46FE-8970-B728064BB644}" type="datetimeFigureOut">
              <a:rPr lang="en-ZA" smtClean="0"/>
              <a:t>2017-05-15</a:t>
            </a:fld>
            <a:endParaRPr lang="en-Z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7CAAF-37D3-483C-ABC0-33A67F8EAF3F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1046389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0B616C-029A-46FE-8970-B728064BB644}" type="datetimeFigureOut">
              <a:rPr lang="en-ZA" smtClean="0"/>
              <a:t>2017-05-15</a:t>
            </a:fld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7CAAF-37D3-483C-ABC0-33A67F8EAF3F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7564135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Z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0B616C-029A-46FE-8970-B728064BB644}" type="datetimeFigureOut">
              <a:rPr lang="en-ZA" smtClean="0"/>
              <a:t>2017-05-15</a:t>
            </a:fld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7CAAF-37D3-483C-ABC0-33A67F8EAF3F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7420440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0B616C-029A-46FE-8970-B728064BB644}" type="datetimeFigureOut">
              <a:rPr lang="en-ZA" smtClean="0"/>
              <a:t>2017-05-15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17CAAF-37D3-483C-ABC0-33A67F8EAF3F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42533345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4279" y="489098"/>
            <a:ext cx="10659140" cy="3020865"/>
          </a:xfrm>
        </p:spPr>
        <p:txBody>
          <a:bodyPr>
            <a:normAutofit/>
          </a:bodyPr>
          <a:lstStyle/>
          <a:p>
            <a:r>
              <a:rPr lang="en-ZA" dirty="0" smtClean="0"/>
              <a:t>Innovative financing solutions:</a:t>
            </a:r>
            <a:br>
              <a:rPr lang="en-ZA" dirty="0" smtClean="0"/>
            </a:br>
            <a:r>
              <a:rPr lang="en-ZA" dirty="0" smtClean="0"/>
              <a:t>Durban </a:t>
            </a:r>
            <a:r>
              <a:rPr lang="en-ZA" dirty="0" smtClean="0"/>
              <a:t>water recycling plant</a:t>
            </a:r>
            <a:endParaRPr lang="en-ZA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ZA" sz="3200" dirty="0" smtClean="0"/>
              <a:t>Neil Macleod</a:t>
            </a:r>
            <a:endParaRPr lang="en-ZA" sz="3200" dirty="0"/>
          </a:p>
        </p:txBody>
      </p:sp>
    </p:spTree>
    <p:extLst>
      <p:ext uri="{BB962C8B-B14F-4D97-AF65-F5344CB8AC3E}">
        <p14:creationId xmlns:p14="http://schemas.microsoft.com/office/powerpoint/2010/main" val="368711295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ZA"/>
          </a:p>
        </p:txBody>
      </p:sp>
      <p:pic>
        <p:nvPicPr>
          <p:cNvPr id="2050" name="Picture 2" descr="Image result for durban water recycling projec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2234" y="1825625"/>
            <a:ext cx="9612234" cy="47399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8248965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ZA" sz="6000" dirty="0" smtClean="0"/>
              <a:t>             The end result</a:t>
            </a:r>
            <a:endParaRPr lang="en-ZA" sz="6000" dirty="0"/>
          </a:p>
        </p:txBody>
      </p:sp>
    </p:spTree>
    <p:extLst>
      <p:ext uri="{BB962C8B-B14F-4D97-AF65-F5344CB8AC3E}">
        <p14:creationId xmlns:p14="http://schemas.microsoft.com/office/powerpoint/2010/main" val="28454384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ZA" sz="4400" dirty="0" smtClean="0"/>
              <a:t>                 </a:t>
            </a:r>
            <a:r>
              <a:rPr lang="en-ZA" sz="6000" dirty="0" smtClean="0"/>
              <a:t>Why build the plant?</a:t>
            </a:r>
            <a:endParaRPr lang="en-ZA" sz="6000" dirty="0"/>
          </a:p>
        </p:txBody>
      </p:sp>
    </p:spTree>
    <p:extLst>
      <p:ext uri="{BB962C8B-B14F-4D97-AF65-F5344CB8AC3E}">
        <p14:creationId xmlns:p14="http://schemas.microsoft.com/office/powerpoint/2010/main" val="38702091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ZA"/>
          </a:p>
        </p:txBody>
      </p:sp>
      <p:pic>
        <p:nvPicPr>
          <p:cNvPr id="1028" name="Picture 4" descr="http://www.infrastructurene.ws/wp-content/uploads/sites/4/2014/12/Spring-Grove-Dam-0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1479" y="181802"/>
            <a:ext cx="9558669" cy="63310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971280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ZA"/>
          </a:p>
        </p:txBody>
      </p:sp>
      <p:pic>
        <p:nvPicPr>
          <p:cNvPr id="2050" name="Picture 2" descr="http://www.outdoorphoto.co.za/forum/photopost/data/518/IMGP088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908" y="1057940"/>
            <a:ext cx="10783674" cy="53109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651858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ZA"/>
          </a:p>
        </p:txBody>
      </p:sp>
      <p:pic>
        <p:nvPicPr>
          <p:cNvPr id="3074" name="Picture 2" descr="Image result for mondi merebank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2413" y="616688"/>
            <a:ext cx="7980792" cy="59855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615985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ZA"/>
          </a:p>
        </p:txBody>
      </p:sp>
      <p:pic>
        <p:nvPicPr>
          <p:cNvPr id="4098" name="Picture 2" descr="http://www.hydrocarbonprocessing.com/media/1926/shell-bp-sapref-refinery-cape-town.jpg?width=300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0722" y="967561"/>
            <a:ext cx="9755717" cy="50079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10956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ZA" sz="6000" dirty="0"/>
              <a:t>	</a:t>
            </a:r>
            <a:r>
              <a:rPr lang="en-ZA" sz="6000" dirty="0" smtClean="0"/>
              <a:t>Why use a PPP as the vehicle 	to</a:t>
            </a:r>
            <a:r>
              <a:rPr lang="en-ZA" sz="6000" dirty="0"/>
              <a:t> </a:t>
            </a:r>
            <a:r>
              <a:rPr lang="en-ZA" sz="6000" dirty="0" smtClean="0"/>
              <a:t>implement the facility?</a:t>
            </a:r>
            <a:endParaRPr lang="en-ZA" sz="6000" dirty="0"/>
          </a:p>
        </p:txBody>
      </p:sp>
    </p:spTree>
    <p:extLst>
      <p:ext uri="{BB962C8B-B14F-4D97-AF65-F5344CB8AC3E}">
        <p14:creationId xmlns:p14="http://schemas.microsoft.com/office/powerpoint/2010/main" val="7997452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ZA" sz="6000" dirty="0" smtClean="0"/>
              <a:t>        The process we followed</a:t>
            </a:r>
            <a:endParaRPr lang="en-ZA" sz="6000" dirty="0"/>
          </a:p>
        </p:txBody>
      </p:sp>
    </p:spTree>
    <p:extLst>
      <p:ext uri="{BB962C8B-B14F-4D97-AF65-F5344CB8AC3E}">
        <p14:creationId xmlns:p14="http://schemas.microsoft.com/office/powerpoint/2010/main" val="315061122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ZA"/>
          </a:p>
        </p:txBody>
      </p:sp>
      <p:pic>
        <p:nvPicPr>
          <p:cNvPr id="1026" name="Picture 2" descr="Image result for durban water recycling projec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7265" y="455797"/>
            <a:ext cx="6023344" cy="6023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6452112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1000</TotalTime>
  <Words>21</Words>
  <Application>Microsoft Office PowerPoint</Application>
  <PresentationFormat>Widescreen</PresentationFormat>
  <Paragraphs>6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Calibri</vt:lpstr>
      <vt:lpstr>Calibri Light</vt:lpstr>
      <vt:lpstr>Office Theme</vt:lpstr>
      <vt:lpstr>Innovative financing solutions: Durban water recycling plant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Durban water recycling plant</dc:title>
  <dc:creator>Neil Macleod</dc:creator>
  <cp:lastModifiedBy>Neil Macleod</cp:lastModifiedBy>
  <cp:revision>9</cp:revision>
  <dcterms:created xsi:type="dcterms:W3CDTF">2017-03-23T13:25:16Z</dcterms:created>
  <dcterms:modified xsi:type="dcterms:W3CDTF">2017-05-16T08:21:34Z</dcterms:modified>
</cp:coreProperties>
</file>