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5" r:id="rId4"/>
  </p:sldMasterIdLst>
  <p:notesMasterIdLst>
    <p:notesMasterId r:id="rId32"/>
  </p:notesMasterIdLst>
  <p:handoutMasterIdLst>
    <p:handoutMasterId r:id="rId33"/>
  </p:handoutMasterIdLst>
  <p:sldIdLst>
    <p:sldId id="256" r:id="rId5"/>
    <p:sldId id="260" r:id="rId6"/>
    <p:sldId id="386" r:id="rId7"/>
    <p:sldId id="392" r:id="rId8"/>
    <p:sldId id="389" r:id="rId9"/>
    <p:sldId id="390" r:id="rId10"/>
    <p:sldId id="391" r:id="rId11"/>
    <p:sldId id="383" r:id="rId12"/>
    <p:sldId id="384" r:id="rId13"/>
    <p:sldId id="360" r:id="rId14"/>
    <p:sldId id="382" r:id="rId15"/>
    <p:sldId id="385" r:id="rId16"/>
    <p:sldId id="313" r:id="rId17"/>
    <p:sldId id="362" r:id="rId18"/>
    <p:sldId id="364" r:id="rId19"/>
    <p:sldId id="365" r:id="rId20"/>
    <p:sldId id="366" r:id="rId21"/>
    <p:sldId id="367" r:id="rId22"/>
    <p:sldId id="368" r:id="rId23"/>
    <p:sldId id="378" r:id="rId24"/>
    <p:sldId id="387" r:id="rId25"/>
    <p:sldId id="369" r:id="rId26"/>
    <p:sldId id="379" r:id="rId27"/>
    <p:sldId id="373" r:id="rId28"/>
    <p:sldId id="380" r:id="rId29"/>
    <p:sldId id="371" r:id="rId30"/>
    <p:sldId id="372" r:id="rId31"/>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acobsen" initials="MJ" lastIdx="58" clrIdx="0">
    <p:extLst/>
  </p:cmAuthor>
  <p:cmAuthor id="2" name="Lars Grue Jensen" initials="LGJ" lastIdx="4" clrIdx="1">
    <p:extLst/>
  </p:cmAuthor>
  <p:cmAuthor id="3" name="Meta Reimer Brødsted" initials="MRB" lastIdx="1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FFE48F"/>
    <a:srgbClr val="71E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5871" autoAdjust="0"/>
  </p:normalViewPr>
  <p:slideViewPr>
    <p:cSldViewPr snapToGrid="0" snapToObjects="1">
      <p:cViewPr varScale="1">
        <p:scale>
          <a:sx n="98" d="100"/>
          <a:sy n="98" d="100"/>
        </p:scale>
        <p:origin x="516" y="8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5" d="100"/>
          <a:sy n="65" d="100"/>
        </p:scale>
        <p:origin x="2526"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4T15:08:48.040" idx="57">
    <p:pos x="10" y="10"/>
    <p:text>Lindita - I am not sure if  you want to use any of the current situation slides. If you do not, do you want me to use some of them or should we just skip them?</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04T15:10:02.642" idx="58">
    <p:pos x="10" y="10"/>
    <p:text>This slide is complicated and I am thinking to skip it in Vienna</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07T11:26:00.559" idx="53">
    <p:pos x="4204" y="388"/>
    <p:text>Tool - llink to Master Plan, as a tool</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3-07T11:25:19.950" idx="52">
    <p:pos x="10" y="10"/>
    <p:text>Philip: Drop the scenarios. Focus on the result os the last scenario</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8857" y="30510"/>
            <a:ext cx="2919032" cy="106205"/>
          </a:xfrm>
          <a:prstGeom prst="rect">
            <a:avLst/>
          </a:prstGeom>
        </p:spPr>
        <p:txBody>
          <a:bodyPr vert="horz" lIns="103444" tIns="0" rIns="0" bIns="0" rtlCol="0" anchor="ctr" anchorCtr="0"/>
          <a:lstStyle>
            <a:lvl1pPr algn="l">
              <a:defRPr sz="1200"/>
            </a:lvl1pPr>
          </a:lstStyle>
          <a:p>
            <a:r>
              <a:rPr lang="da-DK" sz="800">
                <a:solidFill>
                  <a:schemeClr val="tx2"/>
                </a:solidFill>
              </a:rPr>
              <a:t>Financing Strategy Model Presentation</a:t>
            </a:r>
            <a:endParaRPr lang="da-DK" sz="800" dirty="0">
              <a:solidFill>
                <a:schemeClr val="tx2"/>
              </a:solidFill>
            </a:endParaRPr>
          </a:p>
        </p:txBody>
      </p:sp>
      <p:sp>
        <p:nvSpPr>
          <p:cNvPr id="3" name="Date Placeholder 2"/>
          <p:cNvSpPr>
            <a:spLocks noGrp="1"/>
          </p:cNvSpPr>
          <p:nvPr>
            <p:ph type="dt" sz="quarter" idx="1"/>
          </p:nvPr>
        </p:nvSpPr>
        <p:spPr>
          <a:xfrm>
            <a:off x="418857" y="136715"/>
            <a:ext cx="2919032" cy="106205"/>
          </a:xfrm>
          <a:prstGeom prst="rect">
            <a:avLst/>
          </a:prstGeom>
        </p:spPr>
        <p:txBody>
          <a:bodyPr vert="horz" lIns="103444" tIns="0" rIns="0" bIns="0" rtlCol="0" anchor="ctr" anchorCtr="0"/>
          <a:lstStyle>
            <a:lvl1pPr algn="r">
              <a:defRPr sz="1200"/>
            </a:lvl1pPr>
          </a:lstStyle>
          <a:p>
            <a:pPr algn="l"/>
            <a:r>
              <a:rPr lang="da-DK" sz="800">
                <a:solidFill>
                  <a:schemeClr val="tx2"/>
                </a:solidFill>
              </a:rPr>
              <a:t>24 februar 2016</a:t>
            </a:r>
            <a:endParaRPr lang="da-DK" sz="800" dirty="0">
              <a:solidFill>
                <a:schemeClr val="tx2"/>
              </a:solidFill>
            </a:endParaRPr>
          </a:p>
        </p:txBody>
      </p:sp>
      <p:sp>
        <p:nvSpPr>
          <p:cNvPr id="4" name="Footer Placeholder 3"/>
          <p:cNvSpPr>
            <a:spLocks noGrp="1"/>
          </p:cNvSpPr>
          <p:nvPr>
            <p:ph type="ftr" sz="quarter" idx="2"/>
          </p:nvPr>
        </p:nvSpPr>
        <p:spPr>
          <a:xfrm>
            <a:off x="418857" y="242920"/>
            <a:ext cx="2919032" cy="106205"/>
          </a:xfrm>
          <a:prstGeom prst="rect">
            <a:avLst/>
          </a:prstGeom>
        </p:spPr>
        <p:txBody>
          <a:bodyPr vert="horz" lIns="103444" tIns="0" rIns="0" bIns="0" rtlCol="0" anchor="ctr" anchorCtr="0"/>
          <a:lstStyle>
            <a:lvl1pPr algn="l">
              <a:defRPr sz="1200"/>
            </a:lvl1pPr>
          </a:lstStyle>
          <a:p>
            <a:r>
              <a:rPr lang="en-US" sz="800">
                <a:solidFill>
                  <a:schemeClr val="tx2"/>
                </a:solidFill>
              </a:rPr>
              <a:t>Albania Water Supply and Sanitation Sector Strategy</a:t>
            </a:r>
            <a:endParaRPr lang="da-DK" sz="800" dirty="0">
              <a:solidFill>
                <a:schemeClr val="tx2"/>
              </a:solidFill>
            </a:endParaRPr>
          </a:p>
        </p:txBody>
      </p:sp>
      <p:sp>
        <p:nvSpPr>
          <p:cNvPr id="5" name="Slide Number Placeholder 4"/>
          <p:cNvSpPr>
            <a:spLocks noGrp="1"/>
          </p:cNvSpPr>
          <p:nvPr>
            <p:ph type="sldNum" sz="quarter" idx="3"/>
          </p:nvPr>
        </p:nvSpPr>
        <p:spPr>
          <a:xfrm>
            <a:off x="3" y="12143"/>
            <a:ext cx="359016" cy="365400"/>
          </a:xfrm>
          <a:prstGeom prst="rect">
            <a:avLst/>
          </a:prstGeom>
        </p:spPr>
        <p:txBody>
          <a:bodyPr vert="horz" lIns="0" tIns="0" rIns="0" bIns="0" rtlCol="0" anchor="ctr" anchorCtr="0"/>
          <a:lstStyle>
            <a:lvl1pPr algn="r">
              <a:defRPr sz="1200"/>
            </a:lvl1pPr>
          </a:lstStyle>
          <a:p>
            <a:fld id="{38C07F4F-3FB7-4E18-A242-F938D64804F6}" type="slidenum">
              <a:rPr lang="da-DK" sz="1400">
                <a:solidFill>
                  <a:schemeClr val="tx2"/>
                </a:solidFill>
              </a:rPr>
              <a:pPr/>
              <a:t>‹#›</a:t>
            </a:fld>
            <a:endParaRPr lang="da-DK" sz="140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562" y="9530872"/>
            <a:ext cx="621648" cy="190406"/>
          </a:xfrm>
          <a:prstGeom prst="rect">
            <a:avLst/>
          </a:prstGeom>
        </p:spPr>
      </p:pic>
      <p:cxnSp>
        <p:nvCxnSpPr>
          <p:cNvPr id="8" name="Straight Connector 7"/>
          <p:cNvCxnSpPr/>
          <p:nvPr/>
        </p:nvCxnSpPr>
        <p:spPr>
          <a:xfrm>
            <a:off x="415780" y="12141"/>
            <a:ext cx="0" cy="365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32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 y="12142"/>
            <a:ext cx="362784" cy="365400"/>
          </a:xfrm>
          <a:prstGeom prst="rect">
            <a:avLst/>
          </a:prstGeom>
        </p:spPr>
        <p:txBody>
          <a:bodyPr vert="horz" lIns="0" tIns="0" rIns="0" bIns="0" rtlCol="0" anchor="ctr" anchorCtr="0"/>
          <a:lstStyle>
            <a:lvl1pPr algn="r">
              <a:defRPr sz="1400">
                <a:solidFill>
                  <a:schemeClr val="tx2"/>
                </a:solidFill>
              </a:defRPr>
            </a:lvl1pPr>
          </a:lstStyle>
          <a:p>
            <a:fld id="{3E68CD2C-F294-434C-8F31-88265617A31A}" type="slidenum">
              <a:rPr lang="en-US" smtClean="0"/>
              <a:pPr/>
              <a:t>‹#›</a:t>
            </a:fld>
            <a:endParaRPr lang="en-US" dirty="0"/>
          </a:p>
        </p:txBody>
      </p:sp>
      <p:sp>
        <p:nvSpPr>
          <p:cNvPr id="2" name="Header Placeholder 1"/>
          <p:cNvSpPr>
            <a:spLocks noGrp="1"/>
          </p:cNvSpPr>
          <p:nvPr>
            <p:ph type="hdr" sz="quarter"/>
          </p:nvPr>
        </p:nvSpPr>
        <p:spPr>
          <a:xfrm>
            <a:off x="418857" y="30510"/>
            <a:ext cx="2919032" cy="106205"/>
          </a:xfrm>
          <a:prstGeom prst="rect">
            <a:avLst/>
          </a:prstGeom>
        </p:spPr>
        <p:txBody>
          <a:bodyPr vert="horz" lIns="103444" tIns="0" rIns="0" bIns="0" rtlCol="0" anchor="ctr" anchorCtr="0"/>
          <a:lstStyle>
            <a:lvl1pPr algn="l">
              <a:defRPr sz="800">
                <a:solidFill>
                  <a:schemeClr val="tx2"/>
                </a:solidFill>
              </a:defRPr>
            </a:lvl1pPr>
          </a:lstStyle>
          <a:p>
            <a:r>
              <a:rPr lang="en-US" smtClean="0"/>
              <a:t>Financing Strategy Model Presentation</a:t>
            </a:r>
            <a:endParaRPr lang="en-US" dirty="0"/>
          </a:p>
        </p:txBody>
      </p:sp>
      <p:sp>
        <p:nvSpPr>
          <p:cNvPr id="3" name="Date Placeholder 2"/>
          <p:cNvSpPr>
            <a:spLocks noGrp="1"/>
          </p:cNvSpPr>
          <p:nvPr>
            <p:ph type="dt" idx="1"/>
          </p:nvPr>
        </p:nvSpPr>
        <p:spPr>
          <a:xfrm>
            <a:off x="415780" y="136715"/>
            <a:ext cx="2919032" cy="106205"/>
          </a:xfrm>
          <a:prstGeom prst="rect">
            <a:avLst/>
          </a:prstGeom>
        </p:spPr>
        <p:txBody>
          <a:bodyPr vert="horz" lIns="103444" tIns="0" rIns="0" bIns="0" rtlCol="0"/>
          <a:lstStyle>
            <a:lvl1pPr algn="l">
              <a:defRPr sz="800">
                <a:solidFill>
                  <a:schemeClr val="tx2"/>
                </a:solidFill>
              </a:defRPr>
            </a:lvl1pPr>
          </a:lstStyle>
          <a:p>
            <a:r>
              <a:rPr lang="en-US" smtClean="0"/>
              <a:t>24 februar 2016</a:t>
            </a:r>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noFill/>
          </a:ln>
        </p:spPr>
        <p:txBody>
          <a:bodyPr vert="horz" lIns="87583" tIns="43791" rIns="87583" bIns="43791" rtlCol="0" anchor="ctr"/>
          <a:lstStyle/>
          <a:p>
            <a:endParaRPr lang="en-US" dirty="0"/>
          </a:p>
        </p:txBody>
      </p:sp>
      <p:sp>
        <p:nvSpPr>
          <p:cNvPr id="5" name="Notes Placeholder 4"/>
          <p:cNvSpPr>
            <a:spLocks noGrp="1"/>
          </p:cNvSpPr>
          <p:nvPr>
            <p:ph type="body" sz="quarter" idx="3"/>
          </p:nvPr>
        </p:nvSpPr>
        <p:spPr>
          <a:xfrm>
            <a:off x="156811" y="4686652"/>
            <a:ext cx="6422141" cy="4440148"/>
          </a:xfrm>
          <a:prstGeom prst="rect">
            <a:avLst/>
          </a:prstGeom>
        </p:spPr>
        <p:txBody>
          <a:bodyPr vert="horz" lIns="87583" tIns="43791" rIns="87583" bIns="4379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418857" y="242921"/>
            <a:ext cx="2919032" cy="106205"/>
          </a:xfrm>
          <a:prstGeom prst="rect">
            <a:avLst/>
          </a:prstGeom>
        </p:spPr>
        <p:txBody>
          <a:bodyPr vert="horz" lIns="103444" tIns="0" rIns="0" bIns="0" rtlCol="0" anchor="ctr" anchorCtr="0"/>
          <a:lstStyle>
            <a:lvl1pPr algn="l">
              <a:defRPr sz="800">
                <a:solidFill>
                  <a:schemeClr val="tx2"/>
                </a:solidFill>
              </a:defRPr>
            </a:lvl1pPr>
          </a:lstStyle>
          <a:p>
            <a:r>
              <a:rPr lang="en-US" smtClean="0"/>
              <a:t>Albania Water Supply and Sanitation Sector Strategy</a:t>
            </a:r>
            <a:endParaRPr lang="en-US" dirty="0"/>
          </a:p>
        </p:txBody>
      </p:sp>
      <p:cxnSp>
        <p:nvCxnSpPr>
          <p:cNvPr id="8" name="Straight Connector 7"/>
          <p:cNvCxnSpPr/>
          <p:nvPr/>
        </p:nvCxnSpPr>
        <p:spPr>
          <a:xfrm>
            <a:off x="415780" y="12141"/>
            <a:ext cx="0" cy="365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562" y="9530872"/>
            <a:ext cx="621648" cy="190406"/>
          </a:xfrm>
          <a:prstGeom prst="rect">
            <a:avLst/>
          </a:prstGeom>
        </p:spPr>
      </p:pic>
    </p:spTree>
    <p:extLst>
      <p:ext uri="{BB962C8B-B14F-4D97-AF65-F5344CB8AC3E}">
        <p14:creationId xmlns:p14="http://schemas.microsoft.com/office/powerpoint/2010/main" val="14893439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presentation of work done by COWI and </a:t>
            </a:r>
            <a:r>
              <a:rPr lang="en-US" dirty="0" err="1" smtClean="0"/>
              <a:t>ValuAdd</a:t>
            </a:r>
            <a:r>
              <a:rPr lang="en-US" dirty="0" smtClean="0"/>
              <a:t> under a contract with the World Bank.</a:t>
            </a:r>
          </a:p>
          <a:p>
            <a:r>
              <a:rPr lang="en-US" dirty="0" smtClean="0"/>
              <a:t>I served as Project Director and Philip Giantris as Team Leader.</a:t>
            </a:r>
          </a:p>
          <a:p>
            <a:r>
              <a:rPr lang="en-US" dirty="0" smtClean="0"/>
              <a:t>The following presentation is a presentation of our work with a focus on the tool that we developed, but also giving a quick overview of the sector and the policy recommendations in our report.</a:t>
            </a:r>
          </a:p>
          <a:p>
            <a:endParaRPr lang="en-US" dirty="0"/>
          </a:p>
          <a:p>
            <a:r>
              <a:rPr lang="en-US" dirty="0" smtClean="0"/>
              <a:t>It is a personal presentation, and I would like to emphasize that the findings and conclusions are those of the consultant and do not necessarily represent the views of neither the Government, the World Bank or the European Union whom I understand has co-financed the multi-donor grant facility from which this project is funded</a:t>
            </a:r>
          </a:p>
          <a:p>
            <a:endParaRPr lang="en-US" dirty="0"/>
          </a:p>
          <a:p>
            <a:r>
              <a:rPr lang="en-US" dirty="0" smtClean="0"/>
              <a:t>The presentation has more slides and text than I can cover in 20 minutes so the handouts are intended for future reference. You will get those afterwards. Therefore, I may skip some information quickly in this presentation and we can discuss it during the discussion period.</a:t>
            </a: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a:t>
            </a:fld>
            <a:endParaRPr lang="en-US" dirty="0"/>
          </a:p>
        </p:txBody>
      </p:sp>
    </p:spTree>
    <p:extLst>
      <p:ext uri="{BB962C8B-B14F-4D97-AF65-F5344CB8AC3E}">
        <p14:creationId xmlns:p14="http://schemas.microsoft.com/office/powerpoint/2010/main" val="165437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are from the benchmarking unit data base. </a:t>
            </a:r>
          </a:p>
          <a:p>
            <a:r>
              <a:rPr lang="en-US" dirty="0" smtClean="0"/>
              <a:t>Self-reported, </a:t>
            </a:r>
          </a:p>
          <a:p>
            <a:r>
              <a:rPr lang="en-US" dirty="0" smtClean="0"/>
              <a:t>NRW in % is not a very good measure as we know – </a:t>
            </a:r>
          </a:p>
          <a:p>
            <a:r>
              <a:rPr lang="en-US" dirty="0" smtClean="0"/>
              <a:t>But the picture is still clear</a:t>
            </a: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10</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slow improvement in recent years. These data are self-reported as are our data (Benchmarking)</a:t>
            </a:r>
          </a:p>
          <a:p>
            <a:endParaRPr lang="en-US" dirty="0"/>
          </a:p>
          <a:p>
            <a:r>
              <a:rPr lang="en-US" dirty="0" smtClean="0"/>
              <a:t>The following utilities report 24 hours supply in all their zones: </a:t>
            </a:r>
          </a:p>
          <a:p>
            <a:pPr marL="228600" indent="-228600">
              <a:buAutoNum type="arabicParenR"/>
            </a:pPr>
            <a:r>
              <a:rPr lang="en-US" dirty="0" err="1" smtClean="0"/>
              <a:t>Bilisht</a:t>
            </a:r>
            <a:r>
              <a:rPr lang="en-US" dirty="0" smtClean="0"/>
              <a:t> UK </a:t>
            </a:r>
            <a:r>
              <a:rPr lang="en-US" dirty="0" err="1" smtClean="0"/>
              <a:t>Sh</a:t>
            </a:r>
            <a:r>
              <a:rPr lang="en-US" dirty="0" smtClean="0"/>
              <a:t> A</a:t>
            </a:r>
          </a:p>
          <a:p>
            <a:pPr marL="228600" indent="-228600">
              <a:buAutoNum type="arabicParenR"/>
            </a:pPr>
            <a:r>
              <a:rPr lang="en-US" dirty="0" err="1" smtClean="0"/>
              <a:t>Korce</a:t>
            </a:r>
            <a:r>
              <a:rPr lang="en-US" dirty="0" smtClean="0"/>
              <a:t> UK </a:t>
            </a:r>
            <a:r>
              <a:rPr lang="en-US" dirty="0" err="1" smtClean="0"/>
              <a:t>Sh</a:t>
            </a:r>
            <a:r>
              <a:rPr lang="en-US" dirty="0" smtClean="0"/>
              <a:t> A</a:t>
            </a:r>
          </a:p>
          <a:p>
            <a:pPr marL="228600" indent="-228600">
              <a:buAutoNum type="arabicParenR"/>
            </a:pPr>
            <a:r>
              <a:rPr lang="en-US" dirty="0" smtClean="0"/>
              <a:t>Rubik UK </a:t>
            </a:r>
            <a:r>
              <a:rPr lang="en-US" dirty="0" err="1" smtClean="0"/>
              <a:t>Sh</a:t>
            </a:r>
            <a:r>
              <a:rPr lang="en-US" dirty="0" smtClean="0"/>
              <a:t> A</a:t>
            </a:r>
          </a:p>
          <a:p>
            <a:pPr marL="228600" indent="-228600">
              <a:buAutoNum type="arabicParenR"/>
            </a:pPr>
            <a:r>
              <a:rPr lang="en-US" dirty="0" err="1" smtClean="0"/>
              <a:t>Librazdh</a:t>
            </a:r>
            <a:r>
              <a:rPr lang="en-US" dirty="0" smtClean="0"/>
              <a:t> UK </a:t>
            </a:r>
            <a:r>
              <a:rPr lang="en-US" dirty="0" err="1" smtClean="0"/>
              <a:t>Sh</a:t>
            </a:r>
            <a:r>
              <a:rPr lang="en-US" dirty="0" smtClean="0"/>
              <a:t> A</a:t>
            </a:r>
          </a:p>
          <a:p>
            <a:pPr marL="228600" indent="-228600">
              <a:buAutoNum type="arabicParenR"/>
            </a:pPr>
            <a:endParaRPr lang="en-US" dirty="0" smtClean="0"/>
          </a:p>
          <a:p>
            <a:pPr marL="228600" indent="-228600">
              <a:buAutoNum type="arabicParenR"/>
            </a:pPr>
            <a:r>
              <a:rPr lang="en-US" dirty="0" err="1" smtClean="0"/>
              <a:t>Porgadec</a:t>
            </a:r>
            <a:r>
              <a:rPr lang="en-US" dirty="0" smtClean="0"/>
              <a:t>, </a:t>
            </a:r>
            <a:r>
              <a:rPr lang="en-US" dirty="0" err="1" smtClean="0"/>
              <a:t>Skhoder</a:t>
            </a:r>
            <a:r>
              <a:rPr lang="en-US" dirty="0" smtClean="0"/>
              <a:t>, </a:t>
            </a:r>
            <a:r>
              <a:rPr lang="en-US" dirty="0" err="1" smtClean="0"/>
              <a:t>Fier</a:t>
            </a:r>
            <a:r>
              <a:rPr lang="en-US" dirty="0" smtClean="0"/>
              <a:t> and </a:t>
            </a:r>
            <a:r>
              <a:rPr lang="en-US" dirty="0" err="1" smtClean="0"/>
              <a:t>Erseke</a:t>
            </a:r>
            <a:r>
              <a:rPr lang="en-US" dirty="0" smtClean="0"/>
              <a:t> are above 20 hours supply on average for their zones as they provide 24 hours to most consumers</a:t>
            </a:r>
          </a:p>
          <a:p>
            <a:pPr marL="228600" indent="-228600">
              <a:buAutoNum type="arabicParenR"/>
            </a:pPr>
            <a:endParaRPr lang="en-US" dirty="0"/>
          </a:p>
          <a:p>
            <a:r>
              <a:rPr lang="en-US" dirty="0" smtClean="0"/>
              <a:t>Note how reporting by consumers in the Living Standards Measurement Survey gives much lower figures!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11</a:t>
            </a:fld>
            <a:endParaRPr lang="en-US" dirty="0"/>
          </a:p>
        </p:txBody>
      </p:sp>
    </p:spTree>
    <p:extLst>
      <p:ext uri="{BB962C8B-B14F-4D97-AF65-F5344CB8AC3E}">
        <p14:creationId xmlns:p14="http://schemas.microsoft.com/office/powerpoint/2010/main" val="404696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scatter diagram</a:t>
            </a:r>
          </a:p>
          <a:p>
            <a:endParaRPr lang="en-GB" dirty="0"/>
          </a:p>
          <a:p>
            <a:r>
              <a:rPr lang="en-GB" dirty="0" smtClean="0"/>
              <a:t>DOC based on self-reporting. Note the implied very low cost for maintenance. Note how an average of tariffs`= DOC hides the fact that more than half of the utilities charge too little to cover their DOC (which is why they build up energy debt year after year)</a:t>
            </a:r>
          </a:p>
          <a:p>
            <a:endParaRPr lang="en-GB" dirty="0"/>
          </a:p>
          <a:p>
            <a:r>
              <a:rPr lang="en-GB" dirty="0" smtClean="0"/>
              <a:t>Tariffs – one tariff for consumers with </a:t>
            </a:r>
            <a:r>
              <a:rPr lang="en-GB" dirty="0" err="1" smtClean="0"/>
              <a:t>ww</a:t>
            </a:r>
            <a:r>
              <a:rPr lang="en-GB" dirty="0" smtClean="0"/>
              <a:t> and consumers without. We have constructed artificial average tariffs on this basis – but we have the underlying data and use them here</a:t>
            </a:r>
          </a:p>
          <a:p>
            <a:r>
              <a:rPr lang="en-GB" dirty="0" smtClean="0"/>
              <a:t>Affordability based on LSMS. Note how surprisingly that there is affordability in Albania. This largely reflects current very low tariffs (no tariff is higher than 1 EUR/m3 and many are less than 0.2 EUR per m3)</a:t>
            </a:r>
          </a:p>
          <a:p>
            <a:endParaRPr lang="en-GB" dirty="0"/>
          </a:p>
          <a:p>
            <a:r>
              <a:rPr lang="en-GB" dirty="0" smtClean="0"/>
              <a:t>Note to self: The tariff shown in the tariffs versus affordability chart is the tariff for customers with and without WW services separately, while the tariffs shown in the tariffs versus DOC chart are a weighted average of tariffs in that municipality. Therefore the  max. actual tariff is lower here (as it includes a share of customers who do not have access to WW and therefore have been assumed to not pay for it)</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12</a:t>
            </a:fld>
            <a:endParaRPr lang="en-US" dirty="0"/>
          </a:p>
        </p:txBody>
      </p:sp>
      <p:sp>
        <p:nvSpPr>
          <p:cNvPr id="5" name="Header Placeholder 4"/>
          <p:cNvSpPr>
            <a:spLocks noGrp="1"/>
          </p:cNvSpPr>
          <p:nvPr>
            <p:ph type="hdr" sz="quarter" idx="11"/>
          </p:nvPr>
        </p:nvSpPr>
        <p:spPr/>
        <p:txBody>
          <a:bodyPr/>
          <a:lstStyle/>
          <a:p>
            <a:r>
              <a:rPr lang="en-US" smtClean="0"/>
              <a:t>Financing Strategy Model Presentation</a:t>
            </a:r>
            <a:endParaRPr lang="en-US" dirty="0"/>
          </a:p>
        </p:txBody>
      </p:sp>
      <p:sp>
        <p:nvSpPr>
          <p:cNvPr id="6" name="Date Placeholder 5"/>
          <p:cNvSpPr>
            <a:spLocks noGrp="1"/>
          </p:cNvSpPr>
          <p:nvPr>
            <p:ph type="dt" idx="12"/>
          </p:nvPr>
        </p:nvSpPr>
        <p:spPr/>
        <p:txBody>
          <a:bodyPr/>
          <a:lstStyle/>
          <a:p>
            <a:r>
              <a:rPr lang="en-US" smtClean="0"/>
              <a:t>24 februar 2016</a:t>
            </a:r>
            <a:endParaRPr lang="en-US" dirty="0"/>
          </a:p>
        </p:txBody>
      </p:sp>
      <p:sp>
        <p:nvSpPr>
          <p:cNvPr id="7" name="Footer Placeholder 6"/>
          <p:cNvSpPr>
            <a:spLocks noGrp="1"/>
          </p:cNvSpPr>
          <p:nvPr>
            <p:ph type="ftr" sz="quarter" idx="13"/>
          </p:nvPr>
        </p:nvSpPr>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371765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donors dominate financing of sewers and wastewater treatment</a:t>
            </a:r>
          </a:p>
          <a:p>
            <a:endParaRPr lang="en-US" dirty="0"/>
          </a:p>
          <a:p>
            <a:r>
              <a:rPr lang="en-US" dirty="0" smtClean="0"/>
              <a:t>Combined with the inadequate tariffs charged for wastewater this raises a warning </a:t>
            </a:r>
          </a:p>
          <a:p>
            <a:endParaRPr lang="en-US" dirty="0"/>
          </a:p>
          <a:p>
            <a:r>
              <a:rPr lang="en-US" dirty="0" smtClean="0"/>
              <a:t>An the warning seems justified in light of the mixed experience operating recently build WWTPs.</a:t>
            </a:r>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362789" y="6053819"/>
            <a:ext cx="5949788" cy="9006968"/>
          </a:xfrm>
          <a:prstGeom prst="rect">
            <a:avLst/>
          </a:prstGeom>
        </p:spPr>
      </p:pic>
    </p:spTree>
    <p:extLst>
      <p:ext uri="{BB962C8B-B14F-4D97-AF65-F5344CB8AC3E}">
        <p14:creationId xmlns:p14="http://schemas.microsoft.com/office/powerpoint/2010/main" val="113890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14</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how we have built the model. It is an Excel model with no proprietary features – everything is open to the skilled user.</a:t>
            </a:r>
          </a:p>
          <a:p>
            <a:r>
              <a:rPr lang="en-US" dirty="0" smtClean="0"/>
              <a:t>0) The </a:t>
            </a:r>
            <a:r>
              <a:rPr lang="en-US" dirty="0" smtClean="0">
                <a:solidFill>
                  <a:srgbClr val="00B0F0"/>
                </a:solidFill>
              </a:rPr>
              <a:t>policy oriented sheets </a:t>
            </a:r>
            <a:r>
              <a:rPr lang="en-US" dirty="0" smtClean="0"/>
              <a:t>have been constructed to be user friendly and address the most relevant policy questions</a:t>
            </a:r>
          </a:p>
          <a:p>
            <a:pPr marL="228600" indent="-228600">
              <a:buAutoNum type="arabicParenR"/>
            </a:pPr>
            <a:r>
              <a:rPr lang="en-US" dirty="0" smtClean="0"/>
              <a:t>The </a:t>
            </a:r>
            <a:r>
              <a:rPr lang="en-US" dirty="0" smtClean="0">
                <a:solidFill>
                  <a:srgbClr val="FFE48F"/>
                </a:solidFill>
              </a:rPr>
              <a:t>input data sheet </a:t>
            </a:r>
            <a:r>
              <a:rPr lang="en-US" dirty="0" smtClean="0"/>
              <a:t>are from Benchmarking Unit database as far as possible. As you know these data are supplied by utilities. The database provides the data used both by the Ministry of Transport and Communications for policy development and by the Regulator for its regulation.  Thus the database is the most authoritative source of information on utility data</a:t>
            </a:r>
          </a:p>
          <a:p>
            <a:pPr marL="228600" indent="-228600">
              <a:buAutoNum type="arabicParenR"/>
            </a:pPr>
            <a:r>
              <a:rPr lang="en-US" dirty="0" smtClean="0"/>
              <a:t>We have complemented those data with data on areas outside Jurisdiction since the database only covers the (old) utility data within Jurisdiction</a:t>
            </a:r>
          </a:p>
          <a:p>
            <a:pPr marL="228600" indent="-228600">
              <a:buAutoNum type="arabicParenR"/>
            </a:pPr>
            <a:r>
              <a:rPr lang="en-US" dirty="0" smtClean="0"/>
              <a:t>Our data are based on 2014 data since those were the ones available when the project started in November 2015. Can be updated (although if the structure of the variables has changed this will require changes in the structure of the Excel file as well)</a:t>
            </a:r>
          </a:p>
          <a:p>
            <a:pPr marL="228600" indent="-228600">
              <a:buAutoNum type="arabicParenR"/>
            </a:pPr>
            <a:r>
              <a:rPr lang="en-US" dirty="0" smtClean="0"/>
              <a:t>As explained in an Annex to the report, we have constructed 61 utilities, one for each municipality based on existing data. These are "virtual" in the sense that most of these do not exist exactly as they have been presented – but the user can follow the transformation from the benchmarking data (plus added date for out of jurisdiction areas) to the 61 Municipalities</a:t>
            </a:r>
          </a:p>
          <a:p>
            <a:pPr marL="228600" indent="-228600">
              <a:buAutoNum type="arabicParenR"/>
            </a:pPr>
            <a:r>
              <a:rPr lang="en-US" dirty="0" smtClean="0">
                <a:solidFill>
                  <a:srgbClr val="FFC000"/>
                </a:solidFill>
              </a:rPr>
              <a:t>Calculations</a:t>
            </a:r>
            <a:r>
              <a:rPr lang="en-US" dirty="0" smtClean="0"/>
              <a:t> can be done for a specific utility or for a "typical" (=weighted average) Albanian utility. This allows us to address policy consequences both at national level and at the level of the municipal utility. Unit costs have been taken from the Master Plan. Thus fully consistent with Master Plan</a:t>
            </a:r>
          </a:p>
          <a:p>
            <a:pPr marL="228600" indent="-228600">
              <a:buAutoNum type="arabicParenR"/>
            </a:pPr>
            <a:r>
              <a:rPr lang="en-US" dirty="0" smtClean="0">
                <a:solidFill>
                  <a:srgbClr val="FFB9B9"/>
                </a:solidFill>
              </a:rPr>
              <a:t>Reporting</a:t>
            </a:r>
            <a:r>
              <a:rPr lang="en-US" dirty="0" smtClean="0"/>
              <a:t> is available for a specific utility and for a typical. Supported by graphs</a:t>
            </a:r>
            <a:endParaRPr lang="en-US" dirty="0" smtClean="0">
              <a:solidFill>
                <a:srgbClr val="FFB9B9"/>
              </a:solidFill>
            </a:endParaRPr>
          </a:p>
          <a:p>
            <a:pPr marL="228600" indent="-228600">
              <a:buAutoNum type="arabicParenR"/>
            </a:pPr>
            <a:endParaRPr lang="en-US" dirty="0" smtClean="0">
              <a:solidFill>
                <a:srgbClr val="FFC000"/>
              </a:solidFill>
            </a:endParaRP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15</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16</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17</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18</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19</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a:t>
            </a:fld>
            <a:endParaRPr lang="en-US" dirty="0"/>
          </a:p>
        </p:txBody>
      </p:sp>
    </p:spTree>
    <p:extLst>
      <p:ext uri="{BB962C8B-B14F-4D97-AF65-F5344CB8AC3E}">
        <p14:creationId xmlns:p14="http://schemas.microsoft.com/office/powerpoint/2010/main" val="70648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20</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22</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23</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24</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this combination gives a feasible and affordable scenario</a:t>
            </a:r>
          </a:p>
          <a:p>
            <a:r>
              <a:rPr lang="en-US" dirty="0" smtClean="0"/>
              <a:t>Note how we do not increase tariffs beyond 2030. But it could be done and more ambitious targets reached later in the period</a:t>
            </a:r>
          </a:p>
          <a:p>
            <a:r>
              <a:rPr lang="en-US" dirty="0" smtClean="0"/>
              <a:t>note how we have included a pro poor subsidy scheme</a:t>
            </a:r>
          </a:p>
          <a:p>
            <a:r>
              <a:rPr lang="en-US" dirty="0" smtClean="0"/>
              <a:t>Tariff increases have been kept below 10 % p.a. as advised by Regulator</a:t>
            </a:r>
          </a:p>
          <a:p>
            <a:r>
              <a:rPr lang="en-US" dirty="0" smtClean="0"/>
              <a:t>National Contribution has been increased realistically as advised by Ministry of Finance – IFI contributions are linked to national contribution. Grants also although we have been a little optimistic on the composition of loans and grants</a:t>
            </a: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25</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26</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27</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in line with our TOR and an agreement between the World Bank and the Government last summer. We have linked to the work of the Water for People Working Group. We have also reached out to donors. GIZ has done much interesting work that we have tried to access and incorporate, not always successfully.</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3</a:t>
            </a:fld>
            <a:endParaRPr lang="en-US" dirty="0"/>
          </a:p>
        </p:txBody>
      </p:sp>
      <p:sp>
        <p:nvSpPr>
          <p:cNvPr id="5" name="Header Placeholder 4"/>
          <p:cNvSpPr>
            <a:spLocks noGrp="1"/>
          </p:cNvSpPr>
          <p:nvPr>
            <p:ph type="hdr" sz="quarter" idx="11"/>
          </p:nvPr>
        </p:nvSpPr>
        <p:spPr/>
        <p:txBody>
          <a:bodyPr/>
          <a:lstStyle/>
          <a:p>
            <a:r>
              <a:rPr lang="en-US" smtClean="0"/>
              <a:t>Financing Strategy Model Presentation</a:t>
            </a:r>
            <a:endParaRPr lang="en-US" dirty="0"/>
          </a:p>
        </p:txBody>
      </p:sp>
      <p:sp>
        <p:nvSpPr>
          <p:cNvPr id="6" name="Date Placeholder 5"/>
          <p:cNvSpPr>
            <a:spLocks noGrp="1"/>
          </p:cNvSpPr>
          <p:nvPr>
            <p:ph type="dt" idx="12"/>
          </p:nvPr>
        </p:nvSpPr>
        <p:spPr/>
        <p:txBody>
          <a:bodyPr/>
          <a:lstStyle/>
          <a:p>
            <a:r>
              <a:rPr lang="en-US" smtClean="0"/>
              <a:t>24 februar 2016</a:t>
            </a:r>
            <a:endParaRPr lang="en-US" dirty="0"/>
          </a:p>
        </p:txBody>
      </p:sp>
      <p:sp>
        <p:nvSpPr>
          <p:cNvPr id="7" name="Footer Placeholder 6"/>
          <p:cNvSpPr>
            <a:spLocks noGrp="1"/>
          </p:cNvSpPr>
          <p:nvPr>
            <p:ph type="ftr" sz="quarter" idx="13"/>
          </p:nvPr>
        </p:nvSpPr>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90387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in line with our TOR and an agreement between the World Bank and the Government last summer. We have linked to the work of the Water for People Working Group. We have also reached out to donors. GIZ has done much interesting work that we have tried to access and incorporate, not always successfully.</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4</a:t>
            </a:fld>
            <a:endParaRPr lang="en-US" dirty="0"/>
          </a:p>
        </p:txBody>
      </p:sp>
      <p:sp>
        <p:nvSpPr>
          <p:cNvPr id="5" name="Header Placeholder 4"/>
          <p:cNvSpPr>
            <a:spLocks noGrp="1"/>
          </p:cNvSpPr>
          <p:nvPr>
            <p:ph type="hdr" sz="quarter" idx="11"/>
          </p:nvPr>
        </p:nvSpPr>
        <p:spPr/>
        <p:txBody>
          <a:bodyPr/>
          <a:lstStyle/>
          <a:p>
            <a:r>
              <a:rPr lang="en-US" smtClean="0"/>
              <a:t>Financing Strategy Model Presentation</a:t>
            </a:r>
            <a:endParaRPr lang="en-US" dirty="0"/>
          </a:p>
        </p:txBody>
      </p:sp>
      <p:sp>
        <p:nvSpPr>
          <p:cNvPr id="6" name="Date Placeholder 5"/>
          <p:cNvSpPr>
            <a:spLocks noGrp="1"/>
          </p:cNvSpPr>
          <p:nvPr>
            <p:ph type="dt" idx="12"/>
          </p:nvPr>
        </p:nvSpPr>
        <p:spPr/>
        <p:txBody>
          <a:bodyPr/>
          <a:lstStyle/>
          <a:p>
            <a:r>
              <a:rPr lang="en-US" smtClean="0"/>
              <a:t>24 februar 2016</a:t>
            </a:r>
            <a:endParaRPr lang="en-US" dirty="0"/>
          </a:p>
        </p:txBody>
      </p:sp>
      <p:sp>
        <p:nvSpPr>
          <p:cNvPr id="7" name="Footer Placeholder 6"/>
          <p:cNvSpPr>
            <a:spLocks noGrp="1"/>
          </p:cNvSpPr>
          <p:nvPr>
            <p:ph type="ftr" sz="quarter" idx="13"/>
          </p:nvPr>
        </p:nvSpPr>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90387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5</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6</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7</a:t>
            </a:fld>
            <a:endParaRPr lang="en-US" dirty="0"/>
          </a:p>
        </p:txBody>
      </p:sp>
    </p:spTree>
    <p:extLst>
      <p:ext uri="{BB962C8B-B14F-4D97-AF65-F5344CB8AC3E}">
        <p14:creationId xmlns:p14="http://schemas.microsoft.com/office/powerpoint/2010/main" val="108049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recognize that the numbers in the table to the left differs from those published by the Benchmarking Unit. This is because until 2015 the Benchmarking Unit published data for areas for which the utilities had the jurisdiction to supply water. This meant that areas outside </a:t>
            </a:r>
            <a:r>
              <a:rPr lang="en-GB" dirty="0" err="1" smtClean="0"/>
              <a:t>jurisidiction</a:t>
            </a:r>
            <a:r>
              <a:rPr lang="en-GB" dirty="0" smtClean="0"/>
              <a:t>, largely, but not only, rural areas were not included in the statistics. </a:t>
            </a:r>
          </a:p>
          <a:p>
            <a:endParaRPr lang="en-GB" dirty="0"/>
          </a:p>
          <a:p>
            <a:r>
              <a:rPr lang="en-GB" dirty="0" smtClean="0"/>
              <a:t>We have used the Benchmarking Unit data available for areas within jurisdiction of utilities and for areas outside we have had access to a large sample collected under a project funded by the Government of Austria</a:t>
            </a:r>
          </a:p>
          <a:p>
            <a:endParaRPr lang="en-GB" dirty="0"/>
          </a:p>
          <a:p>
            <a:r>
              <a:rPr lang="en-GB" dirty="0" smtClean="0"/>
              <a:t>Thus our data for coverage are lower than those published – in particular as refers to rural areas.</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8</a:t>
            </a:fld>
            <a:endParaRPr lang="en-US" dirty="0"/>
          </a:p>
        </p:txBody>
      </p:sp>
      <p:sp>
        <p:nvSpPr>
          <p:cNvPr id="5" name="Header Placeholder 4"/>
          <p:cNvSpPr>
            <a:spLocks noGrp="1"/>
          </p:cNvSpPr>
          <p:nvPr>
            <p:ph type="hdr" sz="quarter" idx="11"/>
          </p:nvPr>
        </p:nvSpPr>
        <p:spPr/>
        <p:txBody>
          <a:bodyPr/>
          <a:lstStyle/>
          <a:p>
            <a:r>
              <a:rPr lang="en-US" smtClean="0"/>
              <a:t>Financing Strategy Model Presentation</a:t>
            </a:r>
            <a:endParaRPr lang="en-US" dirty="0"/>
          </a:p>
        </p:txBody>
      </p:sp>
      <p:sp>
        <p:nvSpPr>
          <p:cNvPr id="6" name="Date Placeholder 5"/>
          <p:cNvSpPr>
            <a:spLocks noGrp="1"/>
          </p:cNvSpPr>
          <p:nvPr>
            <p:ph type="dt" idx="12"/>
          </p:nvPr>
        </p:nvSpPr>
        <p:spPr/>
        <p:txBody>
          <a:bodyPr/>
          <a:lstStyle/>
          <a:p>
            <a:r>
              <a:rPr lang="en-US" smtClean="0"/>
              <a:t>24 februar 2016</a:t>
            </a:r>
            <a:endParaRPr lang="en-US" dirty="0"/>
          </a:p>
        </p:txBody>
      </p:sp>
      <p:sp>
        <p:nvSpPr>
          <p:cNvPr id="7" name="Footer Placeholder 6"/>
          <p:cNvSpPr>
            <a:spLocks noGrp="1"/>
          </p:cNvSpPr>
          <p:nvPr>
            <p:ph type="ftr" sz="quarter" idx="13"/>
          </p:nvPr>
        </p:nvSpPr>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31360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lower numbers are particularly visible for sewerage, of which there is very little outside the jurisdiction of the utilities. The WWTP data are from 2015</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9</a:t>
            </a:fld>
            <a:endParaRPr lang="en-US" dirty="0"/>
          </a:p>
        </p:txBody>
      </p:sp>
      <p:sp>
        <p:nvSpPr>
          <p:cNvPr id="5" name="Header Placeholder 4"/>
          <p:cNvSpPr>
            <a:spLocks noGrp="1"/>
          </p:cNvSpPr>
          <p:nvPr>
            <p:ph type="hdr" sz="quarter" idx="11"/>
          </p:nvPr>
        </p:nvSpPr>
        <p:spPr/>
        <p:txBody>
          <a:bodyPr/>
          <a:lstStyle/>
          <a:p>
            <a:r>
              <a:rPr lang="en-US" smtClean="0"/>
              <a:t>Financing Strategy Model Presentation</a:t>
            </a:r>
            <a:endParaRPr lang="en-US" dirty="0"/>
          </a:p>
        </p:txBody>
      </p:sp>
      <p:sp>
        <p:nvSpPr>
          <p:cNvPr id="6" name="Date Placeholder 5"/>
          <p:cNvSpPr>
            <a:spLocks noGrp="1"/>
          </p:cNvSpPr>
          <p:nvPr>
            <p:ph type="dt" idx="12"/>
          </p:nvPr>
        </p:nvSpPr>
        <p:spPr/>
        <p:txBody>
          <a:bodyPr/>
          <a:lstStyle/>
          <a:p>
            <a:r>
              <a:rPr lang="en-US" smtClean="0"/>
              <a:t>24 februar 2016</a:t>
            </a:r>
            <a:endParaRPr lang="en-US" dirty="0"/>
          </a:p>
        </p:txBody>
      </p:sp>
      <p:sp>
        <p:nvSpPr>
          <p:cNvPr id="7" name="Footer Placeholder 6"/>
          <p:cNvSpPr>
            <a:spLocks noGrp="1"/>
          </p:cNvSpPr>
          <p:nvPr>
            <p:ph type="ftr" sz="quarter" idx="13"/>
          </p:nvPr>
        </p:nvSpPr>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39878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24 februar 2016</a:t>
            </a:r>
            <a:endParaRPr lang="en-US" dirty="0"/>
          </a:p>
        </p:txBody>
      </p:sp>
      <p:sp>
        <p:nvSpPr>
          <p:cNvPr id="5" name="Footer Placeholder 4"/>
          <p:cNvSpPr>
            <a:spLocks noGrp="1"/>
          </p:cNvSpPr>
          <p:nvPr>
            <p:ph type="ftr" sz="quarter" idx="11"/>
          </p:nvPr>
        </p:nvSpPr>
        <p:spPr/>
        <p:txBody>
          <a:body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p>
            <a:fld id="{AF54B9EF-527F-4F31-BDA9-861CCA0FE377}" type="slidenum">
              <a:rPr lang="en-US" smtClean="0"/>
              <a:pPr/>
              <a:t>‹#›</a:t>
            </a:fld>
            <a:endParaRPr lang="en-US" dirty="0"/>
          </a:p>
        </p:txBody>
      </p:sp>
    </p:spTree>
    <p:extLst>
      <p:ext uri="{BB962C8B-B14F-4D97-AF65-F5344CB8AC3E}">
        <p14:creationId xmlns:p14="http://schemas.microsoft.com/office/powerpoint/2010/main" val="18100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2" name="Text Placeholder 9"/>
          <p:cNvSpPr>
            <a:spLocks noGrp="1"/>
          </p:cNvSpPr>
          <p:nvPr>
            <p:ph type="body" sz="quarter" idx="26" hasCustomPrompt="1"/>
          </p:nvPr>
        </p:nvSpPr>
        <p:spPr>
          <a:xfrm>
            <a:off x="419103" y="1459212"/>
            <a:ext cx="615614" cy="244354"/>
          </a:xfrm>
        </p:spPr>
        <p:txBody>
          <a:bodyPr>
            <a:normAutofit/>
          </a:bodyPr>
          <a:lstStyle>
            <a:lvl1pPr marL="0" indent="0">
              <a:buNone/>
              <a:defRPr sz="1200">
                <a:solidFill>
                  <a:schemeClr val="accent3"/>
                </a:solidFill>
              </a:defRPr>
            </a:lvl1pPr>
          </a:lstStyle>
          <a:p>
            <a:pPr lvl="0"/>
            <a:r>
              <a:rPr lang="en-US" dirty="0" smtClean="0"/>
              <a:t>1</a:t>
            </a:r>
          </a:p>
        </p:txBody>
      </p:sp>
      <p:sp>
        <p:nvSpPr>
          <p:cNvPr id="23" name="Text Placeholder 9"/>
          <p:cNvSpPr>
            <a:spLocks noGrp="1"/>
          </p:cNvSpPr>
          <p:nvPr>
            <p:ph type="body" sz="quarter" idx="28" hasCustomPrompt="1"/>
          </p:nvPr>
        </p:nvSpPr>
        <p:spPr>
          <a:xfrm>
            <a:off x="419103" y="1798764"/>
            <a:ext cx="615614" cy="244354"/>
          </a:xfrm>
        </p:spPr>
        <p:txBody>
          <a:bodyPr>
            <a:normAutofit/>
          </a:bodyPr>
          <a:lstStyle>
            <a:lvl1pPr marL="0" indent="0">
              <a:buNone/>
              <a:defRPr sz="1200">
                <a:solidFill>
                  <a:schemeClr val="accent3"/>
                </a:solidFill>
              </a:defRPr>
            </a:lvl1pPr>
          </a:lstStyle>
          <a:p>
            <a:pPr lvl="0"/>
            <a:r>
              <a:rPr lang="en-US" dirty="0" smtClean="0"/>
              <a:t>1</a:t>
            </a:r>
          </a:p>
        </p:txBody>
      </p:sp>
      <p:sp>
        <p:nvSpPr>
          <p:cNvPr id="24" name="Text Placeholder 9"/>
          <p:cNvSpPr>
            <a:spLocks noGrp="1"/>
          </p:cNvSpPr>
          <p:nvPr>
            <p:ph type="body" sz="quarter" idx="30" hasCustomPrompt="1"/>
          </p:nvPr>
        </p:nvSpPr>
        <p:spPr>
          <a:xfrm>
            <a:off x="419103" y="2135261"/>
            <a:ext cx="615614" cy="244354"/>
          </a:xfrm>
        </p:spPr>
        <p:txBody>
          <a:bodyPr>
            <a:normAutofit/>
          </a:bodyPr>
          <a:lstStyle>
            <a:lvl1pPr marL="0" indent="0">
              <a:buNone/>
              <a:defRPr sz="1200">
                <a:solidFill>
                  <a:schemeClr val="accent3"/>
                </a:solidFill>
              </a:defRPr>
            </a:lvl1pPr>
          </a:lstStyle>
          <a:p>
            <a:pPr lvl="0"/>
            <a:r>
              <a:rPr lang="en-US" dirty="0" smtClean="0"/>
              <a:t>3</a:t>
            </a:r>
          </a:p>
        </p:txBody>
      </p:sp>
      <p:sp>
        <p:nvSpPr>
          <p:cNvPr id="25" name="Text Placeholder 9"/>
          <p:cNvSpPr>
            <a:spLocks noGrp="1"/>
          </p:cNvSpPr>
          <p:nvPr>
            <p:ph type="body" sz="quarter" idx="32" hasCustomPrompt="1"/>
          </p:nvPr>
        </p:nvSpPr>
        <p:spPr>
          <a:xfrm>
            <a:off x="419103" y="2477544"/>
            <a:ext cx="615614" cy="244354"/>
          </a:xfrm>
        </p:spPr>
        <p:txBody>
          <a:bodyPr>
            <a:normAutofit/>
          </a:bodyPr>
          <a:lstStyle>
            <a:lvl1pPr marL="0" indent="0">
              <a:buNone/>
              <a:defRPr sz="1200">
                <a:solidFill>
                  <a:schemeClr val="accent3"/>
                </a:solidFill>
              </a:defRPr>
            </a:lvl1pPr>
          </a:lstStyle>
          <a:p>
            <a:pPr lvl="0"/>
            <a:r>
              <a:rPr lang="en-US" dirty="0" smtClean="0"/>
              <a:t>4</a:t>
            </a:r>
          </a:p>
        </p:txBody>
      </p:sp>
      <p:sp>
        <p:nvSpPr>
          <p:cNvPr id="26" name="Text Placeholder 9"/>
          <p:cNvSpPr>
            <a:spLocks noGrp="1"/>
          </p:cNvSpPr>
          <p:nvPr>
            <p:ph type="body" sz="quarter" idx="34" hasCustomPrompt="1"/>
          </p:nvPr>
        </p:nvSpPr>
        <p:spPr>
          <a:xfrm>
            <a:off x="419103" y="2811309"/>
            <a:ext cx="615614" cy="244354"/>
          </a:xfrm>
        </p:spPr>
        <p:txBody>
          <a:bodyPr>
            <a:normAutofit/>
          </a:bodyPr>
          <a:lstStyle>
            <a:lvl1pPr marL="0" indent="0">
              <a:buNone/>
              <a:defRPr sz="1200">
                <a:solidFill>
                  <a:schemeClr val="accent3"/>
                </a:solidFill>
              </a:defRPr>
            </a:lvl1pPr>
          </a:lstStyle>
          <a:p>
            <a:pPr lvl="0"/>
            <a:r>
              <a:rPr lang="en-US" dirty="0" smtClean="0"/>
              <a:t>5</a:t>
            </a:r>
          </a:p>
        </p:txBody>
      </p:sp>
      <p:sp>
        <p:nvSpPr>
          <p:cNvPr id="27" name="Text Placeholder 9"/>
          <p:cNvSpPr>
            <a:spLocks noGrp="1"/>
          </p:cNvSpPr>
          <p:nvPr>
            <p:ph type="body" sz="quarter" idx="36" hasCustomPrompt="1"/>
          </p:nvPr>
        </p:nvSpPr>
        <p:spPr>
          <a:xfrm>
            <a:off x="419103" y="3150861"/>
            <a:ext cx="615614" cy="244354"/>
          </a:xfrm>
        </p:spPr>
        <p:txBody>
          <a:bodyPr>
            <a:normAutofit/>
          </a:bodyPr>
          <a:lstStyle>
            <a:lvl1pPr marL="0" indent="0">
              <a:buNone/>
              <a:defRPr sz="1200">
                <a:solidFill>
                  <a:schemeClr val="accent3"/>
                </a:solidFill>
              </a:defRPr>
            </a:lvl1pPr>
          </a:lstStyle>
          <a:p>
            <a:pPr lvl="0"/>
            <a:r>
              <a:rPr lang="en-US" dirty="0" smtClean="0"/>
              <a:t>6</a:t>
            </a:r>
          </a:p>
        </p:txBody>
      </p:sp>
      <p:sp>
        <p:nvSpPr>
          <p:cNvPr id="28" name="Text Placeholder 9"/>
          <p:cNvSpPr>
            <a:spLocks noGrp="1"/>
          </p:cNvSpPr>
          <p:nvPr>
            <p:ph type="body" sz="quarter" idx="38" hasCustomPrompt="1"/>
          </p:nvPr>
        </p:nvSpPr>
        <p:spPr>
          <a:xfrm>
            <a:off x="419103" y="3487356"/>
            <a:ext cx="615614" cy="244354"/>
          </a:xfrm>
        </p:spPr>
        <p:txBody>
          <a:bodyPr>
            <a:normAutofit/>
          </a:bodyPr>
          <a:lstStyle>
            <a:lvl1pPr marL="0" indent="0">
              <a:buNone/>
              <a:defRPr sz="1200">
                <a:solidFill>
                  <a:schemeClr val="accent3"/>
                </a:solidFill>
              </a:defRPr>
            </a:lvl1pPr>
          </a:lstStyle>
          <a:p>
            <a:pPr lvl="0"/>
            <a:r>
              <a:rPr lang="en-US" dirty="0" smtClean="0"/>
              <a:t>7</a:t>
            </a:r>
          </a:p>
        </p:txBody>
      </p:sp>
      <p:sp>
        <p:nvSpPr>
          <p:cNvPr id="29" name="Text Placeholder 9"/>
          <p:cNvSpPr>
            <a:spLocks noGrp="1"/>
          </p:cNvSpPr>
          <p:nvPr>
            <p:ph type="body" sz="quarter" idx="49" hasCustomPrompt="1"/>
          </p:nvPr>
        </p:nvSpPr>
        <p:spPr>
          <a:xfrm>
            <a:off x="423441" y="3826478"/>
            <a:ext cx="615614" cy="244354"/>
          </a:xfrm>
        </p:spPr>
        <p:txBody>
          <a:bodyPr>
            <a:normAutofit/>
          </a:bodyPr>
          <a:lstStyle>
            <a:lvl1pPr marL="0" indent="0">
              <a:buNone/>
              <a:defRPr sz="1200">
                <a:solidFill>
                  <a:schemeClr val="accent3"/>
                </a:solidFill>
              </a:defRPr>
            </a:lvl1pPr>
          </a:lstStyle>
          <a:p>
            <a:pPr lvl="0"/>
            <a:r>
              <a:rPr lang="en-US" dirty="0" smtClean="0"/>
              <a:t>8</a:t>
            </a:r>
          </a:p>
        </p:txBody>
      </p:sp>
      <p:sp>
        <p:nvSpPr>
          <p:cNvPr id="30" name="Text Placeholder 9"/>
          <p:cNvSpPr>
            <a:spLocks noGrp="1"/>
          </p:cNvSpPr>
          <p:nvPr>
            <p:ph type="body" sz="quarter" idx="18" hasCustomPrompt="1"/>
          </p:nvPr>
        </p:nvSpPr>
        <p:spPr>
          <a:xfrm>
            <a:off x="1087772" y="1460741"/>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1" name="Text Placeholder 9"/>
          <p:cNvSpPr>
            <a:spLocks noGrp="1"/>
          </p:cNvSpPr>
          <p:nvPr>
            <p:ph type="body" sz="quarter" idx="19" hasCustomPrompt="1"/>
          </p:nvPr>
        </p:nvSpPr>
        <p:spPr>
          <a:xfrm>
            <a:off x="1088492" y="1798764"/>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2" name="Text Placeholder 9"/>
          <p:cNvSpPr>
            <a:spLocks noGrp="1"/>
          </p:cNvSpPr>
          <p:nvPr>
            <p:ph type="body" sz="quarter" idx="20" hasCustomPrompt="1"/>
          </p:nvPr>
        </p:nvSpPr>
        <p:spPr>
          <a:xfrm>
            <a:off x="1088492" y="2136789"/>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3" name="Text Placeholder 9"/>
          <p:cNvSpPr>
            <a:spLocks noGrp="1"/>
          </p:cNvSpPr>
          <p:nvPr>
            <p:ph type="body" sz="quarter" idx="21" hasCustomPrompt="1"/>
          </p:nvPr>
        </p:nvSpPr>
        <p:spPr>
          <a:xfrm>
            <a:off x="1088492" y="2474813"/>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4" name="Text Placeholder 9"/>
          <p:cNvSpPr>
            <a:spLocks noGrp="1"/>
          </p:cNvSpPr>
          <p:nvPr>
            <p:ph type="body" sz="quarter" idx="22" hasCustomPrompt="1"/>
          </p:nvPr>
        </p:nvSpPr>
        <p:spPr>
          <a:xfrm>
            <a:off x="1087772" y="2812836"/>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5" name="Text Placeholder 9"/>
          <p:cNvSpPr>
            <a:spLocks noGrp="1"/>
          </p:cNvSpPr>
          <p:nvPr>
            <p:ph type="body" sz="quarter" idx="23" hasCustomPrompt="1"/>
          </p:nvPr>
        </p:nvSpPr>
        <p:spPr>
          <a:xfrm>
            <a:off x="1087772" y="3150861"/>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6" name="Text Placeholder 9"/>
          <p:cNvSpPr>
            <a:spLocks noGrp="1"/>
          </p:cNvSpPr>
          <p:nvPr>
            <p:ph type="body" sz="quarter" idx="24" hasCustomPrompt="1"/>
          </p:nvPr>
        </p:nvSpPr>
        <p:spPr>
          <a:xfrm>
            <a:off x="1086325" y="3488883"/>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7" name="Text Placeholder 9"/>
          <p:cNvSpPr>
            <a:spLocks noGrp="1"/>
          </p:cNvSpPr>
          <p:nvPr>
            <p:ph type="body" sz="quarter" idx="52" hasCustomPrompt="1"/>
          </p:nvPr>
        </p:nvSpPr>
        <p:spPr>
          <a:xfrm>
            <a:off x="1088492" y="3826478"/>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39"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40"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33548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ject Data A">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5386213" y="-1695"/>
            <a:ext cx="3757788" cy="5144464"/>
            <a:chOff x="5379954" y="-1697"/>
            <a:chExt cx="3757788" cy="5144464"/>
          </a:xfrm>
        </p:grpSpPr>
        <p:sp>
          <p:nvSpPr>
            <p:cNvPr id="33"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a:xfrm>
            <a:off x="419821" y="613504"/>
            <a:ext cx="5651102"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8"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Box 13"/>
          <p:cNvSpPr txBox="1"/>
          <p:nvPr userDrawn="1"/>
        </p:nvSpPr>
        <p:spPr>
          <a:xfrm>
            <a:off x="442731" y="235941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Project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5" name="TextBox 14"/>
          <p:cNvSpPr txBox="1"/>
          <p:nvPr userDrawn="1"/>
        </p:nvSpPr>
        <p:spPr>
          <a:xfrm>
            <a:off x="442731" y="257810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Document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Date of issue</a:t>
            </a:r>
          </a:p>
        </p:txBody>
      </p:sp>
      <p:sp>
        <p:nvSpPr>
          <p:cNvPr id="18" name="TextBox 17"/>
          <p:cNvSpPr txBox="1"/>
          <p:nvPr userDrawn="1"/>
        </p:nvSpPr>
        <p:spPr>
          <a:xfrm>
            <a:off x="442731" y="3234178"/>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Checked</a:t>
            </a:r>
          </a:p>
        </p:txBody>
      </p:sp>
      <p:sp>
        <p:nvSpPr>
          <p:cNvPr id="20" name="TextBox 19"/>
          <p:cNvSpPr txBox="1"/>
          <p:nvPr userDrawn="1"/>
        </p:nvSpPr>
        <p:spPr>
          <a:xfrm>
            <a:off x="442731" y="367156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Data B">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5386213" y="-1695"/>
            <a:ext cx="3757788" cy="5144464"/>
            <a:chOff x="5379954" y="-1697"/>
            <a:chExt cx="3757788" cy="5144464"/>
          </a:xfrm>
        </p:grpSpPr>
        <p:sp>
          <p:nvSpPr>
            <p:cNvPr id="33"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a:xfrm>
            <a:off x="419821" y="613504"/>
            <a:ext cx="5651102"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8"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Box 13"/>
          <p:cNvSpPr txBox="1"/>
          <p:nvPr userDrawn="1"/>
        </p:nvSpPr>
        <p:spPr>
          <a:xfrm>
            <a:off x="442731" y="235941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Project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5" name="TextBox 14"/>
          <p:cNvSpPr txBox="1"/>
          <p:nvPr userDrawn="1"/>
        </p:nvSpPr>
        <p:spPr>
          <a:xfrm>
            <a:off x="442731" y="257810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Document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Date of issue</a:t>
            </a:r>
          </a:p>
        </p:txBody>
      </p:sp>
      <p:sp>
        <p:nvSpPr>
          <p:cNvPr id="18" name="TextBox 17"/>
          <p:cNvSpPr txBox="1"/>
          <p:nvPr userDrawn="1"/>
        </p:nvSpPr>
        <p:spPr>
          <a:xfrm>
            <a:off x="442731" y="3234178"/>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Checked</a:t>
            </a:r>
          </a:p>
        </p:txBody>
      </p:sp>
      <p:sp>
        <p:nvSpPr>
          <p:cNvPr id="20" name="TextBox 19"/>
          <p:cNvSpPr txBox="1"/>
          <p:nvPr userDrawn="1"/>
        </p:nvSpPr>
        <p:spPr>
          <a:xfrm>
            <a:off x="442731" y="367156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92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5386213" y="-1695"/>
            <a:ext cx="3757788" cy="5144464"/>
            <a:chOff x="5379954" y="-1697"/>
            <a:chExt cx="3757788" cy="5144464"/>
          </a:xfrm>
        </p:grpSpPr>
        <p:sp>
          <p:nvSpPr>
            <p:cNvPr id="20"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tx1">
                    <a:lumMod val="90000"/>
                    <a:lumOff val="10000"/>
                  </a:schemeClr>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1">
                    <a:lumMod val="90000"/>
                    <a:lumOff val="10000"/>
                  </a:schemeClr>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25" name="Title 1"/>
          <p:cNvSpPr>
            <a:spLocks noGrp="1"/>
          </p:cNvSpPr>
          <p:nvPr>
            <p:ph type="title"/>
          </p:nvPr>
        </p:nvSpPr>
        <p:spPr>
          <a:xfrm>
            <a:off x="419825" y="613504"/>
            <a:ext cx="4505205" cy="352050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731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B">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
        <p:nvSpPr>
          <p:cNvPr id="22" name="Flowchart: Merge 5"/>
          <p:cNvSpPr/>
          <p:nvPr userDrawn="1"/>
        </p:nvSpPr>
        <p:spPr>
          <a:xfrm>
            <a:off x="4878729" y="-736"/>
            <a:ext cx="1605082" cy="20285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Lst>
            <a:ahLst/>
            <a:cxnLst>
              <a:cxn ang="0">
                <a:pos x="connsiteX0" y="connsiteY0"/>
              </a:cxn>
              <a:cxn ang="0">
                <a:pos x="connsiteX1" y="connsiteY1"/>
              </a:cxn>
              <a:cxn ang="0">
                <a:pos x="connsiteX2" y="connsiteY2"/>
              </a:cxn>
              <a:cxn ang="0">
                <a:pos x="connsiteX3" y="connsiteY3"/>
              </a:cxn>
            </a:cxnLst>
            <a:rect l="l" t="t" r="r" b="b"/>
            <a:pathLst>
              <a:path w="9703" h="12578">
                <a:moveTo>
                  <a:pt x="0" y="0"/>
                </a:moveTo>
                <a:lnTo>
                  <a:pt x="9703" y="2578"/>
                </a:lnTo>
                <a:lnTo>
                  <a:pt x="5663" y="12578"/>
                </a:lnTo>
                <a:lnTo>
                  <a:pt x="0" y="0"/>
                </a:lnTo>
                <a:close/>
              </a:path>
            </a:pathLst>
          </a:custGeom>
          <a:gradFill flip="none" rotWithShape="1">
            <a:gsLst>
              <a:gs pos="6000">
                <a:schemeClr val="accent5"/>
              </a:gs>
              <a:gs pos="36000">
                <a:schemeClr val="accent5"/>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Flowchart: Merge 5"/>
          <p:cNvSpPr/>
          <p:nvPr userDrawn="1"/>
        </p:nvSpPr>
        <p:spPr>
          <a:xfrm>
            <a:off x="4319216" y="3976898"/>
            <a:ext cx="2965230" cy="116818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7014 h 9959"/>
              <a:gd name="connsiteX1" fmla="*/ 13506 w 13506"/>
              <a:gd name="connsiteY1" fmla="*/ 0 h 9959"/>
              <a:gd name="connsiteX2" fmla="*/ 9153 w 13506"/>
              <a:gd name="connsiteY2" fmla="*/ 9959 h 9959"/>
              <a:gd name="connsiteX3" fmla="*/ 2127 w 13506"/>
              <a:gd name="connsiteY3" fmla="*/ 9958 h 9959"/>
              <a:gd name="connsiteX4" fmla="*/ 0 w 13506"/>
              <a:gd name="connsiteY4" fmla="*/ 7014 h 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59">
                <a:moveTo>
                  <a:pt x="0" y="7014"/>
                </a:moveTo>
                <a:lnTo>
                  <a:pt x="13506" y="0"/>
                </a:lnTo>
                <a:lnTo>
                  <a:pt x="9153" y="9959"/>
                </a:lnTo>
                <a:lnTo>
                  <a:pt x="2127" y="9958"/>
                </a:lnTo>
                <a:lnTo>
                  <a:pt x="0" y="7014"/>
                </a:lnTo>
                <a:close/>
              </a:path>
            </a:pathLst>
          </a:custGeom>
          <a:gradFill flip="none" rotWithShape="1">
            <a:gsLst>
              <a:gs pos="0">
                <a:schemeClr val="accent5">
                  <a:lumMod val="75000"/>
                </a:schemeClr>
              </a:gs>
              <a:gs pos="68000">
                <a:schemeClr val="accent5"/>
              </a:gs>
              <a:gs pos="100000">
                <a:schemeClr val="accent5">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Flowchart: Merge 5"/>
          <p:cNvSpPr/>
          <p:nvPr userDrawn="1"/>
        </p:nvSpPr>
        <p:spPr>
          <a:xfrm>
            <a:off x="3611285" y="202"/>
            <a:ext cx="5532717" cy="5000001"/>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173 w 4164"/>
              <a:gd name="connsiteY0" fmla="*/ 0 h 16505"/>
              <a:gd name="connsiteX1" fmla="*/ 4164 w 4164"/>
              <a:gd name="connsiteY1" fmla="*/ 8555 h 16505"/>
              <a:gd name="connsiteX2" fmla="*/ 0 w 4164"/>
              <a:gd name="connsiteY2" fmla="*/ 16505 h 16505"/>
              <a:gd name="connsiteX3" fmla="*/ 173 w 4164"/>
              <a:gd name="connsiteY3" fmla="*/ 0 h 16505"/>
              <a:gd name="connsiteX0" fmla="*/ 415 w 6491"/>
              <a:gd name="connsiteY0" fmla="*/ 0 h 10000"/>
              <a:gd name="connsiteX1" fmla="*/ 6491 w 6491"/>
              <a:gd name="connsiteY1" fmla="*/ 101 h 10000"/>
              <a:gd name="connsiteX2" fmla="*/ 0 w 6491"/>
              <a:gd name="connsiteY2" fmla="*/ 10000 h 10000"/>
              <a:gd name="connsiteX3" fmla="*/ 415 w 6491"/>
              <a:gd name="connsiteY3" fmla="*/ 0 h 10000"/>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37270 w 72825"/>
              <a:gd name="connsiteY0" fmla="*/ 0 h 13917"/>
              <a:gd name="connsiteX1" fmla="*/ 46631 w 72825"/>
              <a:gd name="connsiteY1" fmla="*/ 101 h 13917"/>
              <a:gd name="connsiteX2" fmla="*/ 72813 w 72825"/>
              <a:gd name="connsiteY2" fmla="*/ 10398 h 13917"/>
              <a:gd name="connsiteX3" fmla="*/ 552 w 72825"/>
              <a:gd name="connsiteY3" fmla="*/ 13479 h 13917"/>
              <a:gd name="connsiteX4" fmla="*/ 37270 w 72825"/>
              <a:gd name="connsiteY4" fmla="*/ 0 h 13917"/>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44260 w 79822"/>
              <a:gd name="connsiteY0" fmla="*/ 0 h 14585"/>
              <a:gd name="connsiteX1" fmla="*/ 53621 w 79822"/>
              <a:gd name="connsiteY1" fmla="*/ 101 h 14585"/>
              <a:gd name="connsiteX2" fmla="*/ 79803 w 79822"/>
              <a:gd name="connsiteY2" fmla="*/ 10398 h 14585"/>
              <a:gd name="connsiteX3" fmla="*/ 480 w 79822"/>
              <a:gd name="connsiteY3" fmla="*/ 14585 h 14585"/>
              <a:gd name="connsiteX4" fmla="*/ 44260 w 79822"/>
              <a:gd name="connsiteY4" fmla="*/ 0 h 14585"/>
              <a:gd name="connsiteX0" fmla="*/ 44260 w 79803"/>
              <a:gd name="connsiteY0" fmla="*/ 0 h 14585"/>
              <a:gd name="connsiteX1" fmla="*/ 53621 w 79803"/>
              <a:gd name="connsiteY1" fmla="*/ 101 h 14585"/>
              <a:gd name="connsiteX2" fmla="*/ 79803 w 79803"/>
              <a:gd name="connsiteY2" fmla="*/ 10398 h 14585"/>
              <a:gd name="connsiteX3" fmla="*/ 480 w 79803"/>
              <a:gd name="connsiteY3" fmla="*/ 14585 h 14585"/>
              <a:gd name="connsiteX4" fmla="*/ 44260 w 79803"/>
              <a:gd name="connsiteY4" fmla="*/ 0 h 14585"/>
              <a:gd name="connsiteX0" fmla="*/ 44589 w 80132"/>
              <a:gd name="connsiteY0" fmla="*/ 0 h 14585"/>
              <a:gd name="connsiteX1" fmla="*/ 53950 w 80132"/>
              <a:gd name="connsiteY1" fmla="*/ 101 h 14585"/>
              <a:gd name="connsiteX2" fmla="*/ 80132 w 80132"/>
              <a:gd name="connsiteY2" fmla="*/ 10398 h 14585"/>
              <a:gd name="connsiteX3" fmla="*/ 809 w 80132"/>
              <a:gd name="connsiteY3" fmla="*/ 14585 h 14585"/>
              <a:gd name="connsiteX4" fmla="*/ 44589 w 80132"/>
              <a:gd name="connsiteY4" fmla="*/ 0 h 14585"/>
              <a:gd name="connsiteX0" fmla="*/ 44657 w 80200"/>
              <a:gd name="connsiteY0" fmla="*/ 0 h 14585"/>
              <a:gd name="connsiteX1" fmla="*/ 54018 w 80200"/>
              <a:gd name="connsiteY1" fmla="*/ 101 h 14585"/>
              <a:gd name="connsiteX2" fmla="*/ 80200 w 80200"/>
              <a:gd name="connsiteY2" fmla="*/ 10398 h 14585"/>
              <a:gd name="connsiteX3" fmla="*/ 877 w 80200"/>
              <a:gd name="connsiteY3" fmla="*/ 14585 h 14585"/>
              <a:gd name="connsiteX4" fmla="*/ 44657 w 80200"/>
              <a:gd name="connsiteY4" fmla="*/ 0 h 14585"/>
              <a:gd name="connsiteX0" fmla="*/ 43780 w 79323"/>
              <a:gd name="connsiteY0" fmla="*/ 0 h 14585"/>
              <a:gd name="connsiteX1" fmla="*/ 53141 w 79323"/>
              <a:gd name="connsiteY1" fmla="*/ 101 h 14585"/>
              <a:gd name="connsiteX2" fmla="*/ 79323 w 79323"/>
              <a:gd name="connsiteY2" fmla="*/ 10398 h 14585"/>
              <a:gd name="connsiteX3" fmla="*/ 0 w 79323"/>
              <a:gd name="connsiteY3" fmla="*/ 14585 h 14585"/>
              <a:gd name="connsiteX4" fmla="*/ 43780 w 79323"/>
              <a:gd name="connsiteY4" fmla="*/ 0 h 14585"/>
              <a:gd name="connsiteX0" fmla="*/ 34015 w 69558"/>
              <a:gd name="connsiteY0" fmla="*/ 0 h 13894"/>
              <a:gd name="connsiteX1" fmla="*/ 43376 w 69558"/>
              <a:gd name="connsiteY1" fmla="*/ 101 h 13894"/>
              <a:gd name="connsiteX2" fmla="*/ 69558 w 69558"/>
              <a:gd name="connsiteY2" fmla="*/ 10398 h 13894"/>
              <a:gd name="connsiteX3" fmla="*/ 0 w 69558"/>
              <a:gd name="connsiteY3" fmla="*/ 13894 h 13894"/>
              <a:gd name="connsiteX4" fmla="*/ 34015 w 69558"/>
              <a:gd name="connsiteY4" fmla="*/ 0 h 13894"/>
              <a:gd name="connsiteX0" fmla="*/ 47006 w 82549"/>
              <a:gd name="connsiteY0" fmla="*/ 0 h 14983"/>
              <a:gd name="connsiteX1" fmla="*/ 56367 w 82549"/>
              <a:gd name="connsiteY1" fmla="*/ 101 h 14983"/>
              <a:gd name="connsiteX2" fmla="*/ 82549 w 82549"/>
              <a:gd name="connsiteY2" fmla="*/ 10398 h 14983"/>
              <a:gd name="connsiteX3" fmla="*/ 0 w 82549"/>
              <a:gd name="connsiteY3" fmla="*/ 14983 h 14983"/>
              <a:gd name="connsiteX4" fmla="*/ 47006 w 82549"/>
              <a:gd name="connsiteY4" fmla="*/ 0 h 14983"/>
              <a:gd name="connsiteX0" fmla="*/ 47006 w 83508"/>
              <a:gd name="connsiteY0" fmla="*/ 0 h 14983"/>
              <a:gd name="connsiteX1" fmla="*/ 56367 w 83508"/>
              <a:gd name="connsiteY1" fmla="*/ 101 h 14983"/>
              <a:gd name="connsiteX2" fmla="*/ 83508 w 83508"/>
              <a:gd name="connsiteY2" fmla="*/ 10381 h 14983"/>
              <a:gd name="connsiteX3" fmla="*/ 0 w 83508"/>
              <a:gd name="connsiteY3" fmla="*/ 14983 h 14983"/>
              <a:gd name="connsiteX4" fmla="*/ 47006 w 83508"/>
              <a:gd name="connsiteY4" fmla="*/ 0 h 14983"/>
              <a:gd name="connsiteX0" fmla="*/ 47006 w 83508"/>
              <a:gd name="connsiteY0" fmla="*/ 0 h 14983"/>
              <a:gd name="connsiteX1" fmla="*/ 56367 w 83508"/>
              <a:gd name="connsiteY1" fmla="*/ 49 h 14983"/>
              <a:gd name="connsiteX2" fmla="*/ 83508 w 83508"/>
              <a:gd name="connsiteY2" fmla="*/ 10381 h 14983"/>
              <a:gd name="connsiteX3" fmla="*/ 0 w 83508"/>
              <a:gd name="connsiteY3" fmla="*/ 14983 h 14983"/>
              <a:gd name="connsiteX4" fmla="*/ 47006 w 83508"/>
              <a:gd name="connsiteY4" fmla="*/ 0 h 14983"/>
              <a:gd name="connsiteX0" fmla="*/ 47442 w 83508"/>
              <a:gd name="connsiteY0" fmla="*/ 504 h 14934"/>
              <a:gd name="connsiteX1" fmla="*/ 56367 w 83508"/>
              <a:gd name="connsiteY1" fmla="*/ 0 h 14934"/>
              <a:gd name="connsiteX2" fmla="*/ 83508 w 83508"/>
              <a:gd name="connsiteY2" fmla="*/ 10332 h 14934"/>
              <a:gd name="connsiteX3" fmla="*/ 0 w 83508"/>
              <a:gd name="connsiteY3" fmla="*/ 14934 h 14934"/>
              <a:gd name="connsiteX4" fmla="*/ 47442 w 83508"/>
              <a:gd name="connsiteY4" fmla="*/ 504 h 14934"/>
              <a:gd name="connsiteX0" fmla="*/ 47093 w 83508"/>
              <a:gd name="connsiteY0" fmla="*/ 3 h 14934"/>
              <a:gd name="connsiteX1" fmla="*/ 56367 w 83508"/>
              <a:gd name="connsiteY1" fmla="*/ 0 h 14934"/>
              <a:gd name="connsiteX2" fmla="*/ 83508 w 83508"/>
              <a:gd name="connsiteY2" fmla="*/ 10332 h 14934"/>
              <a:gd name="connsiteX3" fmla="*/ 0 w 83508"/>
              <a:gd name="connsiteY3" fmla="*/ 14934 h 14934"/>
              <a:gd name="connsiteX4" fmla="*/ 47093 w 83508"/>
              <a:gd name="connsiteY4" fmla="*/ 3 h 1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8" h="14934">
                <a:moveTo>
                  <a:pt x="47093" y="3"/>
                </a:moveTo>
                <a:lnTo>
                  <a:pt x="56367" y="0"/>
                </a:lnTo>
                <a:lnTo>
                  <a:pt x="83508" y="10332"/>
                </a:lnTo>
                <a:lnTo>
                  <a:pt x="0" y="14934"/>
                </a:lnTo>
                <a:cubicBezTo>
                  <a:pt x="21890" y="7641"/>
                  <a:pt x="22500" y="7554"/>
                  <a:pt x="47093" y="3"/>
                </a:cubicBezTo>
                <a:close/>
              </a:path>
            </a:pathLst>
          </a:custGeom>
          <a:gradFill flip="none" rotWithShape="1">
            <a:gsLst>
              <a:gs pos="7000">
                <a:schemeClr val="accent5">
                  <a:lumMod val="60000"/>
                  <a:lumOff val="40000"/>
                </a:schemeClr>
              </a:gs>
              <a:gs pos="47000">
                <a:schemeClr val="accent5"/>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0" name="Title 1"/>
          <p:cNvSpPr>
            <a:spLocks noGrp="1"/>
          </p:cNvSpPr>
          <p:nvPr>
            <p:ph type="title"/>
          </p:nvPr>
        </p:nvSpPr>
        <p:spPr>
          <a:xfrm>
            <a:off x="419825" y="613504"/>
            <a:ext cx="4505205" cy="3520509"/>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5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C">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5338690" y="0"/>
            <a:ext cx="3805310" cy="4739892"/>
            <a:chOff x="2792312" y="818"/>
            <a:chExt cx="5483895" cy="6830732"/>
          </a:xfrm>
        </p:grpSpPr>
        <p:sp>
          <p:nvSpPr>
            <p:cNvPr id="17" name="Flowchart: Merge 5"/>
            <p:cNvSpPr/>
            <p:nvPr userDrawn="1"/>
          </p:nvSpPr>
          <p:spPr>
            <a:xfrm>
              <a:off x="2792312" y="2731357"/>
              <a:ext cx="4121154" cy="343732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12"/>
                <a:gd name="connsiteY0" fmla="*/ 9053 h 9053"/>
                <a:gd name="connsiteX1" fmla="*/ 10133 w 14112"/>
                <a:gd name="connsiteY1" fmla="*/ 0 h 9053"/>
                <a:gd name="connsiteX2" fmla="*/ 14112 w 14112"/>
                <a:gd name="connsiteY2" fmla="*/ 5190 h 9053"/>
                <a:gd name="connsiteX3" fmla="*/ 0 w 14112"/>
                <a:gd name="connsiteY3" fmla="*/ 9053 h 9053"/>
                <a:gd name="connsiteX0" fmla="*/ 0 w 10000"/>
                <a:gd name="connsiteY0" fmla="*/ 11515 h 11515"/>
                <a:gd name="connsiteX1" fmla="*/ 9397 w 10000"/>
                <a:gd name="connsiteY1" fmla="*/ 0 h 11515"/>
                <a:gd name="connsiteX2" fmla="*/ 10000 w 10000"/>
                <a:gd name="connsiteY2" fmla="*/ 7248 h 11515"/>
                <a:gd name="connsiteX3" fmla="*/ 0 w 10000"/>
                <a:gd name="connsiteY3" fmla="*/ 11515 h 11515"/>
                <a:gd name="connsiteX0" fmla="*/ 0 w 6015"/>
                <a:gd name="connsiteY0" fmla="*/ 17256 h 17256"/>
                <a:gd name="connsiteX1" fmla="*/ 5412 w 6015"/>
                <a:gd name="connsiteY1" fmla="*/ 0 h 17256"/>
                <a:gd name="connsiteX2" fmla="*/ 6015 w 6015"/>
                <a:gd name="connsiteY2" fmla="*/ 7248 h 17256"/>
                <a:gd name="connsiteX3" fmla="*/ 0 w 6015"/>
                <a:gd name="connsiteY3" fmla="*/ 17256 h 17256"/>
                <a:gd name="connsiteX0" fmla="*/ 7640 w 17640"/>
                <a:gd name="connsiteY0" fmla="*/ 6530 h 6530"/>
                <a:gd name="connsiteX1" fmla="*/ 0 w 17640"/>
                <a:gd name="connsiteY1" fmla="*/ 0 h 6530"/>
                <a:gd name="connsiteX2" fmla="*/ 17640 w 17640"/>
                <a:gd name="connsiteY2" fmla="*/ 730 h 6530"/>
                <a:gd name="connsiteX3" fmla="*/ 7640 w 17640"/>
                <a:gd name="connsiteY3" fmla="*/ 6530 h 6530"/>
                <a:gd name="connsiteX0" fmla="*/ 1648 w 10000"/>
                <a:gd name="connsiteY0" fmla="*/ 14001 h 14001"/>
                <a:gd name="connsiteX1" fmla="*/ 0 w 10000"/>
                <a:gd name="connsiteY1" fmla="*/ 0 h 14001"/>
                <a:gd name="connsiteX2" fmla="*/ 10000 w 10000"/>
                <a:gd name="connsiteY2" fmla="*/ 1118 h 14001"/>
                <a:gd name="connsiteX3" fmla="*/ 1648 w 10000"/>
                <a:gd name="connsiteY3" fmla="*/ 14001 h 14001"/>
                <a:gd name="connsiteX0" fmla="*/ 5602 w 13954"/>
                <a:gd name="connsiteY0" fmla="*/ 12883 h 12883"/>
                <a:gd name="connsiteX1" fmla="*/ 0 w 13954"/>
                <a:gd name="connsiteY1" fmla="*/ 2289 h 12883"/>
                <a:gd name="connsiteX2" fmla="*/ 13954 w 13954"/>
                <a:gd name="connsiteY2" fmla="*/ 0 h 12883"/>
                <a:gd name="connsiteX3" fmla="*/ 5602 w 13954"/>
                <a:gd name="connsiteY3" fmla="*/ 12883 h 12883"/>
              </a:gdLst>
              <a:ahLst/>
              <a:cxnLst>
                <a:cxn ang="0">
                  <a:pos x="connsiteX0" y="connsiteY0"/>
                </a:cxn>
                <a:cxn ang="0">
                  <a:pos x="connsiteX1" y="connsiteY1"/>
                </a:cxn>
                <a:cxn ang="0">
                  <a:pos x="connsiteX2" y="connsiteY2"/>
                </a:cxn>
                <a:cxn ang="0">
                  <a:pos x="connsiteX3" y="connsiteY3"/>
                </a:cxn>
              </a:cxnLst>
              <a:rect l="l" t="t" r="r" b="b"/>
              <a:pathLst>
                <a:path w="13954" h="12883">
                  <a:moveTo>
                    <a:pt x="5602" y="12883"/>
                  </a:moveTo>
                  <a:lnTo>
                    <a:pt x="0" y="2289"/>
                  </a:lnTo>
                  <a:lnTo>
                    <a:pt x="13954" y="0"/>
                  </a:lnTo>
                  <a:lnTo>
                    <a:pt x="5602" y="12883"/>
                  </a:lnTo>
                  <a:close/>
                </a:path>
              </a:pathLst>
            </a:custGeom>
            <a:gradFill flip="none" rotWithShape="1">
              <a:gsLst>
                <a:gs pos="0">
                  <a:schemeClr val="accent1">
                    <a:lumMod val="75000"/>
                  </a:schemeClr>
                </a:gs>
                <a:gs pos="7100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4029874" y="2724820"/>
              <a:ext cx="2873057" cy="410673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 name="connsiteX0" fmla="*/ 0 w 8823"/>
                <a:gd name="connsiteY0" fmla="*/ 14981 h 14981"/>
                <a:gd name="connsiteX1" fmla="*/ 6068 w 8823"/>
                <a:gd name="connsiteY1" fmla="*/ 0 h 14981"/>
                <a:gd name="connsiteX2" fmla="*/ 8823 w 8823"/>
                <a:gd name="connsiteY2" fmla="*/ 3478 h 14981"/>
                <a:gd name="connsiteX3" fmla="*/ 4750 w 8823"/>
                <a:gd name="connsiteY3" fmla="*/ 14980 h 14981"/>
                <a:gd name="connsiteX4" fmla="*/ 0 w 8823"/>
                <a:gd name="connsiteY4" fmla="*/ 14981 h 14981"/>
                <a:gd name="connsiteX0" fmla="*/ 0 w 10000"/>
                <a:gd name="connsiteY0" fmla="*/ 10869 h 10869"/>
                <a:gd name="connsiteX1" fmla="*/ 6918 w 10000"/>
                <a:gd name="connsiteY1" fmla="*/ 0 h 10869"/>
                <a:gd name="connsiteX2" fmla="*/ 10000 w 10000"/>
                <a:gd name="connsiteY2" fmla="*/ 3191 h 10869"/>
                <a:gd name="connsiteX3" fmla="*/ 5384 w 10000"/>
                <a:gd name="connsiteY3" fmla="*/ 10868 h 10869"/>
                <a:gd name="connsiteX4" fmla="*/ 0 w 10000"/>
                <a:gd name="connsiteY4" fmla="*/ 10869 h 10869"/>
                <a:gd name="connsiteX0" fmla="*/ 0 w 12994"/>
                <a:gd name="connsiteY0" fmla="*/ 10872 h 10872"/>
                <a:gd name="connsiteX1" fmla="*/ 6918 w 12994"/>
                <a:gd name="connsiteY1" fmla="*/ 3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0057 w 12994"/>
                <a:gd name="connsiteY1" fmla="*/ 2010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2994 w 12994"/>
                <a:gd name="connsiteY1" fmla="*/ 0 h 10872"/>
                <a:gd name="connsiteX2" fmla="*/ 5384 w 12994"/>
                <a:gd name="connsiteY2" fmla="*/ 10871 h 10872"/>
                <a:gd name="connsiteX3" fmla="*/ 0 w 12994"/>
                <a:gd name="connsiteY3" fmla="*/ 10872 h 10872"/>
                <a:gd name="connsiteX0" fmla="*/ 0 w 8141"/>
                <a:gd name="connsiteY0" fmla="*/ 6845 h 6845"/>
                <a:gd name="connsiteX1" fmla="*/ 8141 w 8141"/>
                <a:gd name="connsiteY1" fmla="*/ 0 h 6845"/>
                <a:gd name="connsiteX2" fmla="*/ 5384 w 8141"/>
                <a:gd name="connsiteY2" fmla="*/ 6844 h 6845"/>
                <a:gd name="connsiteX3" fmla="*/ 0 w 8141"/>
                <a:gd name="connsiteY3" fmla="*/ 6845 h 6845"/>
                <a:gd name="connsiteX0" fmla="*/ 0 w 9975"/>
                <a:gd name="connsiteY0" fmla="*/ 10000 h 10000"/>
                <a:gd name="connsiteX1" fmla="*/ 9975 w 9975"/>
                <a:gd name="connsiteY1" fmla="*/ 0 h 10000"/>
                <a:gd name="connsiteX2" fmla="*/ 6613 w 9975"/>
                <a:gd name="connsiteY2" fmla="*/ 9999 h 10000"/>
                <a:gd name="connsiteX3" fmla="*/ 0 w 9975"/>
                <a:gd name="connsiteY3" fmla="*/ 10000 h 10000"/>
                <a:gd name="connsiteX0" fmla="*/ 0 w 9873"/>
                <a:gd name="connsiteY0" fmla="*/ 9982 h 9982"/>
                <a:gd name="connsiteX1" fmla="*/ 9873 w 9873"/>
                <a:gd name="connsiteY1" fmla="*/ 0 h 9982"/>
                <a:gd name="connsiteX2" fmla="*/ 6630 w 9873"/>
                <a:gd name="connsiteY2" fmla="*/ 9981 h 9982"/>
                <a:gd name="connsiteX3" fmla="*/ 0 w 9873"/>
                <a:gd name="connsiteY3" fmla="*/ 9982 h 9982"/>
                <a:gd name="connsiteX0" fmla="*/ 0 w 10180"/>
                <a:gd name="connsiteY0" fmla="*/ 10036 h 10036"/>
                <a:gd name="connsiteX1" fmla="*/ 10180 w 10180"/>
                <a:gd name="connsiteY1" fmla="*/ 0 h 10036"/>
                <a:gd name="connsiteX2" fmla="*/ 6715 w 10180"/>
                <a:gd name="connsiteY2" fmla="*/ 10035 h 10036"/>
                <a:gd name="connsiteX3" fmla="*/ 0 w 10180"/>
                <a:gd name="connsiteY3" fmla="*/ 10036 h 10036"/>
                <a:gd name="connsiteX0" fmla="*/ 0 w 10154"/>
                <a:gd name="connsiteY0" fmla="*/ 10090 h 10090"/>
                <a:gd name="connsiteX1" fmla="*/ 10154 w 10154"/>
                <a:gd name="connsiteY1" fmla="*/ 0 h 10090"/>
                <a:gd name="connsiteX2" fmla="*/ 6715 w 10154"/>
                <a:gd name="connsiteY2" fmla="*/ 10089 h 10090"/>
                <a:gd name="connsiteX3" fmla="*/ 0 w 10154"/>
                <a:gd name="connsiteY3" fmla="*/ 10090 h 10090"/>
                <a:gd name="connsiteX0" fmla="*/ 0 w 10257"/>
                <a:gd name="connsiteY0" fmla="*/ 10108 h 10108"/>
                <a:gd name="connsiteX1" fmla="*/ 10257 w 10257"/>
                <a:gd name="connsiteY1" fmla="*/ 0 h 10108"/>
                <a:gd name="connsiteX2" fmla="*/ 6715 w 10257"/>
                <a:gd name="connsiteY2" fmla="*/ 10107 h 10108"/>
                <a:gd name="connsiteX3" fmla="*/ 0 w 10257"/>
                <a:gd name="connsiteY3" fmla="*/ 10108 h 10108"/>
                <a:gd name="connsiteX0" fmla="*/ 0 w 10257"/>
                <a:gd name="connsiteY0" fmla="*/ 10108 h 10108"/>
                <a:gd name="connsiteX1" fmla="*/ 10257 w 10257"/>
                <a:gd name="connsiteY1" fmla="*/ 0 h 10108"/>
                <a:gd name="connsiteX2" fmla="*/ 8466 w 10257"/>
                <a:gd name="connsiteY2" fmla="*/ 5916 h 10108"/>
                <a:gd name="connsiteX3" fmla="*/ 0 w 10257"/>
                <a:gd name="connsiteY3" fmla="*/ 10108 h 10108"/>
                <a:gd name="connsiteX0" fmla="*/ 0 w 5879"/>
                <a:gd name="connsiteY0" fmla="*/ 9356 h 9356"/>
                <a:gd name="connsiteX1" fmla="*/ 5879 w 5879"/>
                <a:gd name="connsiteY1" fmla="*/ 0 h 9356"/>
                <a:gd name="connsiteX2" fmla="*/ 4088 w 5879"/>
                <a:gd name="connsiteY2" fmla="*/ 5916 h 9356"/>
                <a:gd name="connsiteX3" fmla="*/ 0 w 5879"/>
                <a:gd name="connsiteY3" fmla="*/ 9356 h 9356"/>
                <a:gd name="connsiteX0" fmla="*/ 0 w 15169"/>
                <a:gd name="connsiteY0" fmla="*/ 9483 h 9483"/>
                <a:gd name="connsiteX1" fmla="*/ 15169 w 15169"/>
                <a:gd name="connsiteY1" fmla="*/ 0 h 9483"/>
                <a:gd name="connsiteX2" fmla="*/ 12123 w 15169"/>
                <a:gd name="connsiteY2" fmla="*/ 6323 h 9483"/>
                <a:gd name="connsiteX3" fmla="*/ 0 w 15169"/>
                <a:gd name="connsiteY3" fmla="*/ 9483 h 9483"/>
                <a:gd name="connsiteX0" fmla="*/ 0 w 10000"/>
                <a:gd name="connsiteY0" fmla="*/ 10000 h 10000"/>
                <a:gd name="connsiteX1" fmla="*/ 10000 w 10000"/>
                <a:gd name="connsiteY1" fmla="*/ 0 h 10000"/>
                <a:gd name="connsiteX2" fmla="*/ 8945 w 10000"/>
                <a:gd name="connsiteY2" fmla="*/ 3983 h 10000"/>
                <a:gd name="connsiteX3" fmla="*/ 0 w 10000"/>
                <a:gd name="connsiteY3" fmla="*/ 10000 h 10000"/>
                <a:gd name="connsiteX0" fmla="*/ 0 w 9932"/>
                <a:gd name="connsiteY0" fmla="*/ 9158 h 9158"/>
                <a:gd name="connsiteX1" fmla="*/ 9932 w 9932"/>
                <a:gd name="connsiteY1" fmla="*/ 0 h 9158"/>
                <a:gd name="connsiteX2" fmla="*/ 8945 w 9932"/>
                <a:gd name="connsiteY2" fmla="*/ 3141 h 9158"/>
                <a:gd name="connsiteX3" fmla="*/ 0 w 9932"/>
                <a:gd name="connsiteY3" fmla="*/ 9158 h 9158"/>
                <a:gd name="connsiteX0" fmla="*/ 0 w 10068"/>
                <a:gd name="connsiteY0" fmla="*/ 10842 h 10842"/>
                <a:gd name="connsiteX1" fmla="*/ 10068 w 10068"/>
                <a:gd name="connsiteY1" fmla="*/ 0 h 10842"/>
                <a:gd name="connsiteX2" fmla="*/ 9006 w 10068"/>
                <a:gd name="connsiteY2" fmla="*/ 4272 h 10842"/>
                <a:gd name="connsiteX3" fmla="*/ 0 w 10068"/>
                <a:gd name="connsiteY3" fmla="*/ 10842 h 10842"/>
                <a:gd name="connsiteX0" fmla="*/ 0 w 10017"/>
                <a:gd name="connsiteY0" fmla="*/ 10855 h 10855"/>
                <a:gd name="connsiteX1" fmla="*/ 10017 w 10017"/>
                <a:gd name="connsiteY1" fmla="*/ 0 h 10855"/>
                <a:gd name="connsiteX2" fmla="*/ 9006 w 10017"/>
                <a:gd name="connsiteY2" fmla="*/ 4285 h 10855"/>
                <a:gd name="connsiteX3" fmla="*/ 0 w 10017"/>
                <a:gd name="connsiteY3" fmla="*/ 10855 h 10855"/>
              </a:gdLst>
              <a:ahLst/>
              <a:cxnLst>
                <a:cxn ang="0">
                  <a:pos x="connsiteX0" y="connsiteY0"/>
                </a:cxn>
                <a:cxn ang="0">
                  <a:pos x="connsiteX1" y="connsiteY1"/>
                </a:cxn>
                <a:cxn ang="0">
                  <a:pos x="connsiteX2" y="connsiteY2"/>
                </a:cxn>
                <a:cxn ang="0">
                  <a:pos x="connsiteX3" y="connsiteY3"/>
                </a:cxn>
              </a:cxnLst>
              <a:rect l="l" t="t" r="r" b="b"/>
              <a:pathLst>
                <a:path w="10017" h="10855">
                  <a:moveTo>
                    <a:pt x="0" y="10855"/>
                  </a:moveTo>
                  <a:lnTo>
                    <a:pt x="10017" y="0"/>
                  </a:lnTo>
                  <a:lnTo>
                    <a:pt x="9006" y="4285"/>
                  </a:lnTo>
                  <a:lnTo>
                    <a:pt x="0" y="10855"/>
                  </a:lnTo>
                  <a:close/>
                </a:path>
              </a:pathLst>
            </a:custGeom>
            <a:gradFill flip="none" rotWithShape="1">
              <a:gsLst>
                <a:gs pos="0">
                  <a:schemeClr val="accent1">
                    <a:lumMod val="75000"/>
                  </a:schemeClr>
                </a:gs>
                <a:gs pos="34000">
                  <a:schemeClr val="accent1">
                    <a:lumMod val="75000"/>
                  </a:schemeClr>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3796374" y="818"/>
              <a:ext cx="4479833" cy="31829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61"/>
                <a:gd name="connsiteY0" fmla="*/ 3710 h 10760"/>
                <a:gd name="connsiteX1" fmla="*/ 8513 w 10261"/>
                <a:gd name="connsiteY1" fmla="*/ 0 h 10760"/>
                <a:gd name="connsiteX2" fmla="*/ 10261 w 10261"/>
                <a:gd name="connsiteY2" fmla="*/ 10760 h 10760"/>
                <a:gd name="connsiteX3" fmla="*/ 0 w 10261"/>
                <a:gd name="connsiteY3" fmla="*/ 3710 h 10760"/>
                <a:gd name="connsiteX0" fmla="*/ 0 w 22799"/>
                <a:gd name="connsiteY0" fmla="*/ 10015 h 17065"/>
                <a:gd name="connsiteX1" fmla="*/ 22799 w 22799"/>
                <a:gd name="connsiteY1" fmla="*/ 0 h 17065"/>
                <a:gd name="connsiteX2" fmla="*/ 10261 w 22799"/>
                <a:gd name="connsiteY2" fmla="*/ 17065 h 17065"/>
                <a:gd name="connsiteX3" fmla="*/ 0 w 22799"/>
                <a:gd name="connsiteY3" fmla="*/ 10015 h 17065"/>
                <a:gd name="connsiteX0" fmla="*/ 0 w 22799"/>
                <a:gd name="connsiteY0" fmla="*/ 10015 h 17383"/>
                <a:gd name="connsiteX1" fmla="*/ 22799 w 22799"/>
                <a:gd name="connsiteY1" fmla="*/ 0 h 17383"/>
                <a:gd name="connsiteX2" fmla="*/ 15765 w 22799"/>
                <a:gd name="connsiteY2" fmla="*/ 17383 h 17383"/>
                <a:gd name="connsiteX3" fmla="*/ 0 w 22799"/>
                <a:gd name="connsiteY3" fmla="*/ 10015 h 17383"/>
                <a:gd name="connsiteX0" fmla="*/ 0 w 22830"/>
                <a:gd name="connsiteY0" fmla="*/ 9962 h 17330"/>
                <a:gd name="connsiteX1" fmla="*/ 22830 w 22830"/>
                <a:gd name="connsiteY1" fmla="*/ 0 h 17330"/>
                <a:gd name="connsiteX2" fmla="*/ 15765 w 22830"/>
                <a:gd name="connsiteY2" fmla="*/ 17330 h 17330"/>
                <a:gd name="connsiteX3" fmla="*/ 0 w 22830"/>
                <a:gd name="connsiteY3" fmla="*/ 9962 h 17330"/>
                <a:gd name="connsiteX0" fmla="*/ 0 w 7647"/>
                <a:gd name="connsiteY0" fmla="*/ 6200 h 17330"/>
                <a:gd name="connsiteX1" fmla="*/ 7647 w 7647"/>
                <a:gd name="connsiteY1" fmla="*/ 0 h 17330"/>
                <a:gd name="connsiteX2" fmla="*/ 582 w 7647"/>
                <a:gd name="connsiteY2" fmla="*/ 17330 h 17330"/>
                <a:gd name="connsiteX3" fmla="*/ 0 w 7647"/>
                <a:gd name="connsiteY3" fmla="*/ 6200 h 1733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162"/>
                <a:gd name="connsiteY0" fmla="*/ 3609 h 10031"/>
                <a:gd name="connsiteX1" fmla="*/ 10162 w 10162"/>
                <a:gd name="connsiteY1" fmla="*/ 0 h 10031"/>
                <a:gd name="connsiteX2" fmla="*/ 761 w 10162"/>
                <a:gd name="connsiteY2" fmla="*/ 10031 h 10031"/>
                <a:gd name="connsiteX3" fmla="*/ 0 w 10162"/>
                <a:gd name="connsiteY3" fmla="*/ 3609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3668"/>
                <a:gd name="connsiteY0" fmla="*/ 8929 h 10031"/>
                <a:gd name="connsiteX1" fmla="*/ 23668 w 23668"/>
                <a:gd name="connsiteY1" fmla="*/ 0 h 10031"/>
                <a:gd name="connsiteX2" fmla="*/ 14267 w 23668"/>
                <a:gd name="connsiteY2" fmla="*/ 10031 h 10031"/>
                <a:gd name="connsiteX3" fmla="*/ 0 w 23668"/>
                <a:gd name="connsiteY3" fmla="*/ 8929 h 10031"/>
                <a:gd name="connsiteX0" fmla="*/ 0 w 14267"/>
                <a:gd name="connsiteY0" fmla="*/ 5138 h 6240"/>
                <a:gd name="connsiteX1" fmla="*/ 1792 w 14267"/>
                <a:gd name="connsiteY1" fmla="*/ 0 h 6240"/>
                <a:gd name="connsiteX2" fmla="*/ 14267 w 14267"/>
                <a:gd name="connsiteY2" fmla="*/ 6240 h 6240"/>
                <a:gd name="connsiteX3" fmla="*/ 0 w 14267"/>
                <a:gd name="connsiteY3" fmla="*/ 5138 h 6240"/>
                <a:gd name="connsiteX0" fmla="*/ 0 w 10000"/>
                <a:gd name="connsiteY0" fmla="*/ 14358 h 16124"/>
                <a:gd name="connsiteX1" fmla="*/ 7378 w 10000"/>
                <a:gd name="connsiteY1" fmla="*/ 0 h 16124"/>
                <a:gd name="connsiteX2" fmla="*/ 10000 w 10000"/>
                <a:gd name="connsiteY2" fmla="*/ 16124 h 16124"/>
                <a:gd name="connsiteX3" fmla="*/ 0 w 10000"/>
                <a:gd name="connsiteY3" fmla="*/ 14358 h 16124"/>
                <a:gd name="connsiteX0" fmla="*/ 0 w 10000"/>
                <a:gd name="connsiteY0" fmla="*/ 14436 h 16202"/>
                <a:gd name="connsiteX1" fmla="*/ 7378 w 10000"/>
                <a:gd name="connsiteY1" fmla="*/ 78 h 16202"/>
                <a:gd name="connsiteX2" fmla="*/ 7346 w 10000"/>
                <a:gd name="connsiteY2" fmla="*/ 0 h 16202"/>
                <a:gd name="connsiteX3" fmla="*/ 10000 w 10000"/>
                <a:gd name="connsiteY3" fmla="*/ 16202 h 16202"/>
                <a:gd name="connsiteX4" fmla="*/ 0 w 10000"/>
                <a:gd name="connsiteY4" fmla="*/ 14436 h 16202"/>
                <a:gd name="connsiteX0" fmla="*/ 0 w 16557"/>
                <a:gd name="connsiteY0" fmla="*/ 14362 h 16128"/>
                <a:gd name="connsiteX1" fmla="*/ 7378 w 16557"/>
                <a:gd name="connsiteY1" fmla="*/ 4 h 16128"/>
                <a:gd name="connsiteX2" fmla="*/ 16557 w 16557"/>
                <a:gd name="connsiteY2" fmla="*/ 73 h 16128"/>
                <a:gd name="connsiteX3" fmla="*/ 10000 w 16557"/>
                <a:gd name="connsiteY3" fmla="*/ 16128 h 16128"/>
                <a:gd name="connsiteX4" fmla="*/ 0 w 16557"/>
                <a:gd name="connsiteY4" fmla="*/ 14362 h 16128"/>
                <a:gd name="connsiteX0" fmla="*/ 1947 w 18504"/>
                <a:gd name="connsiteY0" fmla="*/ 14315 h 16081"/>
                <a:gd name="connsiteX1" fmla="*/ 0 w 18504"/>
                <a:gd name="connsiteY1" fmla="*/ 6 h 16081"/>
                <a:gd name="connsiteX2" fmla="*/ 18504 w 18504"/>
                <a:gd name="connsiteY2" fmla="*/ 26 h 16081"/>
                <a:gd name="connsiteX3" fmla="*/ 11947 w 18504"/>
                <a:gd name="connsiteY3" fmla="*/ 16081 h 16081"/>
                <a:gd name="connsiteX4" fmla="*/ 1947 w 18504"/>
                <a:gd name="connsiteY4" fmla="*/ 14315 h 16081"/>
                <a:gd name="connsiteX0" fmla="*/ 1947 w 11947"/>
                <a:gd name="connsiteY0" fmla="*/ 14338 h 16104"/>
                <a:gd name="connsiteX1" fmla="*/ 0 w 11947"/>
                <a:gd name="connsiteY1" fmla="*/ 29 h 16104"/>
                <a:gd name="connsiteX2" fmla="*/ 7535 w 11947"/>
                <a:gd name="connsiteY2" fmla="*/ 0 h 16104"/>
                <a:gd name="connsiteX3" fmla="*/ 11947 w 11947"/>
                <a:gd name="connsiteY3" fmla="*/ 16104 h 16104"/>
                <a:gd name="connsiteX4" fmla="*/ 1947 w 11947"/>
                <a:gd name="connsiteY4" fmla="*/ 14338 h 16104"/>
                <a:gd name="connsiteX0" fmla="*/ 0 w 16150"/>
                <a:gd name="connsiteY0" fmla="*/ 20119 h 20119"/>
                <a:gd name="connsiteX1" fmla="*/ 4203 w 16150"/>
                <a:gd name="connsiteY1" fmla="*/ 29 h 20119"/>
                <a:gd name="connsiteX2" fmla="*/ 11738 w 16150"/>
                <a:gd name="connsiteY2" fmla="*/ 0 h 20119"/>
                <a:gd name="connsiteX3" fmla="*/ 16150 w 16150"/>
                <a:gd name="connsiteY3" fmla="*/ 16104 h 20119"/>
                <a:gd name="connsiteX4" fmla="*/ 0 w 16150"/>
                <a:gd name="connsiteY4" fmla="*/ 20119 h 20119"/>
                <a:gd name="connsiteX0" fmla="*/ 1778 w 11948"/>
                <a:gd name="connsiteY0" fmla="*/ 16395 h 16395"/>
                <a:gd name="connsiteX1" fmla="*/ 1 w 11948"/>
                <a:gd name="connsiteY1" fmla="*/ 29 h 16395"/>
                <a:gd name="connsiteX2" fmla="*/ 7536 w 11948"/>
                <a:gd name="connsiteY2" fmla="*/ 0 h 16395"/>
                <a:gd name="connsiteX3" fmla="*/ 11948 w 11948"/>
                <a:gd name="connsiteY3" fmla="*/ 16104 h 16395"/>
                <a:gd name="connsiteX4" fmla="*/ 1778 w 11948"/>
                <a:gd name="connsiteY4" fmla="*/ 16395 h 16395"/>
                <a:gd name="connsiteX0" fmla="*/ 1325 w 11948"/>
                <a:gd name="connsiteY0" fmla="*/ 18796 h 18796"/>
                <a:gd name="connsiteX1" fmla="*/ 1 w 11948"/>
                <a:gd name="connsiteY1" fmla="*/ 29 h 18796"/>
                <a:gd name="connsiteX2" fmla="*/ 7536 w 11948"/>
                <a:gd name="connsiteY2" fmla="*/ 0 h 18796"/>
                <a:gd name="connsiteX3" fmla="*/ 11948 w 11948"/>
                <a:gd name="connsiteY3" fmla="*/ 16104 h 18796"/>
                <a:gd name="connsiteX4" fmla="*/ 1325 w 11948"/>
                <a:gd name="connsiteY4" fmla="*/ 18796 h 18796"/>
                <a:gd name="connsiteX0" fmla="*/ 1325 w 14027"/>
                <a:gd name="connsiteY0" fmla="*/ 18845 h 18845"/>
                <a:gd name="connsiteX1" fmla="*/ 1 w 14027"/>
                <a:gd name="connsiteY1" fmla="*/ 78 h 18845"/>
                <a:gd name="connsiteX2" fmla="*/ 14027 w 14027"/>
                <a:gd name="connsiteY2" fmla="*/ 0 h 18845"/>
                <a:gd name="connsiteX3" fmla="*/ 11948 w 14027"/>
                <a:gd name="connsiteY3" fmla="*/ 16153 h 18845"/>
                <a:gd name="connsiteX4" fmla="*/ 1325 w 14027"/>
                <a:gd name="connsiteY4" fmla="*/ 18845 h 18845"/>
                <a:gd name="connsiteX0" fmla="*/ 21 w 12723"/>
                <a:gd name="connsiteY0" fmla="*/ 18845 h 18845"/>
                <a:gd name="connsiteX1" fmla="*/ 5868 w 12723"/>
                <a:gd name="connsiteY1" fmla="*/ 29 h 18845"/>
                <a:gd name="connsiteX2" fmla="*/ 12723 w 12723"/>
                <a:gd name="connsiteY2" fmla="*/ 0 h 18845"/>
                <a:gd name="connsiteX3" fmla="*/ 10644 w 12723"/>
                <a:gd name="connsiteY3" fmla="*/ 16153 h 18845"/>
                <a:gd name="connsiteX4" fmla="*/ 21 w 12723"/>
                <a:gd name="connsiteY4" fmla="*/ 18845 h 18845"/>
                <a:gd name="connsiteX0" fmla="*/ 39 w 12741"/>
                <a:gd name="connsiteY0" fmla="*/ 18845 h 18845"/>
                <a:gd name="connsiteX1" fmla="*/ 5886 w 12741"/>
                <a:gd name="connsiteY1" fmla="*/ 29 h 18845"/>
                <a:gd name="connsiteX2" fmla="*/ 12741 w 12741"/>
                <a:gd name="connsiteY2" fmla="*/ 0 h 18845"/>
                <a:gd name="connsiteX3" fmla="*/ 10662 w 12741"/>
                <a:gd name="connsiteY3" fmla="*/ 16153 h 18845"/>
                <a:gd name="connsiteX4" fmla="*/ 39 w 12741"/>
                <a:gd name="connsiteY4" fmla="*/ 18845 h 18845"/>
                <a:gd name="connsiteX0" fmla="*/ 0 w 12702"/>
                <a:gd name="connsiteY0" fmla="*/ 18845 h 18845"/>
                <a:gd name="connsiteX1" fmla="*/ 5847 w 12702"/>
                <a:gd name="connsiteY1" fmla="*/ 29 h 18845"/>
                <a:gd name="connsiteX2" fmla="*/ 12702 w 12702"/>
                <a:gd name="connsiteY2" fmla="*/ 0 h 18845"/>
                <a:gd name="connsiteX3" fmla="*/ 10623 w 12702"/>
                <a:gd name="connsiteY3" fmla="*/ 16153 h 18845"/>
                <a:gd name="connsiteX4" fmla="*/ 0 w 12702"/>
                <a:gd name="connsiteY4" fmla="*/ 18845 h 18845"/>
                <a:gd name="connsiteX0" fmla="*/ 0 w 15271"/>
                <a:gd name="connsiteY0" fmla="*/ 18845 h 18845"/>
                <a:gd name="connsiteX1" fmla="*/ 5847 w 15271"/>
                <a:gd name="connsiteY1" fmla="*/ 29 h 18845"/>
                <a:gd name="connsiteX2" fmla="*/ 12702 w 15271"/>
                <a:gd name="connsiteY2" fmla="*/ 0 h 18845"/>
                <a:gd name="connsiteX3" fmla="*/ 15271 w 15271"/>
                <a:gd name="connsiteY3" fmla="*/ 14879 h 18845"/>
                <a:gd name="connsiteX4" fmla="*/ 0 w 15271"/>
                <a:gd name="connsiteY4" fmla="*/ 18845 h 18845"/>
                <a:gd name="connsiteX0" fmla="*/ 0 w 15338"/>
                <a:gd name="connsiteY0" fmla="*/ 18845 h 18845"/>
                <a:gd name="connsiteX1" fmla="*/ 5847 w 15338"/>
                <a:gd name="connsiteY1" fmla="*/ 29 h 18845"/>
                <a:gd name="connsiteX2" fmla="*/ 15338 w 15338"/>
                <a:gd name="connsiteY2" fmla="*/ 0 h 18845"/>
                <a:gd name="connsiteX3" fmla="*/ 15271 w 15338"/>
                <a:gd name="connsiteY3" fmla="*/ 14879 h 18845"/>
                <a:gd name="connsiteX4" fmla="*/ 0 w 15338"/>
                <a:gd name="connsiteY4" fmla="*/ 18845 h 18845"/>
                <a:gd name="connsiteX0" fmla="*/ 0 w 15281"/>
                <a:gd name="connsiteY0" fmla="*/ 18747 h 18747"/>
                <a:gd name="connsiteX1" fmla="*/ 5790 w 15281"/>
                <a:gd name="connsiteY1" fmla="*/ 29 h 18747"/>
                <a:gd name="connsiteX2" fmla="*/ 15281 w 15281"/>
                <a:gd name="connsiteY2" fmla="*/ 0 h 18747"/>
                <a:gd name="connsiteX3" fmla="*/ 15214 w 15281"/>
                <a:gd name="connsiteY3" fmla="*/ 14879 h 18747"/>
                <a:gd name="connsiteX4" fmla="*/ 0 w 15281"/>
                <a:gd name="connsiteY4" fmla="*/ 18747 h 18747"/>
                <a:gd name="connsiteX0" fmla="*/ 0 w 15281"/>
                <a:gd name="connsiteY0" fmla="*/ 18747 h 18747"/>
                <a:gd name="connsiteX1" fmla="*/ 5790 w 15281"/>
                <a:gd name="connsiteY1" fmla="*/ 29 h 18747"/>
                <a:gd name="connsiteX2" fmla="*/ 15281 w 15281"/>
                <a:gd name="connsiteY2" fmla="*/ 0 h 18747"/>
                <a:gd name="connsiteX3" fmla="*/ 15264 w 15281"/>
                <a:gd name="connsiteY3" fmla="*/ 14879 h 18747"/>
                <a:gd name="connsiteX4" fmla="*/ 0 w 15281"/>
                <a:gd name="connsiteY4" fmla="*/ 18747 h 18747"/>
                <a:gd name="connsiteX0" fmla="*/ 0 w 15281"/>
                <a:gd name="connsiteY0" fmla="*/ 18747 h 18747"/>
                <a:gd name="connsiteX1" fmla="*/ 5790 w 15281"/>
                <a:gd name="connsiteY1" fmla="*/ 29 h 18747"/>
                <a:gd name="connsiteX2" fmla="*/ 15281 w 15281"/>
                <a:gd name="connsiteY2" fmla="*/ 0 h 18747"/>
                <a:gd name="connsiteX3" fmla="*/ 15247 w 15281"/>
                <a:gd name="connsiteY3" fmla="*/ 14879 h 18747"/>
                <a:gd name="connsiteX4" fmla="*/ 0 w 15281"/>
                <a:gd name="connsiteY4" fmla="*/ 18747 h 18747"/>
                <a:gd name="connsiteX0" fmla="*/ 0 w 15286"/>
                <a:gd name="connsiteY0" fmla="*/ 18747 h 18747"/>
                <a:gd name="connsiteX1" fmla="*/ 5790 w 15286"/>
                <a:gd name="connsiteY1" fmla="*/ 29 h 18747"/>
                <a:gd name="connsiteX2" fmla="*/ 15281 w 15286"/>
                <a:gd name="connsiteY2" fmla="*/ 0 h 18747"/>
                <a:gd name="connsiteX3" fmla="*/ 15280 w 15286"/>
                <a:gd name="connsiteY3" fmla="*/ 14908 h 18747"/>
                <a:gd name="connsiteX4" fmla="*/ 0 w 15286"/>
                <a:gd name="connsiteY4" fmla="*/ 18747 h 18747"/>
                <a:gd name="connsiteX0" fmla="*/ 0 w 15298"/>
                <a:gd name="connsiteY0" fmla="*/ 18721 h 18721"/>
                <a:gd name="connsiteX1" fmla="*/ 5790 w 15298"/>
                <a:gd name="connsiteY1" fmla="*/ 3 h 18721"/>
                <a:gd name="connsiteX2" fmla="*/ 15298 w 15298"/>
                <a:gd name="connsiteY2" fmla="*/ 118 h 18721"/>
                <a:gd name="connsiteX3" fmla="*/ 15280 w 15298"/>
                <a:gd name="connsiteY3" fmla="*/ 14882 h 18721"/>
                <a:gd name="connsiteX4" fmla="*/ 0 w 15298"/>
                <a:gd name="connsiteY4" fmla="*/ 18721 h 18721"/>
                <a:gd name="connsiteX0" fmla="*/ 0 w 15286"/>
                <a:gd name="connsiteY0" fmla="*/ 18725 h 18725"/>
                <a:gd name="connsiteX1" fmla="*/ 5790 w 15286"/>
                <a:gd name="connsiteY1" fmla="*/ 7 h 18725"/>
                <a:gd name="connsiteX2" fmla="*/ 15281 w 15286"/>
                <a:gd name="connsiteY2" fmla="*/ 7 h 18725"/>
                <a:gd name="connsiteX3" fmla="*/ 15280 w 15286"/>
                <a:gd name="connsiteY3" fmla="*/ 14886 h 18725"/>
                <a:gd name="connsiteX4" fmla="*/ 0 w 15286"/>
                <a:gd name="connsiteY4" fmla="*/ 18725 h 18725"/>
                <a:gd name="connsiteX0" fmla="*/ 0 w 15281"/>
                <a:gd name="connsiteY0" fmla="*/ 18725 h 18725"/>
                <a:gd name="connsiteX1" fmla="*/ 5790 w 15281"/>
                <a:gd name="connsiteY1" fmla="*/ 7 h 18725"/>
                <a:gd name="connsiteX2" fmla="*/ 15281 w 15281"/>
                <a:gd name="connsiteY2" fmla="*/ 7 h 18725"/>
                <a:gd name="connsiteX3" fmla="*/ 15263 w 15281"/>
                <a:gd name="connsiteY3" fmla="*/ 14915 h 18725"/>
                <a:gd name="connsiteX4" fmla="*/ 0 w 15281"/>
                <a:gd name="connsiteY4" fmla="*/ 18725 h 1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1" h="18725">
                  <a:moveTo>
                    <a:pt x="0" y="18725"/>
                  </a:moveTo>
                  <a:lnTo>
                    <a:pt x="5790" y="7"/>
                  </a:lnTo>
                  <a:cubicBezTo>
                    <a:pt x="5779" y="-19"/>
                    <a:pt x="15292" y="33"/>
                    <a:pt x="15281" y="7"/>
                  </a:cubicBezTo>
                  <a:cubicBezTo>
                    <a:pt x="15259" y="4967"/>
                    <a:pt x="15285" y="9955"/>
                    <a:pt x="15263" y="14915"/>
                  </a:cubicBezTo>
                  <a:lnTo>
                    <a:pt x="0" y="18725"/>
                  </a:lnTo>
                  <a:close/>
                </a:path>
              </a:pathLst>
            </a:custGeom>
            <a:gradFill flip="none" rotWithShape="1">
              <a:gsLst>
                <a:gs pos="0">
                  <a:schemeClr val="accent1"/>
                </a:gs>
                <a:gs pos="0">
                  <a:schemeClr val="accent1">
                    <a:lumMod val="75000"/>
                  </a:schemeClr>
                </a:gs>
                <a:gs pos="100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bg1"/>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3"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4" name="Title 1"/>
          <p:cNvSpPr>
            <a:spLocks noGrp="1"/>
          </p:cNvSpPr>
          <p:nvPr>
            <p:ph type="title"/>
          </p:nvPr>
        </p:nvSpPr>
        <p:spPr>
          <a:xfrm>
            <a:off x="419825" y="613504"/>
            <a:ext cx="4505205" cy="3520509"/>
          </a:xfrm>
        </p:spPr>
        <p:txBody>
          <a:bodyPr/>
          <a:lstStyle>
            <a:lvl1pPr>
              <a:defRPr>
                <a:solidFill>
                  <a:schemeClr val="bg1"/>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1225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D">
    <p:bg>
      <p:bgPr>
        <a:solidFill>
          <a:schemeClr val="accent3"/>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4305155" y="-1851"/>
            <a:ext cx="4839774" cy="5140996"/>
            <a:chOff x="2170252" y="-1851"/>
            <a:chExt cx="6974674" cy="7408771"/>
          </a:xfrm>
        </p:grpSpPr>
        <p:sp>
          <p:nvSpPr>
            <p:cNvPr id="17" name="Flowchart: Merge 5"/>
            <p:cNvSpPr/>
            <p:nvPr userDrawn="1"/>
          </p:nvSpPr>
          <p:spPr>
            <a:xfrm>
              <a:off x="4386805" y="580758"/>
              <a:ext cx="1998643" cy="368448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Lst>
              <a:ahLst/>
              <a:cxnLst>
                <a:cxn ang="0">
                  <a:pos x="connsiteX0" y="connsiteY0"/>
                </a:cxn>
                <a:cxn ang="0">
                  <a:pos x="connsiteX1" y="connsiteY1"/>
                </a:cxn>
                <a:cxn ang="0">
                  <a:pos x="connsiteX2" y="connsiteY2"/>
                </a:cxn>
                <a:cxn ang="0">
                  <a:pos x="connsiteX3" y="connsiteY3"/>
                </a:cxn>
              </a:cxnLst>
              <a:rect l="l" t="t" r="r" b="b"/>
              <a:pathLst>
                <a:path w="10133" h="14087">
                  <a:moveTo>
                    <a:pt x="0" y="9053"/>
                  </a:moveTo>
                  <a:lnTo>
                    <a:pt x="10133" y="0"/>
                  </a:lnTo>
                  <a:lnTo>
                    <a:pt x="2484" y="14087"/>
                  </a:lnTo>
                  <a:lnTo>
                    <a:pt x="0" y="9053"/>
                  </a:lnTo>
                  <a:close/>
                </a:path>
              </a:pathLst>
            </a:custGeom>
            <a:gradFill flip="none" rotWithShape="1">
              <a:gsLst>
                <a:gs pos="0">
                  <a:schemeClr val="accent3">
                    <a:lumMod val="75000"/>
                  </a:schemeClr>
                </a:gs>
                <a:gs pos="71000">
                  <a:schemeClr val="accent3"/>
                </a:gs>
                <a:gs pos="100000">
                  <a:schemeClr val="accent3">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Flowchart: Merge 5"/>
            <p:cNvSpPr/>
            <p:nvPr userDrawn="1"/>
          </p:nvSpPr>
          <p:spPr>
            <a:xfrm>
              <a:off x="2170252" y="-1"/>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 name="connsiteX0" fmla="*/ 0 w 10000"/>
                <a:gd name="connsiteY0" fmla="*/ 0 h 10000"/>
                <a:gd name="connsiteX1" fmla="*/ 10000 w 10000"/>
                <a:gd name="connsiteY1" fmla="*/ 2879 h 10000"/>
                <a:gd name="connsiteX2" fmla="*/ 7064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2879"/>
                  </a:lnTo>
                  <a:lnTo>
                    <a:pt x="7064" y="10000"/>
                  </a:lnTo>
                  <a:lnTo>
                    <a:pt x="0" y="0"/>
                  </a:lnTo>
                  <a:close/>
                </a:path>
              </a:pathLst>
            </a:custGeom>
            <a:gradFill flip="none" rotWithShape="1">
              <a:gsLst>
                <a:gs pos="0">
                  <a:schemeClr val="accent3"/>
                </a:gs>
                <a:gs pos="100000">
                  <a:schemeClr val="accent3">
                    <a:lumMod val="75000"/>
                  </a:schemeClr>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3596224" y="592344"/>
              <a:ext cx="5548702" cy="681457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 h="14981">
                  <a:moveTo>
                    <a:pt x="0" y="14981"/>
                  </a:moveTo>
                  <a:lnTo>
                    <a:pt x="6068" y="0"/>
                  </a:lnTo>
                  <a:lnTo>
                    <a:pt x="12121" y="2433"/>
                  </a:lnTo>
                  <a:lnTo>
                    <a:pt x="4750" y="14980"/>
                  </a:lnTo>
                  <a:lnTo>
                    <a:pt x="0" y="14981"/>
                  </a:lnTo>
                  <a:close/>
                </a:path>
              </a:pathLst>
            </a:custGeom>
            <a:gradFill flip="none" rotWithShape="1">
              <a:gsLst>
                <a:gs pos="0">
                  <a:schemeClr val="accent3">
                    <a:lumMod val="75000"/>
                  </a:schemeClr>
                </a:gs>
                <a:gs pos="80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6373197" y="-1851"/>
              <a:ext cx="2767575" cy="170153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99"/>
                <a:gd name="connsiteY0" fmla="*/ 3759 h 10809"/>
                <a:gd name="connsiteX1" fmla="*/ 8551 w 10299"/>
                <a:gd name="connsiteY1" fmla="*/ 49 h 10809"/>
                <a:gd name="connsiteX2" fmla="*/ 10297 w 10299"/>
                <a:gd name="connsiteY2" fmla="*/ 0 h 10809"/>
                <a:gd name="connsiteX3" fmla="*/ 10299 w 10299"/>
                <a:gd name="connsiteY3" fmla="*/ 10809 h 10809"/>
                <a:gd name="connsiteX4" fmla="*/ 0 w 10299"/>
                <a:gd name="connsiteY4" fmla="*/ 3759 h 10809"/>
                <a:gd name="connsiteX0" fmla="*/ 0 w 10248"/>
                <a:gd name="connsiteY0" fmla="*/ 3781 h 10809"/>
                <a:gd name="connsiteX1" fmla="*/ 8500 w 10248"/>
                <a:gd name="connsiteY1" fmla="*/ 49 h 10809"/>
                <a:gd name="connsiteX2" fmla="*/ 10246 w 10248"/>
                <a:gd name="connsiteY2" fmla="*/ 0 h 10809"/>
                <a:gd name="connsiteX3" fmla="*/ 10248 w 10248"/>
                <a:gd name="connsiteY3" fmla="*/ 10809 h 10809"/>
                <a:gd name="connsiteX4" fmla="*/ 0 w 10248"/>
                <a:gd name="connsiteY4" fmla="*/ 3781 h 10809"/>
                <a:gd name="connsiteX0" fmla="*/ 0 w 10299"/>
                <a:gd name="connsiteY0" fmla="*/ 3759 h 10809"/>
                <a:gd name="connsiteX1" fmla="*/ 8551 w 10299"/>
                <a:gd name="connsiteY1" fmla="*/ 49 h 10809"/>
                <a:gd name="connsiteX2" fmla="*/ 10297 w 10299"/>
                <a:gd name="connsiteY2" fmla="*/ 0 h 10809"/>
                <a:gd name="connsiteX3" fmla="*/ 10299 w 10299"/>
                <a:gd name="connsiteY3" fmla="*/ 10809 h 10809"/>
                <a:gd name="connsiteX4" fmla="*/ 0 w 10299"/>
                <a:gd name="connsiteY4" fmla="*/ 3759 h 10809"/>
                <a:gd name="connsiteX0" fmla="*/ 0 w 10261"/>
                <a:gd name="connsiteY0" fmla="*/ 3781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81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81"/>
                  </a:moveTo>
                  <a:cubicBezTo>
                    <a:pt x="2015" y="3049"/>
                    <a:pt x="6498" y="781"/>
                    <a:pt x="8513" y="49"/>
                  </a:cubicBezTo>
                  <a:lnTo>
                    <a:pt x="10259" y="0"/>
                  </a:lnTo>
                  <a:cubicBezTo>
                    <a:pt x="10249" y="5386"/>
                    <a:pt x="10260" y="5404"/>
                    <a:pt x="10261" y="10809"/>
                  </a:cubicBezTo>
                  <a:lnTo>
                    <a:pt x="0" y="3781"/>
                  </a:lnTo>
                  <a:close/>
                </a:path>
              </a:pathLst>
            </a:custGeom>
            <a:gradFill flip="none" rotWithShape="1">
              <a:gsLst>
                <a:gs pos="0">
                  <a:schemeClr val="accent3"/>
                </a:gs>
                <a:gs pos="80000">
                  <a:schemeClr val="accent3">
                    <a:lumMod val="75000"/>
                  </a:schemeClr>
                </a:gs>
                <a:gs pos="100000">
                  <a:schemeClr val="accent3">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3"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4" name="Title 1"/>
          <p:cNvSpPr>
            <a:spLocks noGrp="1"/>
          </p:cNvSpPr>
          <p:nvPr>
            <p:ph type="title"/>
          </p:nvPr>
        </p:nvSpPr>
        <p:spPr>
          <a:xfrm>
            <a:off x="419825" y="613504"/>
            <a:ext cx="4505205" cy="3520509"/>
          </a:xfrm>
        </p:spPr>
        <p:txBody>
          <a:bodyPr/>
          <a:lstStyle>
            <a:lvl1pPr>
              <a:defRPr>
                <a:solidFill>
                  <a:schemeClr val="bg1"/>
                </a:solidFill>
              </a:defRPr>
            </a:lvl1pPr>
          </a:lstStyle>
          <a:p>
            <a:r>
              <a:rPr lang="en-US" dirty="0" smtClean="0"/>
              <a:t>Click to edit Master title style</a:t>
            </a:r>
            <a:endParaRPr lang="en-US" dirty="0"/>
          </a:p>
        </p:txBody>
      </p:sp>
      <p:sp>
        <p:nvSpPr>
          <p:cNvPr id="25"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35120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Image A">
    <p:spTree>
      <p:nvGrpSpPr>
        <p:cNvPr id="1" name=""/>
        <p:cNvGrpSpPr/>
        <p:nvPr/>
      </p:nvGrpSpPr>
      <p:grpSpPr>
        <a:xfrm>
          <a:off x="0" y="0"/>
          <a:ext cx="0" cy="0"/>
          <a:chOff x="0" y="0"/>
          <a:chExt cx="0" cy="0"/>
        </a:xfrm>
      </p:grpSpPr>
      <p:sp>
        <p:nvSpPr>
          <p:cNvPr id="13" name="Rectangle 10"/>
          <p:cNvSpPr/>
          <p:nvPr userDrawn="1"/>
        </p:nvSpPr>
        <p:spPr>
          <a:xfrm>
            <a:off x="4074287" y="2671"/>
            <a:ext cx="2543842" cy="1214037"/>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017732 w 3844786"/>
              <a:gd name="connsiteY0" fmla="*/ 1796462 h 1796462"/>
              <a:gd name="connsiteX1" fmla="*/ 0 w 3844786"/>
              <a:gd name="connsiteY1" fmla="*/ 5911 h 1796462"/>
              <a:gd name="connsiteX2" fmla="*/ 3844786 w 3844786"/>
              <a:gd name="connsiteY2" fmla="*/ 0 h 1796462"/>
              <a:gd name="connsiteX3" fmla="*/ 3017732 w 3844786"/>
              <a:gd name="connsiteY3" fmla="*/ 1796462 h 1796462"/>
              <a:gd name="connsiteX0" fmla="*/ 3017732 w 3844786"/>
              <a:gd name="connsiteY0" fmla="*/ 1792943 h 1792943"/>
              <a:gd name="connsiteX1" fmla="*/ 0 w 3844786"/>
              <a:gd name="connsiteY1" fmla="*/ 2392 h 1792943"/>
              <a:gd name="connsiteX2" fmla="*/ 3844786 w 3844786"/>
              <a:gd name="connsiteY2" fmla="*/ 0 h 1792943"/>
              <a:gd name="connsiteX3" fmla="*/ 3017732 w 3844786"/>
              <a:gd name="connsiteY3" fmla="*/ 1792943 h 1792943"/>
              <a:gd name="connsiteX0" fmla="*/ 3017732 w 3844786"/>
              <a:gd name="connsiteY0" fmla="*/ 1794069 h 1794069"/>
              <a:gd name="connsiteX1" fmla="*/ 0 w 3844786"/>
              <a:gd name="connsiteY1" fmla="*/ 0 h 1794069"/>
              <a:gd name="connsiteX2" fmla="*/ 3844786 w 3844786"/>
              <a:gd name="connsiteY2" fmla="*/ 1126 h 1794069"/>
              <a:gd name="connsiteX3" fmla="*/ 3017732 w 3844786"/>
              <a:gd name="connsiteY3" fmla="*/ 1794069 h 1794069"/>
            </a:gdLst>
            <a:ahLst/>
            <a:cxnLst>
              <a:cxn ang="0">
                <a:pos x="connsiteX0" y="connsiteY0"/>
              </a:cxn>
              <a:cxn ang="0">
                <a:pos x="connsiteX1" y="connsiteY1"/>
              </a:cxn>
              <a:cxn ang="0">
                <a:pos x="connsiteX2" y="connsiteY2"/>
              </a:cxn>
              <a:cxn ang="0">
                <a:pos x="connsiteX3" y="connsiteY3"/>
              </a:cxn>
            </a:cxnLst>
            <a:rect l="l" t="t" r="r" b="b"/>
            <a:pathLst>
              <a:path w="3844786" h="1794069">
                <a:moveTo>
                  <a:pt x="3017732" y="1794069"/>
                </a:moveTo>
                <a:lnTo>
                  <a:pt x="0" y="0"/>
                </a:lnTo>
                <a:lnTo>
                  <a:pt x="3844786" y="1126"/>
                </a:lnTo>
                <a:lnTo>
                  <a:pt x="3017732" y="1794069"/>
                </a:lnTo>
                <a:close/>
              </a:path>
            </a:pathLst>
          </a:custGeom>
          <a:gradFill flip="none" rotWithShape="1">
            <a:gsLst>
              <a:gs pos="1000">
                <a:schemeClr val="bg1"/>
              </a:gs>
              <a:gs pos="69000">
                <a:schemeClr val="bg2">
                  <a:lumMod val="40000"/>
                  <a:lumOff val="60000"/>
                </a:schemeClr>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Picture Placeholder 9"/>
          <p:cNvSpPr>
            <a:spLocks noGrp="1"/>
          </p:cNvSpPr>
          <p:nvPr>
            <p:ph type="pic" sz="quarter" idx="17" hasCustomPrompt="1"/>
          </p:nvPr>
        </p:nvSpPr>
        <p:spPr>
          <a:xfrm>
            <a:off x="5677382" y="-736"/>
            <a:ext cx="3466618" cy="4078147"/>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839165 w 2718998"/>
              <a:gd name="connsiteY0" fmla="*/ 0 h 4531189"/>
              <a:gd name="connsiteX1" fmla="*/ 2718998 w 2718998"/>
              <a:gd name="connsiteY1" fmla="*/ 0 h 4531189"/>
              <a:gd name="connsiteX2" fmla="*/ 2718998 w 2718998"/>
              <a:gd name="connsiteY2" fmla="*/ 3474564 h 4531189"/>
              <a:gd name="connsiteX3" fmla="*/ 0 w 2718998"/>
              <a:gd name="connsiteY3" fmla="*/ 4531189 h 4531189"/>
              <a:gd name="connsiteX4" fmla="*/ 839165 w 2718998"/>
              <a:gd name="connsiteY4" fmla="*/ 0 h 4531189"/>
              <a:gd name="connsiteX0" fmla="*/ 697192 w 2577025"/>
              <a:gd name="connsiteY0" fmla="*/ 0 h 3789135"/>
              <a:gd name="connsiteX1" fmla="*/ 2577025 w 2577025"/>
              <a:gd name="connsiteY1" fmla="*/ 0 h 3789135"/>
              <a:gd name="connsiteX2" fmla="*/ 2577025 w 2577025"/>
              <a:gd name="connsiteY2" fmla="*/ 3474564 h 3789135"/>
              <a:gd name="connsiteX3" fmla="*/ 0 w 2577025"/>
              <a:gd name="connsiteY3" fmla="*/ 3789135 h 3789135"/>
              <a:gd name="connsiteX4" fmla="*/ 697192 w 2577025"/>
              <a:gd name="connsiteY4" fmla="*/ 0 h 3789135"/>
              <a:gd name="connsiteX0" fmla="*/ 697192 w 2577025"/>
              <a:gd name="connsiteY0" fmla="*/ 0 h 3789135"/>
              <a:gd name="connsiteX1" fmla="*/ 2577025 w 2577025"/>
              <a:gd name="connsiteY1" fmla="*/ 0 h 3789135"/>
              <a:gd name="connsiteX2" fmla="*/ 2572722 w 2577025"/>
              <a:gd name="connsiteY2" fmla="*/ 1748482 h 3789135"/>
              <a:gd name="connsiteX3" fmla="*/ 0 w 2577025"/>
              <a:gd name="connsiteY3" fmla="*/ 3789135 h 3789135"/>
              <a:gd name="connsiteX4" fmla="*/ 697192 w 2577025"/>
              <a:gd name="connsiteY4" fmla="*/ 0 h 3789135"/>
              <a:gd name="connsiteX0" fmla="*/ 697192 w 2577025"/>
              <a:gd name="connsiteY0" fmla="*/ 0 h 3789135"/>
              <a:gd name="connsiteX1" fmla="*/ 2577025 w 2577025"/>
              <a:gd name="connsiteY1" fmla="*/ 0 h 3789135"/>
              <a:gd name="connsiteX2" fmla="*/ 2576263 w 2577025"/>
              <a:gd name="connsiteY2" fmla="*/ 1746270 h 3789135"/>
              <a:gd name="connsiteX3" fmla="*/ 0 w 2577025"/>
              <a:gd name="connsiteY3" fmla="*/ 3789135 h 3789135"/>
              <a:gd name="connsiteX4" fmla="*/ 697192 w 2577025"/>
              <a:gd name="connsiteY4" fmla="*/ 0 h 378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025" h="3789135">
                <a:moveTo>
                  <a:pt x="697192" y="0"/>
                </a:moveTo>
                <a:lnTo>
                  <a:pt x="2577025" y="0"/>
                </a:lnTo>
                <a:cubicBezTo>
                  <a:pt x="2575591" y="582827"/>
                  <a:pt x="2577697" y="1163443"/>
                  <a:pt x="2576263" y="1746270"/>
                </a:cubicBezTo>
                <a:lnTo>
                  <a:pt x="0" y="3789135"/>
                </a:lnTo>
                <a:lnTo>
                  <a:pt x="697192" y="0"/>
                </a:lnTo>
                <a:close/>
              </a:path>
            </a:pathLst>
          </a:custGeom>
          <a:solidFill>
            <a:schemeClr val="tx1"/>
          </a:solidFill>
        </p:spPr>
        <p:txBody>
          <a:bodyPr lIns="828000" tIns="2196000" rIns="82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0"/>
          <p:cNvSpPr/>
          <p:nvPr userDrawn="1"/>
        </p:nvSpPr>
        <p:spPr>
          <a:xfrm>
            <a:off x="5116014" y="-2382"/>
            <a:ext cx="1500733" cy="407898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2472203"/>
              <a:gd name="connsiteY0" fmla="*/ 5141802 h 5147588"/>
              <a:gd name="connsiteX1" fmla="*/ 2472203 w 2472203"/>
              <a:gd name="connsiteY1" fmla="*/ 0 h 5147588"/>
              <a:gd name="connsiteX2" fmla="*/ 1268435 w 2472203"/>
              <a:gd name="connsiteY2" fmla="*/ 5147588 h 5147588"/>
              <a:gd name="connsiteX3" fmla="*/ 0 w 2472203"/>
              <a:gd name="connsiteY3" fmla="*/ 5141802 h 5147588"/>
              <a:gd name="connsiteX0" fmla="*/ 0 w 2472203"/>
              <a:gd name="connsiteY0" fmla="*/ 5141802 h 5141802"/>
              <a:gd name="connsiteX1" fmla="*/ 2472203 w 2472203"/>
              <a:gd name="connsiteY1" fmla="*/ 0 h 5141802"/>
              <a:gd name="connsiteX2" fmla="*/ 1517036 w 2472203"/>
              <a:gd name="connsiteY2" fmla="*/ 4088505 h 5141802"/>
              <a:gd name="connsiteX3" fmla="*/ 0 w 2472203"/>
              <a:gd name="connsiteY3" fmla="*/ 5141802 h 5141802"/>
              <a:gd name="connsiteX0" fmla="*/ 0 w 1525151"/>
              <a:gd name="connsiteY0" fmla="*/ 3185680 h 4088505"/>
              <a:gd name="connsiteX1" fmla="*/ 1525151 w 1525151"/>
              <a:gd name="connsiteY1" fmla="*/ 0 h 4088505"/>
              <a:gd name="connsiteX2" fmla="*/ 569984 w 1525151"/>
              <a:gd name="connsiteY2" fmla="*/ 4088505 h 4088505"/>
              <a:gd name="connsiteX3" fmla="*/ 0 w 1525151"/>
              <a:gd name="connsiteY3" fmla="*/ 3185680 h 4088505"/>
              <a:gd name="connsiteX0" fmla="*/ 0 w 1534893"/>
              <a:gd name="connsiteY0" fmla="*/ 3188061 h 4090886"/>
              <a:gd name="connsiteX1" fmla="*/ 1534893 w 1534893"/>
              <a:gd name="connsiteY1" fmla="*/ 0 h 4090886"/>
              <a:gd name="connsiteX2" fmla="*/ 569984 w 1534893"/>
              <a:gd name="connsiteY2" fmla="*/ 4090886 h 4090886"/>
              <a:gd name="connsiteX3" fmla="*/ 0 w 1534893"/>
              <a:gd name="connsiteY3" fmla="*/ 3188061 h 4090886"/>
              <a:gd name="connsiteX0" fmla="*/ 0 w 1534893"/>
              <a:gd name="connsiteY0" fmla="*/ 3188061 h 4078980"/>
              <a:gd name="connsiteX1" fmla="*/ 1534893 w 1534893"/>
              <a:gd name="connsiteY1" fmla="*/ 0 h 4078980"/>
              <a:gd name="connsiteX2" fmla="*/ 574856 w 1534893"/>
              <a:gd name="connsiteY2" fmla="*/ 4078980 h 4078980"/>
              <a:gd name="connsiteX3" fmla="*/ 0 w 1534893"/>
              <a:gd name="connsiteY3" fmla="*/ 3188061 h 4078980"/>
            </a:gdLst>
            <a:ahLst/>
            <a:cxnLst>
              <a:cxn ang="0">
                <a:pos x="connsiteX0" y="connsiteY0"/>
              </a:cxn>
              <a:cxn ang="0">
                <a:pos x="connsiteX1" y="connsiteY1"/>
              </a:cxn>
              <a:cxn ang="0">
                <a:pos x="connsiteX2" y="connsiteY2"/>
              </a:cxn>
              <a:cxn ang="0">
                <a:pos x="connsiteX3" y="connsiteY3"/>
              </a:cxn>
            </a:cxnLst>
            <a:rect l="l" t="t" r="r" b="b"/>
            <a:pathLst>
              <a:path w="1534893" h="4078980">
                <a:moveTo>
                  <a:pt x="0" y="3188061"/>
                </a:moveTo>
                <a:lnTo>
                  <a:pt x="1534893" y="0"/>
                </a:lnTo>
                <a:lnTo>
                  <a:pt x="574856" y="4078980"/>
                </a:lnTo>
                <a:lnTo>
                  <a:pt x="0" y="3188061"/>
                </a:lnTo>
                <a:close/>
              </a:path>
            </a:pathLst>
          </a:custGeom>
          <a:gradFill flip="none" rotWithShape="1">
            <a:gsLst>
              <a:gs pos="1000">
                <a:schemeClr val="bg2">
                  <a:lumMod val="60000"/>
                  <a:lumOff val="40000"/>
                </a:schemeClr>
              </a:gs>
              <a:gs pos="100000">
                <a:schemeClr val="bg2">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1816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Image B">
    <p:spTree>
      <p:nvGrpSpPr>
        <p:cNvPr id="1" name=""/>
        <p:cNvGrpSpPr/>
        <p:nvPr/>
      </p:nvGrpSpPr>
      <p:grpSpPr>
        <a:xfrm>
          <a:off x="0" y="0"/>
          <a:ext cx="0" cy="0"/>
          <a:chOff x="0" y="0"/>
          <a:chExt cx="0" cy="0"/>
        </a:xfrm>
      </p:grpSpPr>
      <p:sp>
        <p:nvSpPr>
          <p:cNvPr id="11" name="Rectangle 10"/>
          <p:cNvSpPr/>
          <p:nvPr userDrawn="1"/>
        </p:nvSpPr>
        <p:spPr>
          <a:xfrm>
            <a:off x="5671843" y="3105864"/>
            <a:ext cx="1689658" cy="1795991"/>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2023481 w 2982742"/>
              <a:gd name="connsiteY0" fmla="*/ 1901733 h 3090546"/>
              <a:gd name="connsiteX1" fmla="*/ 0 w 2982742"/>
              <a:gd name="connsiteY1" fmla="*/ 3090546 h 3090546"/>
              <a:gd name="connsiteX2" fmla="*/ 230334 w 2982742"/>
              <a:gd name="connsiteY2" fmla="*/ 0 h 3090546"/>
              <a:gd name="connsiteX3" fmla="*/ 2982742 w 2982742"/>
              <a:gd name="connsiteY3" fmla="*/ 1046031 h 3090546"/>
              <a:gd name="connsiteX4" fmla="*/ 2023481 w 2982742"/>
              <a:gd name="connsiteY4" fmla="*/ 1901733 h 3090546"/>
              <a:gd name="connsiteX0" fmla="*/ 2583292 w 3542553"/>
              <a:gd name="connsiteY0" fmla="*/ 1901733 h 1901733"/>
              <a:gd name="connsiteX1" fmla="*/ 0 w 3542553"/>
              <a:gd name="connsiteY1" fmla="*/ 670224 h 1901733"/>
              <a:gd name="connsiteX2" fmla="*/ 790145 w 3542553"/>
              <a:gd name="connsiteY2" fmla="*/ 0 h 1901733"/>
              <a:gd name="connsiteX3" fmla="*/ 3542553 w 3542553"/>
              <a:gd name="connsiteY3" fmla="*/ 1046031 h 1901733"/>
              <a:gd name="connsiteX4" fmla="*/ 2583292 w 3542553"/>
              <a:gd name="connsiteY4" fmla="*/ 1901733 h 1901733"/>
              <a:gd name="connsiteX0" fmla="*/ 1793147 w 2752408"/>
              <a:gd name="connsiteY0" fmla="*/ 1901733 h 1901733"/>
              <a:gd name="connsiteX1" fmla="*/ 0 w 2752408"/>
              <a:gd name="connsiteY1" fmla="*/ 0 h 1901733"/>
              <a:gd name="connsiteX2" fmla="*/ 2752408 w 2752408"/>
              <a:gd name="connsiteY2" fmla="*/ 1046031 h 1901733"/>
              <a:gd name="connsiteX3" fmla="*/ 1793147 w 2752408"/>
              <a:gd name="connsiteY3" fmla="*/ 1901733 h 1901733"/>
              <a:gd name="connsiteX0" fmla="*/ 0 w 3679591"/>
              <a:gd name="connsiteY0" fmla="*/ 1910285 h 1910285"/>
              <a:gd name="connsiteX1" fmla="*/ 927183 w 3679591"/>
              <a:gd name="connsiteY1" fmla="*/ 0 h 1910285"/>
              <a:gd name="connsiteX2" fmla="*/ 3679591 w 3679591"/>
              <a:gd name="connsiteY2" fmla="*/ 1046031 h 1910285"/>
              <a:gd name="connsiteX3" fmla="*/ 0 w 3679591"/>
              <a:gd name="connsiteY3" fmla="*/ 1910285 h 1910285"/>
              <a:gd name="connsiteX0" fmla="*/ 0 w 4930418"/>
              <a:gd name="connsiteY0" fmla="*/ 1910285 h 1910285"/>
              <a:gd name="connsiteX1" fmla="*/ 927183 w 4930418"/>
              <a:gd name="connsiteY1" fmla="*/ 0 h 1910285"/>
              <a:gd name="connsiteX2" fmla="*/ 4930418 w 4930418"/>
              <a:gd name="connsiteY2" fmla="*/ 1524963 h 1910285"/>
              <a:gd name="connsiteX3" fmla="*/ 0 w 4930418"/>
              <a:gd name="connsiteY3" fmla="*/ 1910285 h 1910285"/>
              <a:gd name="connsiteX0" fmla="*/ 446103 w 4003235"/>
              <a:gd name="connsiteY0" fmla="*/ 866897 h 1524963"/>
              <a:gd name="connsiteX1" fmla="*/ 0 w 4003235"/>
              <a:gd name="connsiteY1" fmla="*/ 0 h 1524963"/>
              <a:gd name="connsiteX2" fmla="*/ 4003235 w 4003235"/>
              <a:gd name="connsiteY2" fmla="*/ 1524963 h 1524963"/>
              <a:gd name="connsiteX3" fmla="*/ 446103 w 4003235"/>
              <a:gd name="connsiteY3" fmla="*/ 866897 h 1524963"/>
              <a:gd name="connsiteX0" fmla="*/ 0 w 4641765"/>
              <a:gd name="connsiteY0" fmla="*/ 2072780 h 2072780"/>
              <a:gd name="connsiteX1" fmla="*/ 638530 w 4641765"/>
              <a:gd name="connsiteY1" fmla="*/ 0 h 2072780"/>
              <a:gd name="connsiteX2" fmla="*/ 4641765 w 4641765"/>
              <a:gd name="connsiteY2" fmla="*/ 1524963 h 2072780"/>
              <a:gd name="connsiteX3" fmla="*/ 0 w 4641765"/>
              <a:gd name="connsiteY3" fmla="*/ 2072780 h 2072780"/>
              <a:gd name="connsiteX0" fmla="*/ 0 w 5131599"/>
              <a:gd name="connsiteY0" fmla="*/ 2628684 h 2628684"/>
              <a:gd name="connsiteX1" fmla="*/ 1128364 w 5131599"/>
              <a:gd name="connsiteY1" fmla="*/ 0 h 2628684"/>
              <a:gd name="connsiteX2" fmla="*/ 5131599 w 5131599"/>
              <a:gd name="connsiteY2" fmla="*/ 1524963 h 2628684"/>
              <a:gd name="connsiteX3" fmla="*/ 0 w 5131599"/>
              <a:gd name="connsiteY3" fmla="*/ 2628684 h 2628684"/>
              <a:gd name="connsiteX0" fmla="*/ 0 w 3889520"/>
              <a:gd name="connsiteY0" fmla="*/ 2628684 h 2628684"/>
              <a:gd name="connsiteX1" fmla="*/ 1128364 w 3889520"/>
              <a:gd name="connsiteY1" fmla="*/ 0 h 2628684"/>
              <a:gd name="connsiteX2" fmla="*/ 3889520 w 3889520"/>
              <a:gd name="connsiteY2" fmla="*/ 1037477 h 2628684"/>
              <a:gd name="connsiteX3" fmla="*/ 0 w 3889520"/>
              <a:gd name="connsiteY3" fmla="*/ 2628684 h 2628684"/>
              <a:gd name="connsiteX0" fmla="*/ 0 w 3898267"/>
              <a:gd name="connsiteY0" fmla="*/ 2628684 h 2628684"/>
              <a:gd name="connsiteX1" fmla="*/ 1128364 w 3898267"/>
              <a:gd name="connsiteY1" fmla="*/ 0 h 2628684"/>
              <a:gd name="connsiteX2" fmla="*/ 3898267 w 3898267"/>
              <a:gd name="connsiteY2" fmla="*/ 1037477 h 2628684"/>
              <a:gd name="connsiteX3" fmla="*/ 0 w 3898267"/>
              <a:gd name="connsiteY3" fmla="*/ 2628684 h 2628684"/>
              <a:gd name="connsiteX0" fmla="*/ 2466670 w 2769903"/>
              <a:gd name="connsiteY0" fmla="*/ 2722759 h 2722759"/>
              <a:gd name="connsiteX1" fmla="*/ 0 w 2769903"/>
              <a:gd name="connsiteY1" fmla="*/ 0 h 2722759"/>
              <a:gd name="connsiteX2" fmla="*/ 2769903 w 2769903"/>
              <a:gd name="connsiteY2" fmla="*/ 1037477 h 2722759"/>
              <a:gd name="connsiteX3" fmla="*/ 2466670 w 2769903"/>
              <a:gd name="connsiteY3" fmla="*/ 2722759 h 2722759"/>
              <a:gd name="connsiteX0" fmla="*/ 2466670 w 3128532"/>
              <a:gd name="connsiteY0" fmla="*/ 2722759 h 2722759"/>
              <a:gd name="connsiteX1" fmla="*/ 0 w 3128532"/>
              <a:gd name="connsiteY1" fmla="*/ 0 h 2722759"/>
              <a:gd name="connsiteX2" fmla="*/ 3128532 w 3128532"/>
              <a:gd name="connsiteY2" fmla="*/ 840772 h 2722759"/>
              <a:gd name="connsiteX3" fmla="*/ 2466670 w 3128532"/>
              <a:gd name="connsiteY3" fmla="*/ 2722759 h 2722759"/>
              <a:gd name="connsiteX0" fmla="*/ 1968088 w 2629950"/>
              <a:gd name="connsiteY0" fmla="*/ 2654340 h 2654340"/>
              <a:gd name="connsiteX1" fmla="*/ 0 w 2629950"/>
              <a:gd name="connsiteY1" fmla="*/ 0 h 2654340"/>
              <a:gd name="connsiteX2" fmla="*/ 2629950 w 2629950"/>
              <a:gd name="connsiteY2" fmla="*/ 772353 h 2654340"/>
              <a:gd name="connsiteX3" fmla="*/ 1968088 w 2629950"/>
              <a:gd name="connsiteY3" fmla="*/ 2654340 h 2654340"/>
              <a:gd name="connsiteX0" fmla="*/ 1906859 w 2568721"/>
              <a:gd name="connsiteY0" fmla="*/ 2628683 h 2628683"/>
              <a:gd name="connsiteX1" fmla="*/ 0 w 2568721"/>
              <a:gd name="connsiteY1" fmla="*/ 0 h 2628683"/>
              <a:gd name="connsiteX2" fmla="*/ 2568721 w 2568721"/>
              <a:gd name="connsiteY2" fmla="*/ 746696 h 2628683"/>
              <a:gd name="connsiteX3" fmla="*/ 1906859 w 2568721"/>
              <a:gd name="connsiteY3" fmla="*/ 2628683 h 2628683"/>
              <a:gd name="connsiteX0" fmla="*/ 1915607 w 2577469"/>
              <a:gd name="connsiteY0" fmla="*/ 2645788 h 2645788"/>
              <a:gd name="connsiteX1" fmla="*/ 0 w 2577469"/>
              <a:gd name="connsiteY1" fmla="*/ 0 h 2645788"/>
              <a:gd name="connsiteX2" fmla="*/ 2577469 w 2577469"/>
              <a:gd name="connsiteY2" fmla="*/ 763801 h 2645788"/>
              <a:gd name="connsiteX3" fmla="*/ 1915607 w 2577469"/>
              <a:gd name="connsiteY3" fmla="*/ 2645788 h 2645788"/>
              <a:gd name="connsiteX0" fmla="*/ 1889366 w 2551228"/>
              <a:gd name="connsiteY0" fmla="*/ 2662893 h 2662893"/>
              <a:gd name="connsiteX1" fmla="*/ 0 w 2551228"/>
              <a:gd name="connsiteY1" fmla="*/ 0 h 2662893"/>
              <a:gd name="connsiteX2" fmla="*/ 2551228 w 2551228"/>
              <a:gd name="connsiteY2" fmla="*/ 780906 h 2662893"/>
              <a:gd name="connsiteX3" fmla="*/ 1889366 w 2551228"/>
              <a:gd name="connsiteY3" fmla="*/ 2662893 h 2662893"/>
              <a:gd name="connsiteX0" fmla="*/ 1871873 w 2533735"/>
              <a:gd name="connsiteY0" fmla="*/ 2637236 h 2637236"/>
              <a:gd name="connsiteX1" fmla="*/ 0 w 2533735"/>
              <a:gd name="connsiteY1" fmla="*/ 0 h 2637236"/>
              <a:gd name="connsiteX2" fmla="*/ 2533735 w 2533735"/>
              <a:gd name="connsiteY2" fmla="*/ 755249 h 2637236"/>
              <a:gd name="connsiteX3" fmla="*/ 1871873 w 2533735"/>
              <a:gd name="connsiteY3" fmla="*/ 2637236 h 2637236"/>
              <a:gd name="connsiteX0" fmla="*/ 1871873 w 2533735"/>
              <a:gd name="connsiteY0" fmla="*/ 2644273 h 2644273"/>
              <a:gd name="connsiteX1" fmla="*/ 0 w 2533735"/>
              <a:gd name="connsiteY1" fmla="*/ 0 h 2644273"/>
              <a:gd name="connsiteX2" fmla="*/ 2533735 w 2533735"/>
              <a:gd name="connsiteY2" fmla="*/ 762286 h 2644273"/>
              <a:gd name="connsiteX3" fmla="*/ 1871873 w 2533735"/>
              <a:gd name="connsiteY3" fmla="*/ 2644273 h 2644273"/>
              <a:gd name="connsiteX0" fmla="*/ 1871873 w 2533735"/>
              <a:gd name="connsiteY0" fmla="*/ 2614898 h 2614898"/>
              <a:gd name="connsiteX1" fmla="*/ 0 w 2533735"/>
              <a:gd name="connsiteY1" fmla="*/ 0 h 2614898"/>
              <a:gd name="connsiteX2" fmla="*/ 2533735 w 2533735"/>
              <a:gd name="connsiteY2" fmla="*/ 732911 h 2614898"/>
              <a:gd name="connsiteX3" fmla="*/ 1871873 w 2533735"/>
              <a:gd name="connsiteY3" fmla="*/ 2614898 h 2614898"/>
              <a:gd name="connsiteX0" fmla="*/ 1881889 w 2543751"/>
              <a:gd name="connsiteY0" fmla="*/ 2639377 h 2639377"/>
              <a:gd name="connsiteX1" fmla="*/ 0 w 2543751"/>
              <a:gd name="connsiteY1" fmla="*/ 0 h 2639377"/>
              <a:gd name="connsiteX2" fmla="*/ 2543751 w 2543751"/>
              <a:gd name="connsiteY2" fmla="*/ 757390 h 2639377"/>
              <a:gd name="connsiteX3" fmla="*/ 1881889 w 2543751"/>
              <a:gd name="connsiteY3" fmla="*/ 2639377 h 2639377"/>
              <a:gd name="connsiteX0" fmla="*/ 1891904 w 2553766"/>
              <a:gd name="connsiteY0" fmla="*/ 2654065 h 2654065"/>
              <a:gd name="connsiteX1" fmla="*/ 0 w 2553766"/>
              <a:gd name="connsiteY1" fmla="*/ 0 h 2654065"/>
              <a:gd name="connsiteX2" fmla="*/ 2553766 w 2553766"/>
              <a:gd name="connsiteY2" fmla="*/ 772078 h 2654065"/>
              <a:gd name="connsiteX3" fmla="*/ 1891904 w 2553766"/>
              <a:gd name="connsiteY3" fmla="*/ 2654065 h 2654065"/>
            </a:gdLst>
            <a:ahLst/>
            <a:cxnLst>
              <a:cxn ang="0">
                <a:pos x="connsiteX0" y="connsiteY0"/>
              </a:cxn>
              <a:cxn ang="0">
                <a:pos x="connsiteX1" y="connsiteY1"/>
              </a:cxn>
              <a:cxn ang="0">
                <a:pos x="connsiteX2" y="connsiteY2"/>
              </a:cxn>
              <a:cxn ang="0">
                <a:pos x="connsiteX3" y="connsiteY3"/>
              </a:cxn>
            </a:cxnLst>
            <a:rect l="l" t="t" r="r" b="b"/>
            <a:pathLst>
              <a:path w="2553766" h="2654065">
                <a:moveTo>
                  <a:pt x="1891904" y="2654065"/>
                </a:moveTo>
                <a:lnTo>
                  <a:pt x="0" y="0"/>
                </a:lnTo>
                <a:lnTo>
                  <a:pt x="2553766" y="772078"/>
                </a:lnTo>
                <a:lnTo>
                  <a:pt x="1891904" y="2654065"/>
                </a:lnTo>
                <a:close/>
              </a:path>
            </a:pathLst>
          </a:custGeom>
          <a:gradFill flip="none" rotWithShape="1">
            <a:gsLst>
              <a:gs pos="1000">
                <a:schemeClr val="bg2">
                  <a:lumMod val="20000"/>
                  <a:lumOff val="80000"/>
                </a:schemeClr>
              </a:gs>
              <a:gs pos="22000">
                <a:schemeClr val="bg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4" name="Picture Placeholder 9"/>
          <p:cNvSpPr>
            <a:spLocks noGrp="1"/>
          </p:cNvSpPr>
          <p:nvPr>
            <p:ph type="pic" sz="quarter" idx="17" hasCustomPrompt="1"/>
          </p:nvPr>
        </p:nvSpPr>
        <p:spPr>
          <a:xfrm>
            <a:off x="4635659" y="287"/>
            <a:ext cx="4519916" cy="3720973"/>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3541" h="3627366">
                <a:moveTo>
                  <a:pt x="1007329" y="0"/>
                </a:moveTo>
                <a:lnTo>
                  <a:pt x="2790496" y="0"/>
                </a:lnTo>
                <a:lnTo>
                  <a:pt x="4603541" y="3627366"/>
                </a:lnTo>
                <a:lnTo>
                  <a:pt x="0" y="2712053"/>
                </a:lnTo>
                <a:lnTo>
                  <a:pt x="1007329" y="0"/>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0" name="Rectangle 10"/>
          <p:cNvSpPr/>
          <p:nvPr userDrawn="1"/>
        </p:nvSpPr>
        <p:spPr>
          <a:xfrm>
            <a:off x="4635659" y="2788762"/>
            <a:ext cx="3227410" cy="841266"/>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4111113 w 4877937"/>
              <a:gd name="connsiteY0" fmla="*/ 1243199 h 1243199"/>
              <a:gd name="connsiteX1" fmla="*/ 0 w 4877937"/>
              <a:gd name="connsiteY1" fmla="*/ 0 h 1243199"/>
              <a:gd name="connsiteX2" fmla="*/ 4877937 w 4877937"/>
              <a:gd name="connsiteY2" fmla="*/ 986163 h 1243199"/>
              <a:gd name="connsiteX3" fmla="*/ 4111113 w 4877937"/>
              <a:gd name="connsiteY3" fmla="*/ 1243199 h 1243199"/>
            </a:gdLst>
            <a:ahLst/>
            <a:cxnLst>
              <a:cxn ang="0">
                <a:pos x="connsiteX0" y="connsiteY0"/>
              </a:cxn>
              <a:cxn ang="0">
                <a:pos x="connsiteX1" y="connsiteY1"/>
              </a:cxn>
              <a:cxn ang="0">
                <a:pos x="connsiteX2" y="connsiteY2"/>
              </a:cxn>
              <a:cxn ang="0">
                <a:pos x="connsiteX3" y="connsiteY3"/>
              </a:cxn>
            </a:cxnLst>
            <a:rect l="l" t="t" r="r" b="b"/>
            <a:pathLst>
              <a:path w="4877937" h="1243199">
                <a:moveTo>
                  <a:pt x="4111113" y="1243199"/>
                </a:moveTo>
                <a:lnTo>
                  <a:pt x="0" y="0"/>
                </a:lnTo>
                <a:lnTo>
                  <a:pt x="4877937" y="986163"/>
                </a:lnTo>
                <a:lnTo>
                  <a:pt x="4111113" y="1243199"/>
                </a:lnTo>
                <a:close/>
              </a:path>
            </a:pathLst>
          </a:custGeom>
          <a:gradFill flip="none" rotWithShape="1">
            <a:gsLst>
              <a:gs pos="1000">
                <a:schemeClr val="bg2">
                  <a:lumMod val="40000"/>
                  <a:lumOff val="60000"/>
                </a:schemeClr>
              </a:gs>
              <a:gs pos="92000">
                <a:schemeClr val="bg2">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3"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10857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Image C">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7" name="Rectangle 10"/>
          <p:cNvSpPr/>
          <p:nvPr userDrawn="1"/>
        </p:nvSpPr>
        <p:spPr>
          <a:xfrm>
            <a:off x="3856295" y="3641724"/>
            <a:ext cx="1512425" cy="120989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1758159 w 3084795"/>
              <a:gd name="connsiteY0" fmla="*/ 4715463 h 4715497"/>
              <a:gd name="connsiteX1" fmla="*/ 102053 w 3084795"/>
              <a:gd name="connsiteY1" fmla="*/ 4715497 h 4715497"/>
              <a:gd name="connsiteX2" fmla="*/ 0 w 3084795"/>
              <a:gd name="connsiteY2" fmla="*/ 0 h 4715497"/>
              <a:gd name="connsiteX3" fmla="*/ 3084795 w 3084795"/>
              <a:gd name="connsiteY3" fmla="*/ 2670982 h 4715497"/>
              <a:gd name="connsiteX4" fmla="*/ 1758159 w 3084795"/>
              <a:gd name="connsiteY4" fmla="*/ 4715463 h 4715497"/>
              <a:gd name="connsiteX0" fmla="*/ 1758159 w 2516238"/>
              <a:gd name="connsiteY0" fmla="*/ 4715463 h 4715497"/>
              <a:gd name="connsiteX1" fmla="*/ 102053 w 2516238"/>
              <a:gd name="connsiteY1" fmla="*/ 4715497 h 4715497"/>
              <a:gd name="connsiteX2" fmla="*/ 0 w 2516238"/>
              <a:gd name="connsiteY2" fmla="*/ 0 h 4715497"/>
              <a:gd name="connsiteX3" fmla="*/ 2516238 w 2516238"/>
              <a:gd name="connsiteY3" fmla="*/ 19746 h 4715497"/>
              <a:gd name="connsiteX4" fmla="*/ 1758159 w 2516238"/>
              <a:gd name="connsiteY4" fmla="*/ 4715463 h 4715497"/>
              <a:gd name="connsiteX0" fmla="*/ 1766906 w 2524985"/>
              <a:gd name="connsiteY0" fmla="*/ 4706910 h 4706944"/>
              <a:gd name="connsiteX1" fmla="*/ 110800 w 2524985"/>
              <a:gd name="connsiteY1" fmla="*/ 4706944 h 4706944"/>
              <a:gd name="connsiteX2" fmla="*/ 0 w 2524985"/>
              <a:gd name="connsiteY2" fmla="*/ 0 h 4706944"/>
              <a:gd name="connsiteX3" fmla="*/ 2524985 w 2524985"/>
              <a:gd name="connsiteY3" fmla="*/ 11193 h 4706944"/>
              <a:gd name="connsiteX4" fmla="*/ 1766906 w 2524985"/>
              <a:gd name="connsiteY4" fmla="*/ 4706910 h 4706944"/>
              <a:gd name="connsiteX0" fmla="*/ 2335463 w 2524985"/>
              <a:gd name="connsiteY0" fmla="*/ 4527310 h 4706944"/>
              <a:gd name="connsiteX1" fmla="*/ 110800 w 2524985"/>
              <a:gd name="connsiteY1" fmla="*/ 4706944 h 4706944"/>
              <a:gd name="connsiteX2" fmla="*/ 0 w 2524985"/>
              <a:gd name="connsiteY2" fmla="*/ 0 h 4706944"/>
              <a:gd name="connsiteX3" fmla="*/ 2524985 w 2524985"/>
              <a:gd name="connsiteY3" fmla="*/ 11193 h 4706944"/>
              <a:gd name="connsiteX4" fmla="*/ 2335463 w 2524985"/>
              <a:gd name="connsiteY4" fmla="*/ 4527310 h 4706944"/>
              <a:gd name="connsiteX0" fmla="*/ 2335463 w 2524985"/>
              <a:gd name="connsiteY0" fmla="*/ 4527310 h 4852335"/>
              <a:gd name="connsiteX1" fmla="*/ 1877703 w 2524985"/>
              <a:gd name="connsiteY1" fmla="*/ 4852335 h 4852335"/>
              <a:gd name="connsiteX2" fmla="*/ 0 w 2524985"/>
              <a:gd name="connsiteY2" fmla="*/ 0 h 4852335"/>
              <a:gd name="connsiteX3" fmla="*/ 2524985 w 2524985"/>
              <a:gd name="connsiteY3" fmla="*/ 11193 h 4852335"/>
              <a:gd name="connsiteX4" fmla="*/ 2335463 w 2524985"/>
              <a:gd name="connsiteY4" fmla="*/ 4527310 h 4852335"/>
              <a:gd name="connsiteX0" fmla="*/ 2632862 w 2822384"/>
              <a:gd name="connsiteY0" fmla="*/ 4527310 h 4852335"/>
              <a:gd name="connsiteX1" fmla="*/ 2175102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52335"/>
              <a:gd name="connsiteX1" fmla="*/ 2166355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26678"/>
              <a:gd name="connsiteX1" fmla="*/ 2166355 w 2822384"/>
              <a:gd name="connsiteY1" fmla="*/ 4826678 h 4826678"/>
              <a:gd name="connsiteX2" fmla="*/ 0 w 2822384"/>
              <a:gd name="connsiteY2" fmla="*/ 0 h 4826678"/>
              <a:gd name="connsiteX3" fmla="*/ 2822384 w 2822384"/>
              <a:gd name="connsiteY3" fmla="*/ 11193 h 4826678"/>
              <a:gd name="connsiteX4" fmla="*/ 2632862 w 2822384"/>
              <a:gd name="connsiteY4" fmla="*/ 4527310 h 4826678"/>
              <a:gd name="connsiteX0" fmla="*/ 2632862 w 2822384"/>
              <a:gd name="connsiteY0" fmla="*/ 4527310 h 4920753"/>
              <a:gd name="connsiteX1" fmla="*/ 2052643 w 2822384"/>
              <a:gd name="connsiteY1" fmla="*/ 4920753 h 4920753"/>
              <a:gd name="connsiteX2" fmla="*/ 0 w 2822384"/>
              <a:gd name="connsiteY2" fmla="*/ 0 h 4920753"/>
              <a:gd name="connsiteX3" fmla="*/ 2822384 w 2822384"/>
              <a:gd name="connsiteY3" fmla="*/ 11193 h 4920753"/>
              <a:gd name="connsiteX4" fmla="*/ 2632862 w 2822384"/>
              <a:gd name="connsiteY4" fmla="*/ 4527310 h 4920753"/>
              <a:gd name="connsiteX0" fmla="*/ 2632862 w 2822384"/>
              <a:gd name="connsiteY0" fmla="*/ 4527310 h 4895096"/>
              <a:gd name="connsiteX1" fmla="*/ 2078884 w 2822384"/>
              <a:gd name="connsiteY1" fmla="*/ 4895096 h 4895096"/>
              <a:gd name="connsiteX2" fmla="*/ 0 w 2822384"/>
              <a:gd name="connsiteY2" fmla="*/ 0 h 4895096"/>
              <a:gd name="connsiteX3" fmla="*/ 2822384 w 2822384"/>
              <a:gd name="connsiteY3" fmla="*/ 11193 h 4895096"/>
              <a:gd name="connsiteX4" fmla="*/ 2632862 w 2822384"/>
              <a:gd name="connsiteY4" fmla="*/ 4527310 h 4895096"/>
              <a:gd name="connsiteX0" fmla="*/ 2632862 w 6364937"/>
              <a:gd name="connsiteY0" fmla="*/ 5970021 h 6337807"/>
              <a:gd name="connsiteX1" fmla="*/ 2078884 w 6364937"/>
              <a:gd name="connsiteY1" fmla="*/ 6337807 h 6337807"/>
              <a:gd name="connsiteX2" fmla="*/ 0 w 6364937"/>
              <a:gd name="connsiteY2" fmla="*/ 1442711 h 6337807"/>
              <a:gd name="connsiteX3" fmla="*/ 6364937 w 6364937"/>
              <a:gd name="connsiteY3" fmla="*/ 0 h 6337807"/>
              <a:gd name="connsiteX4" fmla="*/ 2632862 w 6364937"/>
              <a:gd name="connsiteY4" fmla="*/ 5970021 h 6337807"/>
              <a:gd name="connsiteX0" fmla="*/ 553978 w 4286053"/>
              <a:gd name="connsiteY0" fmla="*/ 5970021 h 6337807"/>
              <a:gd name="connsiteX1" fmla="*/ 0 w 4286053"/>
              <a:gd name="connsiteY1" fmla="*/ 6337807 h 6337807"/>
              <a:gd name="connsiteX2" fmla="*/ 2390855 w 4286053"/>
              <a:gd name="connsiteY2" fmla="*/ 14464 h 6337807"/>
              <a:gd name="connsiteX3" fmla="*/ 4286053 w 4286053"/>
              <a:gd name="connsiteY3" fmla="*/ 0 h 6337807"/>
              <a:gd name="connsiteX4" fmla="*/ 553978 w 4286053"/>
              <a:gd name="connsiteY4" fmla="*/ 5970021 h 6337807"/>
              <a:gd name="connsiteX0" fmla="*/ 3962413 w 7694488"/>
              <a:gd name="connsiteY0" fmla="*/ 5970021 h 6337807"/>
              <a:gd name="connsiteX1" fmla="*/ 3408435 w 7694488"/>
              <a:gd name="connsiteY1" fmla="*/ 6337807 h 6337807"/>
              <a:gd name="connsiteX2" fmla="*/ 0 w 7694488"/>
              <a:gd name="connsiteY2" fmla="*/ 4273547 h 6337807"/>
              <a:gd name="connsiteX3" fmla="*/ 7694488 w 7694488"/>
              <a:gd name="connsiteY3" fmla="*/ 0 h 6337807"/>
              <a:gd name="connsiteX4" fmla="*/ 3962413 w 7694488"/>
              <a:gd name="connsiteY4" fmla="*/ 5970021 h 6337807"/>
              <a:gd name="connsiteX0" fmla="*/ 3962413 w 7694488"/>
              <a:gd name="connsiteY0" fmla="*/ 5970021 h 7612111"/>
              <a:gd name="connsiteX1" fmla="*/ 1274155 w 7694488"/>
              <a:gd name="connsiteY1" fmla="*/ 7612111 h 7612111"/>
              <a:gd name="connsiteX2" fmla="*/ 0 w 7694488"/>
              <a:gd name="connsiteY2" fmla="*/ 4273547 h 7612111"/>
              <a:gd name="connsiteX3" fmla="*/ 7694488 w 7694488"/>
              <a:gd name="connsiteY3" fmla="*/ 0 h 7612111"/>
              <a:gd name="connsiteX4" fmla="*/ 3962413 w 7694488"/>
              <a:gd name="connsiteY4" fmla="*/ 5970021 h 7612111"/>
              <a:gd name="connsiteX0" fmla="*/ 2073053 w 7694488"/>
              <a:gd name="connsiteY0" fmla="*/ 7603524 h 7612111"/>
              <a:gd name="connsiteX1" fmla="*/ 1274155 w 7694488"/>
              <a:gd name="connsiteY1" fmla="*/ 7612111 h 7612111"/>
              <a:gd name="connsiteX2" fmla="*/ 0 w 7694488"/>
              <a:gd name="connsiteY2" fmla="*/ 4273547 h 7612111"/>
              <a:gd name="connsiteX3" fmla="*/ 7694488 w 7694488"/>
              <a:gd name="connsiteY3" fmla="*/ 0 h 7612111"/>
              <a:gd name="connsiteX4" fmla="*/ 2073053 w 7694488"/>
              <a:gd name="connsiteY4" fmla="*/ 7603524 h 7612111"/>
              <a:gd name="connsiteX0" fmla="*/ 2073053 w 2073053"/>
              <a:gd name="connsiteY0" fmla="*/ 3635222 h 3643809"/>
              <a:gd name="connsiteX1" fmla="*/ 1274155 w 2073053"/>
              <a:gd name="connsiteY1" fmla="*/ 3643809 h 3643809"/>
              <a:gd name="connsiteX2" fmla="*/ 0 w 2073053"/>
              <a:gd name="connsiteY2" fmla="*/ 305245 h 3643809"/>
              <a:gd name="connsiteX3" fmla="*/ 1825219 w 2073053"/>
              <a:gd name="connsiteY3" fmla="*/ 0 h 3643809"/>
              <a:gd name="connsiteX4" fmla="*/ 2073053 w 2073053"/>
              <a:gd name="connsiteY4" fmla="*/ 3635222 h 3643809"/>
              <a:gd name="connsiteX0" fmla="*/ 2720334 w 2720334"/>
              <a:gd name="connsiteY0" fmla="*/ 3652327 h 3652327"/>
              <a:gd name="connsiteX1" fmla="*/ 1274155 w 2720334"/>
              <a:gd name="connsiteY1" fmla="*/ 3643809 h 3652327"/>
              <a:gd name="connsiteX2" fmla="*/ 0 w 2720334"/>
              <a:gd name="connsiteY2" fmla="*/ 305245 h 3652327"/>
              <a:gd name="connsiteX3" fmla="*/ 1825219 w 2720334"/>
              <a:gd name="connsiteY3" fmla="*/ 0 h 3652327"/>
              <a:gd name="connsiteX4" fmla="*/ 2720334 w 2720334"/>
              <a:gd name="connsiteY4" fmla="*/ 3652327 h 3652327"/>
              <a:gd name="connsiteX0" fmla="*/ 2720334 w 2720334"/>
              <a:gd name="connsiteY0" fmla="*/ 3421413 h 3421413"/>
              <a:gd name="connsiteX1" fmla="*/ 1274155 w 2720334"/>
              <a:gd name="connsiteY1" fmla="*/ 3412895 h 3421413"/>
              <a:gd name="connsiteX2" fmla="*/ 0 w 2720334"/>
              <a:gd name="connsiteY2" fmla="*/ 74331 h 3421413"/>
              <a:gd name="connsiteX3" fmla="*/ 2306307 w 2720334"/>
              <a:gd name="connsiteY3" fmla="*/ 0 h 3421413"/>
              <a:gd name="connsiteX4" fmla="*/ 2720334 w 2720334"/>
              <a:gd name="connsiteY4" fmla="*/ 3421413 h 3421413"/>
              <a:gd name="connsiteX0" fmla="*/ 1446179 w 1446179"/>
              <a:gd name="connsiteY0" fmla="*/ 3421413 h 3421413"/>
              <a:gd name="connsiteX1" fmla="*/ 0 w 1446179"/>
              <a:gd name="connsiteY1" fmla="*/ 3412895 h 3421413"/>
              <a:gd name="connsiteX2" fmla="*/ 317807 w 1446179"/>
              <a:gd name="connsiteY2" fmla="*/ 1528234 h 3421413"/>
              <a:gd name="connsiteX3" fmla="*/ 1032152 w 1446179"/>
              <a:gd name="connsiteY3" fmla="*/ 0 h 3421413"/>
              <a:gd name="connsiteX4" fmla="*/ 1446179 w 1446179"/>
              <a:gd name="connsiteY4" fmla="*/ 3421413 h 3421413"/>
              <a:gd name="connsiteX0" fmla="*/ 1446179 w 1446179"/>
              <a:gd name="connsiteY0" fmla="*/ 3421413 h 3421413"/>
              <a:gd name="connsiteX1" fmla="*/ 0 w 1446179"/>
              <a:gd name="connsiteY1" fmla="*/ 3412895 h 3421413"/>
              <a:gd name="connsiteX2" fmla="*/ 1032152 w 1446179"/>
              <a:gd name="connsiteY2" fmla="*/ 0 h 3421413"/>
              <a:gd name="connsiteX3" fmla="*/ 1446179 w 1446179"/>
              <a:gd name="connsiteY3" fmla="*/ 3421413 h 3421413"/>
              <a:gd name="connsiteX0" fmla="*/ 2145942 w 2145942"/>
              <a:gd name="connsiteY0" fmla="*/ 3421413 h 3421413"/>
              <a:gd name="connsiteX1" fmla="*/ 0 w 2145942"/>
              <a:gd name="connsiteY1" fmla="*/ 3412895 h 3421413"/>
              <a:gd name="connsiteX2" fmla="*/ 1731915 w 2145942"/>
              <a:gd name="connsiteY2" fmla="*/ 0 h 3421413"/>
              <a:gd name="connsiteX3" fmla="*/ 2145942 w 2145942"/>
              <a:gd name="connsiteY3" fmla="*/ 3421413 h 3421413"/>
              <a:gd name="connsiteX0" fmla="*/ 2145942 w 2145942"/>
              <a:gd name="connsiteY0" fmla="*/ 2275394 h 2275394"/>
              <a:gd name="connsiteX1" fmla="*/ 0 w 2145942"/>
              <a:gd name="connsiteY1" fmla="*/ 2266876 h 2275394"/>
              <a:gd name="connsiteX2" fmla="*/ 1854374 w 2145942"/>
              <a:gd name="connsiteY2" fmla="*/ 0 h 2275394"/>
              <a:gd name="connsiteX3" fmla="*/ 2145942 w 2145942"/>
              <a:gd name="connsiteY3" fmla="*/ 2275394 h 2275394"/>
              <a:gd name="connsiteX0" fmla="*/ 2145942 w 2145942"/>
              <a:gd name="connsiteY0" fmla="*/ 2206975 h 2206975"/>
              <a:gd name="connsiteX1" fmla="*/ 0 w 2145942"/>
              <a:gd name="connsiteY1" fmla="*/ 2198457 h 2206975"/>
              <a:gd name="connsiteX2" fmla="*/ 1889362 w 2145942"/>
              <a:gd name="connsiteY2" fmla="*/ 0 h 2206975"/>
              <a:gd name="connsiteX3" fmla="*/ 2145942 w 2145942"/>
              <a:gd name="connsiteY3" fmla="*/ 2206975 h 2206975"/>
              <a:gd name="connsiteX0" fmla="*/ 2145942 w 2145942"/>
              <a:gd name="connsiteY0" fmla="*/ 2232632 h 2232632"/>
              <a:gd name="connsiteX1" fmla="*/ 0 w 2145942"/>
              <a:gd name="connsiteY1" fmla="*/ 2224114 h 2232632"/>
              <a:gd name="connsiteX2" fmla="*/ 1871867 w 2145942"/>
              <a:gd name="connsiteY2" fmla="*/ 0 h 2232632"/>
              <a:gd name="connsiteX3" fmla="*/ 2145942 w 2145942"/>
              <a:gd name="connsiteY3" fmla="*/ 2232632 h 2232632"/>
              <a:gd name="connsiteX0" fmla="*/ 2093460 w 2093460"/>
              <a:gd name="connsiteY0" fmla="*/ 1702384 h 2224114"/>
              <a:gd name="connsiteX1" fmla="*/ 0 w 2093460"/>
              <a:gd name="connsiteY1" fmla="*/ 2224114 h 2224114"/>
              <a:gd name="connsiteX2" fmla="*/ 1871867 w 2093460"/>
              <a:gd name="connsiteY2" fmla="*/ 0 h 2224114"/>
              <a:gd name="connsiteX3" fmla="*/ 2093460 w 2093460"/>
              <a:gd name="connsiteY3" fmla="*/ 1702384 h 2224114"/>
              <a:gd name="connsiteX0" fmla="*/ 2285894 w 2285894"/>
              <a:gd name="connsiteY0" fmla="*/ 1702384 h 1787942"/>
              <a:gd name="connsiteX1" fmla="*/ 0 w 2285894"/>
              <a:gd name="connsiteY1" fmla="*/ 1787942 h 1787942"/>
              <a:gd name="connsiteX2" fmla="*/ 2064301 w 2285894"/>
              <a:gd name="connsiteY2" fmla="*/ 0 h 1787942"/>
              <a:gd name="connsiteX3" fmla="*/ 2285894 w 2285894"/>
              <a:gd name="connsiteY3" fmla="*/ 1702384 h 1787942"/>
            </a:gdLst>
            <a:ahLst/>
            <a:cxnLst>
              <a:cxn ang="0">
                <a:pos x="connsiteX0" y="connsiteY0"/>
              </a:cxn>
              <a:cxn ang="0">
                <a:pos x="connsiteX1" y="connsiteY1"/>
              </a:cxn>
              <a:cxn ang="0">
                <a:pos x="connsiteX2" y="connsiteY2"/>
              </a:cxn>
              <a:cxn ang="0">
                <a:pos x="connsiteX3" y="connsiteY3"/>
              </a:cxn>
            </a:cxnLst>
            <a:rect l="l" t="t" r="r" b="b"/>
            <a:pathLst>
              <a:path w="2285894" h="1787942">
                <a:moveTo>
                  <a:pt x="2285894" y="1702384"/>
                </a:moveTo>
                <a:lnTo>
                  <a:pt x="0" y="1787942"/>
                </a:lnTo>
                <a:lnTo>
                  <a:pt x="2064301" y="0"/>
                </a:lnTo>
                <a:lnTo>
                  <a:pt x="2285894" y="1702384"/>
                </a:lnTo>
                <a:close/>
              </a:path>
            </a:pathLst>
          </a:custGeom>
          <a:gradFill flip="none" rotWithShape="1">
            <a:gsLst>
              <a:gs pos="2000">
                <a:schemeClr val="bg2">
                  <a:lumMod val="60000"/>
                  <a:lumOff val="40000"/>
                </a:schemeClr>
              </a:gs>
              <a:gs pos="100000">
                <a:schemeClr val="bg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0"/>
          <p:cNvSpPr/>
          <p:nvPr userDrawn="1"/>
        </p:nvSpPr>
        <p:spPr>
          <a:xfrm>
            <a:off x="7199452" y="216915"/>
            <a:ext cx="1575792" cy="1861362"/>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323644 w 1440350"/>
              <a:gd name="connsiteY0" fmla="*/ 2628683 h 2628683"/>
              <a:gd name="connsiteX1" fmla="*/ 0 w 1440350"/>
              <a:gd name="connsiteY1" fmla="*/ 0 h 2628683"/>
              <a:gd name="connsiteX2" fmla="*/ 1440350 w 1440350"/>
              <a:gd name="connsiteY2" fmla="*/ 2166390 h 2628683"/>
              <a:gd name="connsiteX3" fmla="*/ 323644 w 1440350"/>
              <a:gd name="connsiteY3" fmla="*/ 2628683 h 2628683"/>
              <a:gd name="connsiteX0" fmla="*/ 323644 w 2061389"/>
              <a:gd name="connsiteY0" fmla="*/ 2628683 h 2628683"/>
              <a:gd name="connsiteX1" fmla="*/ 0 w 2061389"/>
              <a:gd name="connsiteY1" fmla="*/ 0 h 2628683"/>
              <a:gd name="connsiteX2" fmla="*/ 2061389 w 2061389"/>
              <a:gd name="connsiteY2" fmla="*/ 1208525 h 2628683"/>
              <a:gd name="connsiteX3" fmla="*/ 323644 w 2061389"/>
              <a:gd name="connsiteY3" fmla="*/ 2628683 h 2628683"/>
              <a:gd name="connsiteX0" fmla="*/ 1521988 w 2061389"/>
              <a:gd name="connsiteY0" fmla="*/ 3099062 h 3099062"/>
              <a:gd name="connsiteX1" fmla="*/ 0 w 2061389"/>
              <a:gd name="connsiteY1" fmla="*/ 0 h 3099062"/>
              <a:gd name="connsiteX2" fmla="*/ 2061389 w 2061389"/>
              <a:gd name="connsiteY2" fmla="*/ 1208525 h 3099062"/>
              <a:gd name="connsiteX3" fmla="*/ 1521988 w 2061389"/>
              <a:gd name="connsiteY3" fmla="*/ 3099062 h 3099062"/>
              <a:gd name="connsiteX0" fmla="*/ 2108040 w 2647441"/>
              <a:gd name="connsiteY0" fmla="*/ 3116166 h 3116166"/>
              <a:gd name="connsiteX1" fmla="*/ 0 w 2647441"/>
              <a:gd name="connsiteY1" fmla="*/ 0 h 3116166"/>
              <a:gd name="connsiteX2" fmla="*/ 2647441 w 2647441"/>
              <a:gd name="connsiteY2" fmla="*/ 1225629 h 3116166"/>
              <a:gd name="connsiteX3" fmla="*/ 2108040 w 2647441"/>
              <a:gd name="connsiteY3" fmla="*/ 3116166 h 3116166"/>
              <a:gd name="connsiteX0" fmla="*/ 2020569 w 2559970"/>
              <a:gd name="connsiteY0" fmla="*/ 2534604 h 2534604"/>
              <a:gd name="connsiteX1" fmla="*/ 0 w 2559970"/>
              <a:gd name="connsiteY1" fmla="*/ 0 h 2534604"/>
              <a:gd name="connsiteX2" fmla="*/ 2559970 w 2559970"/>
              <a:gd name="connsiteY2" fmla="*/ 644067 h 2534604"/>
              <a:gd name="connsiteX3" fmla="*/ 2020569 w 2559970"/>
              <a:gd name="connsiteY3" fmla="*/ 2534604 h 2534604"/>
              <a:gd name="connsiteX0" fmla="*/ 1775652 w 2559970"/>
              <a:gd name="connsiteY0" fmla="*/ 2688546 h 2688546"/>
              <a:gd name="connsiteX1" fmla="*/ 0 w 2559970"/>
              <a:gd name="connsiteY1" fmla="*/ 0 h 2688546"/>
              <a:gd name="connsiteX2" fmla="*/ 2559970 w 2559970"/>
              <a:gd name="connsiteY2" fmla="*/ 644067 h 2688546"/>
              <a:gd name="connsiteX3" fmla="*/ 1775652 w 2559970"/>
              <a:gd name="connsiteY3" fmla="*/ 2688546 h 2688546"/>
              <a:gd name="connsiteX0" fmla="*/ 1775652 w 2892358"/>
              <a:gd name="connsiteY0" fmla="*/ 2688546 h 2688546"/>
              <a:gd name="connsiteX1" fmla="*/ 0 w 2892358"/>
              <a:gd name="connsiteY1" fmla="*/ 0 h 2688546"/>
              <a:gd name="connsiteX2" fmla="*/ 2892358 w 2892358"/>
              <a:gd name="connsiteY2" fmla="*/ 1268391 h 2688546"/>
              <a:gd name="connsiteX3" fmla="*/ 1775652 w 2892358"/>
              <a:gd name="connsiteY3" fmla="*/ 2688546 h 2688546"/>
              <a:gd name="connsiteX0" fmla="*/ 2536643 w 2892358"/>
              <a:gd name="connsiteY0" fmla="*/ 2500393 h 2500393"/>
              <a:gd name="connsiteX1" fmla="*/ 0 w 2892358"/>
              <a:gd name="connsiteY1" fmla="*/ 0 h 2500393"/>
              <a:gd name="connsiteX2" fmla="*/ 2892358 w 2892358"/>
              <a:gd name="connsiteY2" fmla="*/ 1268391 h 2500393"/>
              <a:gd name="connsiteX3" fmla="*/ 2536643 w 2892358"/>
              <a:gd name="connsiteY3" fmla="*/ 2500393 h 2500393"/>
              <a:gd name="connsiteX0" fmla="*/ 2396690 w 2752405"/>
              <a:gd name="connsiteY0" fmla="*/ 2517498 h 2517498"/>
              <a:gd name="connsiteX1" fmla="*/ 0 w 2752405"/>
              <a:gd name="connsiteY1" fmla="*/ 0 h 2517498"/>
              <a:gd name="connsiteX2" fmla="*/ 2752405 w 2752405"/>
              <a:gd name="connsiteY2" fmla="*/ 1285496 h 2517498"/>
              <a:gd name="connsiteX3" fmla="*/ 2396690 w 2752405"/>
              <a:gd name="connsiteY3" fmla="*/ 2517498 h 2517498"/>
              <a:gd name="connsiteX0" fmla="*/ 2396690 w 2621200"/>
              <a:gd name="connsiteY0" fmla="*/ 2517498 h 2517498"/>
              <a:gd name="connsiteX1" fmla="*/ 0 w 2621200"/>
              <a:gd name="connsiteY1" fmla="*/ 0 h 2517498"/>
              <a:gd name="connsiteX2" fmla="*/ 2621200 w 2621200"/>
              <a:gd name="connsiteY2" fmla="*/ 1875609 h 2517498"/>
              <a:gd name="connsiteX3" fmla="*/ 2396690 w 2621200"/>
              <a:gd name="connsiteY3" fmla="*/ 2517498 h 2517498"/>
              <a:gd name="connsiteX0" fmla="*/ 2396690 w 2396691"/>
              <a:gd name="connsiteY0" fmla="*/ 2745772 h 2745772"/>
              <a:gd name="connsiteX1" fmla="*/ 0 w 2396691"/>
              <a:gd name="connsiteY1" fmla="*/ 228274 h 2745772"/>
              <a:gd name="connsiteX2" fmla="*/ 1833967 w 2396691"/>
              <a:gd name="connsiteY2" fmla="*/ 0 h 2745772"/>
              <a:gd name="connsiteX3" fmla="*/ 2396690 w 2396691"/>
              <a:gd name="connsiteY3" fmla="*/ 2745772 h 2745772"/>
              <a:gd name="connsiteX0" fmla="*/ 2386675 w 2386675"/>
              <a:gd name="connsiteY0" fmla="*/ 2760460 h 2760460"/>
              <a:gd name="connsiteX1" fmla="*/ 0 w 2386675"/>
              <a:gd name="connsiteY1" fmla="*/ 228274 h 2760460"/>
              <a:gd name="connsiteX2" fmla="*/ 1833967 w 2386675"/>
              <a:gd name="connsiteY2" fmla="*/ 0 h 2760460"/>
              <a:gd name="connsiteX3" fmla="*/ 2386675 w 2386675"/>
              <a:gd name="connsiteY3" fmla="*/ 2760460 h 2760460"/>
              <a:gd name="connsiteX0" fmla="*/ 2381668 w 2381668"/>
              <a:gd name="connsiteY0" fmla="*/ 2750668 h 2750668"/>
              <a:gd name="connsiteX1" fmla="*/ 0 w 2381668"/>
              <a:gd name="connsiteY1" fmla="*/ 228274 h 2750668"/>
              <a:gd name="connsiteX2" fmla="*/ 1833967 w 2381668"/>
              <a:gd name="connsiteY2" fmla="*/ 0 h 2750668"/>
              <a:gd name="connsiteX3" fmla="*/ 2381668 w 2381668"/>
              <a:gd name="connsiteY3" fmla="*/ 2750668 h 2750668"/>
            </a:gdLst>
            <a:ahLst/>
            <a:cxnLst>
              <a:cxn ang="0">
                <a:pos x="connsiteX0" y="connsiteY0"/>
              </a:cxn>
              <a:cxn ang="0">
                <a:pos x="connsiteX1" y="connsiteY1"/>
              </a:cxn>
              <a:cxn ang="0">
                <a:pos x="connsiteX2" y="connsiteY2"/>
              </a:cxn>
              <a:cxn ang="0">
                <a:pos x="connsiteX3" y="connsiteY3"/>
              </a:cxn>
            </a:cxnLst>
            <a:rect l="l" t="t" r="r" b="b"/>
            <a:pathLst>
              <a:path w="2381668" h="2750668">
                <a:moveTo>
                  <a:pt x="2381668" y="2750668"/>
                </a:moveTo>
                <a:lnTo>
                  <a:pt x="0" y="228274"/>
                </a:lnTo>
                <a:lnTo>
                  <a:pt x="1833967" y="0"/>
                </a:lnTo>
                <a:lnTo>
                  <a:pt x="2381668" y="2750668"/>
                </a:lnTo>
                <a:close/>
              </a:path>
            </a:pathLst>
          </a:custGeom>
          <a:gradFill flip="none" rotWithShape="1">
            <a:gsLst>
              <a:gs pos="2000">
                <a:schemeClr val="bg2">
                  <a:lumMod val="20000"/>
                  <a:lumOff val="80000"/>
                </a:schemeClr>
              </a:gs>
              <a:gs pos="98000">
                <a:schemeClr val="bg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9"/>
          <p:cNvSpPr>
            <a:spLocks noGrp="1"/>
          </p:cNvSpPr>
          <p:nvPr>
            <p:ph type="pic" sz="quarter" idx="18" hasCustomPrompt="1"/>
          </p:nvPr>
        </p:nvSpPr>
        <p:spPr>
          <a:xfrm>
            <a:off x="4762985" y="-2"/>
            <a:ext cx="4378933" cy="4532684"/>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1495006 w 7051029"/>
              <a:gd name="connsiteY0" fmla="*/ 0 h 3622382"/>
              <a:gd name="connsiteX1" fmla="*/ 7051029 w 7051029"/>
              <a:gd name="connsiteY1" fmla="*/ 1501837 h 3622382"/>
              <a:gd name="connsiteX2" fmla="*/ 5104786 w 7051029"/>
              <a:gd name="connsiteY2" fmla="*/ 3622382 h 3622382"/>
              <a:gd name="connsiteX3" fmla="*/ 0 w 7051029"/>
              <a:gd name="connsiteY3" fmla="*/ 2640451 h 3622382"/>
              <a:gd name="connsiteX4" fmla="*/ 1495006 w 7051029"/>
              <a:gd name="connsiteY4" fmla="*/ 0 h 3622382"/>
              <a:gd name="connsiteX0" fmla="*/ 1495006 w 7294563"/>
              <a:gd name="connsiteY0" fmla="*/ 0 h 3604608"/>
              <a:gd name="connsiteX1" fmla="*/ 7051029 w 7294563"/>
              <a:gd name="connsiteY1" fmla="*/ 1501837 h 3604608"/>
              <a:gd name="connsiteX2" fmla="*/ 7294563 w 7294563"/>
              <a:gd name="connsiteY2" fmla="*/ 3604608 h 3604608"/>
              <a:gd name="connsiteX3" fmla="*/ 0 w 7294563"/>
              <a:gd name="connsiteY3" fmla="*/ 2640451 h 3604608"/>
              <a:gd name="connsiteX4" fmla="*/ 1495006 w 7294563"/>
              <a:gd name="connsiteY4" fmla="*/ 0 h 3604608"/>
              <a:gd name="connsiteX0" fmla="*/ 0 w 5799557"/>
              <a:gd name="connsiteY0" fmla="*/ 0 h 4168947"/>
              <a:gd name="connsiteX1" fmla="*/ 5556023 w 5799557"/>
              <a:gd name="connsiteY1" fmla="*/ 1501837 h 4168947"/>
              <a:gd name="connsiteX2" fmla="*/ 5799557 w 5799557"/>
              <a:gd name="connsiteY2" fmla="*/ 3604608 h 4168947"/>
              <a:gd name="connsiteX3" fmla="*/ 3567533 w 5799557"/>
              <a:gd name="connsiteY3" fmla="*/ 4168947 h 4168947"/>
              <a:gd name="connsiteX4" fmla="*/ 0 w 5799557"/>
              <a:gd name="connsiteY4" fmla="*/ 0 h 4168947"/>
              <a:gd name="connsiteX0" fmla="*/ 1368269 w 2232025"/>
              <a:gd name="connsiteY0" fmla="*/ 0 h 2915936"/>
              <a:gd name="connsiteX1" fmla="*/ 1988491 w 2232025"/>
              <a:gd name="connsiteY1" fmla="*/ 248826 h 2915936"/>
              <a:gd name="connsiteX2" fmla="*/ 2232025 w 2232025"/>
              <a:gd name="connsiteY2" fmla="*/ 2351597 h 2915936"/>
              <a:gd name="connsiteX3" fmla="*/ 1 w 2232025"/>
              <a:gd name="connsiteY3" fmla="*/ 2915936 h 2915936"/>
              <a:gd name="connsiteX4" fmla="*/ 1368269 w 2232025"/>
              <a:gd name="connsiteY4" fmla="*/ 0 h 2915936"/>
              <a:gd name="connsiteX0" fmla="*/ 1368268 w 2232024"/>
              <a:gd name="connsiteY0" fmla="*/ 204391 h 3120327"/>
              <a:gd name="connsiteX1" fmla="*/ 1946244 w 2232024"/>
              <a:gd name="connsiteY1" fmla="*/ 0 h 3120327"/>
              <a:gd name="connsiteX2" fmla="*/ 2232024 w 2232024"/>
              <a:gd name="connsiteY2" fmla="*/ 2555988 h 3120327"/>
              <a:gd name="connsiteX3" fmla="*/ 0 w 2232024"/>
              <a:gd name="connsiteY3" fmla="*/ 3120327 h 3120327"/>
              <a:gd name="connsiteX4" fmla="*/ 1368268 w 2232024"/>
              <a:gd name="connsiteY4" fmla="*/ 204391 h 3120327"/>
              <a:gd name="connsiteX0" fmla="*/ 326187 w 1189943"/>
              <a:gd name="connsiteY0" fmla="*/ 204391 h 3120327"/>
              <a:gd name="connsiteX1" fmla="*/ 904163 w 1189943"/>
              <a:gd name="connsiteY1" fmla="*/ 0 h 3120327"/>
              <a:gd name="connsiteX2" fmla="*/ 1189943 w 1189943"/>
              <a:gd name="connsiteY2" fmla="*/ 2555988 h 3120327"/>
              <a:gd name="connsiteX3" fmla="*/ 0 w 1189943"/>
              <a:gd name="connsiteY3" fmla="*/ 3120327 h 3120327"/>
              <a:gd name="connsiteX4" fmla="*/ 326187 w 1189943"/>
              <a:gd name="connsiteY4" fmla="*/ 204391 h 3120327"/>
              <a:gd name="connsiteX0" fmla="*/ 0 w 3511205"/>
              <a:gd name="connsiteY0" fmla="*/ 3128083 h 3128083"/>
              <a:gd name="connsiteX1" fmla="*/ 3225425 w 3511205"/>
              <a:gd name="connsiteY1" fmla="*/ 0 h 3128083"/>
              <a:gd name="connsiteX2" fmla="*/ 3511205 w 3511205"/>
              <a:gd name="connsiteY2" fmla="*/ 2555988 h 3128083"/>
              <a:gd name="connsiteX3" fmla="*/ 2321262 w 3511205"/>
              <a:gd name="connsiteY3" fmla="*/ 3120327 h 3128083"/>
              <a:gd name="connsiteX4" fmla="*/ 0 w 3511205"/>
              <a:gd name="connsiteY4" fmla="*/ 3128083 h 3128083"/>
              <a:gd name="connsiteX0" fmla="*/ 0 w 3511205"/>
              <a:gd name="connsiteY0" fmla="*/ 2737072 h 2737072"/>
              <a:gd name="connsiteX1" fmla="*/ 3288795 w 3511205"/>
              <a:gd name="connsiteY1" fmla="*/ 0 h 2737072"/>
              <a:gd name="connsiteX2" fmla="*/ 3511205 w 3511205"/>
              <a:gd name="connsiteY2" fmla="*/ 2164977 h 2737072"/>
              <a:gd name="connsiteX3" fmla="*/ 2321262 w 3511205"/>
              <a:gd name="connsiteY3" fmla="*/ 2729316 h 2737072"/>
              <a:gd name="connsiteX4" fmla="*/ 0 w 3511205"/>
              <a:gd name="connsiteY4" fmla="*/ 2737072 h 2737072"/>
              <a:gd name="connsiteX0" fmla="*/ 0 w 3511205"/>
              <a:gd name="connsiteY0" fmla="*/ 3136969 h 3136969"/>
              <a:gd name="connsiteX1" fmla="*/ 3260632 w 3511205"/>
              <a:gd name="connsiteY1" fmla="*/ 0 h 3136969"/>
              <a:gd name="connsiteX2" fmla="*/ 3511205 w 3511205"/>
              <a:gd name="connsiteY2" fmla="*/ 2564874 h 3136969"/>
              <a:gd name="connsiteX3" fmla="*/ 2321262 w 3511205"/>
              <a:gd name="connsiteY3" fmla="*/ 3129213 h 3136969"/>
              <a:gd name="connsiteX4" fmla="*/ 0 w 3511205"/>
              <a:gd name="connsiteY4" fmla="*/ 3136969 h 3136969"/>
              <a:gd name="connsiteX0" fmla="*/ 0 w 3567534"/>
              <a:gd name="connsiteY0" fmla="*/ 3136969 h 3136969"/>
              <a:gd name="connsiteX1" fmla="*/ 3260632 w 3567534"/>
              <a:gd name="connsiteY1" fmla="*/ 0 h 3136969"/>
              <a:gd name="connsiteX2" fmla="*/ 3567534 w 3567534"/>
              <a:gd name="connsiteY2" fmla="*/ 3115843 h 3136969"/>
              <a:gd name="connsiteX3" fmla="*/ 2321262 w 3567534"/>
              <a:gd name="connsiteY3" fmla="*/ 3129213 h 3136969"/>
              <a:gd name="connsiteX4" fmla="*/ 0 w 3567534"/>
              <a:gd name="connsiteY4" fmla="*/ 3136969 h 3136969"/>
              <a:gd name="connsiteX0" fmla="*/ 0 w 3412629"/>
              <a:gd name="connsiteY0" fmla="*/ 3136969 h 3136969"/>
              <a:gd name="connsiteX1" fmla="*/ 3260632 w 3412629"/>
              <a:gd name="connsiteY1" fmla="*/ 0 h 3136969"/>
              <a:gd name="connsiteX2" fmla="*/ 3412629 w 3412629"/>
              <a:gd name="connsiteY2" fmla="*/ 1845060 h 3136969"/>
              <a:gd name="connsiteX3" fmla="*/ 2321262 w 3412629"/>
              <a:gd name="connsiteY3" fmla="*/ 3129213 h 3136969"/>
              <a:gd name="connsiteX4" fmla="*/ 0 w 3412629"/>
              <a:gd name="connsiteY4" fmla="*/ 3136969 h 3136969"/>
              <a:gd name="connsiteX0" fmla="*/ 0 w 3370383"/>
              <a:gd name="connsiteY0" fmla="*/ 3136969 h 3136969"/>
              <a:gd name="connsiteX1" fmla="*/ 3260632 w 3370383"/>
              <a:gd name="connsiteY1" fmla="*/ 0 h 3136969"/>
              <a:gd name="connsiteX2" fmla="*/ 3370383 w 3370383"/>
              <a:gd name="connsiteY2" fmla="*/ 1338523 h 3136969"/>
              <a:gd name="connsiteX3" fmla="*/ 2321262 w 3370383"/>
              <a:gd name="connsiteY3" fmla="*/ 3129213 h 3136969"/>
              <a:gd name="connsiteX4" fmla="*/ 0 w 3370383"/>
              <a:gd name="connsiteY4" fmla="*/ 3136969 h 3136969"/>
              <a:gd name="connsiteX0" fmla="*/ 0 w 4194190"/>
              <a:gd name="connsiteY0" fmla="*/ 3136969 h 3136969"/>
              <a:gd name="connsiteX1" fmla="*/ 3260632 w 4194190"/>
              <a:gd name="connsiteY1" fmla="*/ 0 h 3136969"/>
              <a:gd name="connsiteX2" fmla="*/ 4194190 w 4194190"/>
              <a:gd name="connsiteY2" fmla="*/ 1338523 h 3136969"/>
              <a:gd name="connsiteX3" fmla="*/ 2321262 w 4194190"/>
              <a:gd name="connsiteY3" fmla="*/ 3129213 h 3136969"/>
              <a:gd name="connsiteX4" fmla="*/ 0 w 4194190"/>
              <a:gd name="connsiteY4" fmla="*/ 3136969 h 3136969"/>
              <a:gd name="connsiteX0" fmla="*/ 0 w 4194190"/>
              <a:gd name="connsiteY0" fmla="*/ 2426041 h 2426041"/>
              <a:gd name="connsiteX1" fmla="*/ 3359208 w 4194190"/>
              <a:gd name="connsiteY1" fmla="*/ 0 h 2426041"/>
              <a:gd name="connsiteX2" fmla="*/ 4194190 w 4194190"/>
              <a:gd name="connsiteY2" fmla="*/ 627595 h 2426041"/>
              <a:gd name="connsiteX3" fmla="*/ 2321262 w 4194190"/>
              <a:gd name="connsiteY3" fmla="*/ 2418285 h 2426041"/>
              <a:gd name="connsiteX4" fmla="*/ 0 w 4194190"/>
              <a:gd name="connsiteY4" fmla="*/ 2426041 h 2426041"/>
              <a:gd name="connsiteX0" fmla="*/ 0 w 4194190"/>
              <a:gd name="connsiteY0" fmla="*/ 2710412 h 2710412"/>
              <a:gd name="connsiteX1" fmla="*/ 3197263 w 4194190"/>
              <a:gd name="connsiteY1" fmla="*/ 0 h 2710412"/>
              <a:gd name="connsiteX2" fmla="*/ 4194190 w 4194190"/>
              <a:gd name="connsiteY2" fmla="*/ 911966 h 2710412"/>
              <a:gd name="connsiteX3" fmla="*/ 2321262 w 4194190"/>
              <a:gd name="connsiteY3" fmla="*/ 2702656 h 2710412"/>
              <a:gd name="connsiteX4" fmla="*/ 0 w 4194190"/>
              <a:gd name="connsiteY4" fmla="*/ 2710412 h 2710412"/>
              <a:gd name="connsiteX0" fmla="*/ 0 w 4482876"/>
              <a:gd name="connsiteY0" fmla="*/ 2710412 h 2710412"/>
              <a:gd name="connsiteX1" fmla="*/ 3197263 w 4482876"/>
              <a:gd name="connsiteY1" fmla="*/ 0 h 2710412"/>
              <a:gd name="connsiteX2" fmla="*/ 4194190 w 4482876"/>
              <a:gd name="connsiteY2" fmla="*/ 911966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3750601 w 4482876"/>
              <a:gd name="connsiteY2" fmla="*/ 1000832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4482876 w 4482876"/>
              <a:gd name="connsiteY2" fmla="*/ 2702656 h 2710412"/>
              <a:gd name="connsiteX3" fmla="*/ 0 w 4482876"/>
              <a:gd name="connsiteY3" fmla="*/ 2710412 h 2710412"/>
              <a:gd name="connsiteX0" fmla="*/ 0 w 3253891"/>
              <a:gd name="connsiteY0" fmla="*/ 2702990 h 2702990"/>
              <a:gd name="connsiteX1" fmla="*/ 1968278 w 3253891"/>
              <a:gd name="connsiteY1" fmla="*/ 0 h 2702990"/>
              <a:gd name="connsiteX2" fmla="*/ 3253891 w 3253891"/>
              <a:gd name="connsiteY2" fmla="*/ 2702656 h 2702990"/>
              <a:gd name="connsiteX3" fmla="*/ 0 w 3253891"/>
              <a:gd name="connsiteY3" fmla="*/ 2702990 h 2702990"/>
              <a:gd name="connsiteX0" fmla="*/ 0 w 3253891"/>
              <a:gd name="connsiteY0" fmla="*/ 3957239 h 3957239"/>
              <a:gd name="connsiteX1" fmla="*/ 2174089 w 3253891"/>
              <a:gd name="connsiteY1" fmla="*/ 0 h 3957239"/>
              <a:gd name="connsiteX2" fmla="*/ 3253891 w 3253891"/>
              <a:gd name="connsiteY2" fmla="*/ 3956905 h 3957239"/>
              <a:gd name="connsiteX3" fmla="*/ 0 w 3253891"/>
              <a:gd name="connsiteY3" fmla="*/ 3957239 h 3957239"/>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6591901 h 6591901"/>
              <a:gd name="connsiteX1" fmla="*/ 61296 w 3253891"/>
              <a:gd name="connsiteY1" fmla="*/ 0 h 6591901"/>
              <a:gd name="connsiteX2" fmla="*/ 2174089 w 3253891"/>
              <a:gd name="connsiteY2" fmla="*/ 2634662 h 6591901"/>
              <a:gd name="connsiteX3" fmla="*/ 3253891 w 3253891"/>
              <a:gd name="connsiteY3" fmla="*/ 6591567 h 6591901"/>
              <a:gd name="connsiteX4" fmla="*/ 0 w 3253891"/>
              <a:gd name="connsiteY4" fmla="*/ 6591901 h 6591901"/>
              <a:gd name="connsiteX0" fmla="*/ 0 w 3253891"/>
              <a:gd name="connsiteY0" fmla="*/ 6591902 h 6591902"/>
              <a:gd name="connsiteX1" fmla="*/ 61296 w 3253891"/>
              <a:gd name="connsiteY1" fmla="*/ 1 h 6591902"/>
              <a:gd name="connsiteX2" fmla="*/ 2738598 w 3253891"/>
              <a:gd name="connsiteY2" fmla="*/ 0 h 6591902"/>
              <a:gd name="connsiteX3" fmla="*/ 3253891 w 3253891"/>
              <a:gd name="connsiteY3" fmla="*/ 6591568 h 6591902"/>
              <a:gd name="connsiteX4" fmla="*/ 0 w 3253891"/>
              <a:gd name="connsiteY4" fmla="*/ 6591902 h 6591902"/>
              <a:gd name="connsiteX0" fmla="*/ 0 w 2738598"/>
              <a:gd name="connsiteY0" fmla="*/ 6591902 h 6591902"/>
              <a:gd name="connsiteX1" fmla="*/ 61296 w 2738598"/>
              <a:gd name="connsiteY1" fmla="*/ 1 h 6591902"/>
              <a:gd name="connsiteX2" fmla="*/ 2738598 w 2738598"/>
              <a:gd name="connsiteY2" fmla="*/ 0 h 6591902"/>
              <a:gd name="connsiteX3" fmla="*/ 2648219 w 2738598"/>
              <a:gd name="connsiteY3" fmla="*/ 4892025 h 6591902"/>
              <a:gd name="connsiteX4" fmla="*/ 0 w 2738598"/>
              <a:gd name="connsiteY4" fmla="*/ 6591902 h 6591902"/>
              <a:gd name="connsiteX0" fmla="*/ 879553 w 2677302"/>
              <a:gd name="connsiteY0" fmla="*/ 4521279 h 4892025"/>
              <a:gd name="connsiteX1" fmla="*/ 0 w 2677302"/>
              <a:gd name="connsiteY1" fmla="*/ 1 h 4892025"/>
              <a:gd name="connsiteX2" fmla="*/ 2677302 w 2677302"/>
              <a:gd name="connsiteY2" fmla="*/ 0 h 4892025"/>
              <a:gd name="connsiteX3" fmla="*/ 2586923 w 2677302"/>
              <a:gd name="connsiteY3" fmla="*/ 4892025 h 4892025"/>
              <a:gd name="connsiteX4" fmla="*/ 879553 w 2677302"/>
              <a:gd name="connsiteY4" fmla="*/ 4521279 h 4892025"/>
              <a:gd name="connsiteX0" fmla="*/ 585538 w 2677302"/>
              <a:gd name="connsiteY0" fmla="*/ 6591903 h 6591903"/>
              <a:gd name="connsiteX1" fmla="*/ 0 w 2677302"/>
              <a:gd name="connsiteY1" fmla="*/ 1 h 6591903"/>
              <a:gd name="connsiteX2" fmla="*/ 2677302 w 2677302"/>
              <a:gd name="connsiteY2" fmla="*/ 0 h 6591903"/>
              <a:gd name="connsiteX3" fmla="*/ 2586923 w 2677302"/>
              <a:gd name="connsiteY3" fmla="*/ 4892025 h 6591903"/>
              <a:gd name="connsiteX4" fmla="*/ 585538 w 2677302"/>
              <a:gd name="connsiteY4" fmla="*/ 6591903 h 6591903"/>
              <a:gd name="connsiteX0" fmla="*/ 585538 w 4474504"/>
              <a:gd name="connsiteY0" fmla="*/ 6591903 h 6591903"/>
              <a:gd name="connsiteX1" fmla="*/ 0 w 4474504"/>
              <a:gd name="connsiteY1" fmla="*/ 1 h 6591903"/>
              <a:gd name="connsiteX2" fmla="*/ 2677302 w 4474504"/>
              <a:gd name="connsiteY2" fmla="*/ 0 h 6591903"/>
              <a:gd name="connsiteX3" fmla="*/ 4474504 w 4474504"/>
              <a:gd name="connsiteY3" fmla="*/ 3415129 h 6591903"/>
              <a:gd name="connsiteX4" fmla="*/ 585538 w 4474504"/>
              <a:gd name="connsiteY4" fmla="*/ 6591903 h 6591903"/>
              <a:gd name="connsiteX0" fmla="*/ 585538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585538 w 4474504"/>
              <a:gd name="connsiteY4" fmla="*/ 6591903 h 6591903"/>
              <a:gd name="connsiteX0" fmla="*/ 309163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309163 w 4474504"/>
              <a:gd name="connsiteY4" fmla="*/ 6591903 h 6591903"/>
              <a:gd name="connsiteX0" fmla="*/ 309163 w 4474504"/>
              <a:gd name="connsiteY0" fmla="*/ 6591903 h 6591903"/>
              <a:gd name="connsiteX1" fmla="*/ 0 w 4474504"/>
              <a:gd name="connsiteY1" fmla="*/ 1 h 6591903"/>
              <a:gd name="connsiteX2" fmla="*/ 2724346 w 4474504"/>
              <a:gd name="connsiteY2" fmla="*/ 0 h 6591903"/>
              <a:gd name="connsiteX3" fmla="*/ 4474504 w 4474504"/>
              <a:gd name="connsiteY3" fmla="*/ 3415129 h 6591903"/>
              <a:gd name="connsiteX4" fmla="*/ 309163 w 4474504"/>
              <a:gd name="connsiteY4" fmla="*/ 6591903 h 6591903"/>
              <a:gd name="connsiteX0" fmla="*/ 309163 w 4021720"/>
              <a:gd name="connsiteY0" fmla="*/ 6591903 h 6591903"/>
              <a:gd name="connsiteX1" fmla="*/ 0 w 4021720"/>
              <a:gd name="connsiteY1" fmla="*/ 1 h 6591903"/>
              <a:gd name="connsiteX2" fmla="*/ 2724346 w 4021720"/>
              <a:gd name="connsiteY2" fmla="*/ 0 h 6591903"/>
              <a:gd name="connsiteX3" fmla="*/ 4021720 w 4021720"/>
              <a:gd name="connsiteY3" fmla="*/ 3044050 h 6591903"/>
              <a:gd name="connsiteX4" fmla="*/ 309163 w 4021720"/>
              <a:gd name="connsiteY4" fmla="*/ 6591903 h 6591903"/>
              <a:gd name="connsiteX0" fmla="*/ 309163 w 4215770"/>
              <a:gd name="connsiteY0" fmla="*/ 6591903 h 6591903"/>
              <a:gd name="connsiteX1" fmla="*/ 0 w 4215770"/>
              <a:gd name="connsiteY1" fmla="*/ 1 h 6591903"/>
              <a:gd name="connsiteX2" fmla="*/ 2724346 w 4215770"/>
              <a:gd name="connsiteY2" fmla="*/ 0 h 6591903"/>
              <a:gd name="connsiteX3" fmla="*/ 4215770 w 4215770"/>
              <a:gd name="connsiteY3" fmla="*/ 4520946 h 6591903"/>
              <a:gd name="connsiteX4" fmla="*/ 309163 w 4215770"/>
              <a:gd name="connsiteY4" fmla="*/ 6591903 h 6591903"/>
              <a:gd name="connsiteX0" fmla="*/ 309163 w 4445103"/>
              <a:gd name="connsiteY0" fmla="*/ 6591903 h 6591903"/>
              <a:gd name="connsiteX1" fmla="*/ 0 w 4445103"/>
              <a:gd name="connsiteY1" fmla="*/ 1 h 6591903"/>
              <a:gd name="connsiteX2" fmla="*/ 2724346 w 4445103"/>
              <a:gd name="connsiteY2" fmla="*/ 0 h 6591903"/>
              <a:gd name="connsiteX3" fmla="*/ 4445103 w 4445103"/>
              <a:gd name="connsiteY3" fmla="*/ 4520946 h 6591903"/>
              <a:gd name="connsiteX4" fmla="*/ 309163 w 4445103"/>
              <a:gd name="connsiteY4" fmla="*/ 6591903 h 6591903"/>
              <a:gd name="connsiteX0" fmla="*/ 579657 w 4445103"/>
              <a:gd name="connsiteY0" fmla="*/ 5812636 h 5812636"/>
              <a:gd name="connsiteX1" fmla="*/ 0 w 4445103"/>
              <a:gd name="connsiteY1" fmla="*/ 1 h 5812636"/>
              <a:gd name="connsiteX2" fmla="*/ 2724346 w 4445103"/>
              <a:gd name="connsiteY2" fmla="*/ 0 h 5812636"/>
              <a:gd name="connsiteX3" fmla="*/ 4445103 w 4445103"/>
              <a:gd name="connsiteY3" fmla="*/ 4520946 h 5812636"/>
              <a:gd name="connsiteX4" fmla="*/ 579657 w 4445103"/>
              <a:gd name="connsiteY4" fmla="*/ 5812636 h 5812636"/>
              <a:gd name="connsiteX0" fmla="*/ 579657 w 4445103"/>
              <a:gd name="connsiteY0" fmla="*/ 5812635 h 5812635"/>
              <a:gd name="connsiteX1" fmla="*/ 0 w 4445103"/>
              <a:gd name="connsiteY1" fmla="*/ 0 h 5812635"/>
              <a:gd name="connsiteX2" fmla="*/ 2318605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9508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12759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11867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20059 h 5820059"/>
              <a:gd name="connsiteX1" fmla="*/ 0 w 4445103"/>
              <a:gd name="connsiteY1" fmla="*/ 7424 h 5820059"/>
              <a:gd name="connsiteX2" fmla="*/ 2112793 w 4445103"/>
              <a:gd name="connsiteY2" fmla="*/ 0 h 5820059"/>
              <a:gd name="connsiteX3" fmla="*/ 4445103 w 4445103"/>
              <a:gd name="connsiteY3" fmla="*/ 4528369 h 5820059"/>
              <a:gd name="connsiteX4" fmla="*/ 579657 w 4445103"/>
              <a:gd name="connsiteY4" fmla="*/ 5820059 h 5820059"/>
              <a:gd name="connsiteX0" fmla="*/ 579657 w 4445103"/>
              <a:gd name="connsiteY0" fmla="*/ 5812635 h 5812635"/>
              <a:gd name="connsiteX1" fmla="*/ 0 w 4445103"/>
              <a:gd name="connsiteY1" fmla="*/ 0 h 5812635"/>
              <a:gd name="connsiteX2" fmla="*/ 212455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6 h 5812636"/>
              <a:gd name="connsiteX1" fmla="*/ 0 w 4445103"/>
              <a:gd name="connsiteY1" fmla="*/ 1 h 5812636"/>
              <a:gd name="connsiteX2" fmla="*/ 2124554 w 4445103"/>
              <a:gd name="connsiteY2" fmla="*/ 0 h 5812636"/>
              <a:gd name="connsiteX3" fmla="*/ 4445103 w 4445103"/>
              <a:gd name="connsiteY3" fmla="*/ 4520946 h 5812636"/>
              <a:gd name="connsiteX4" fmla="*/ 579657 w 4445103"/>
              <a:gd name="connsiteY4" fmla="*/ 5812636 h 5812636"/>
              <a:gd name="connsiteX0" fmla="*/ 579657 w 4462744"/>
              <a:gd name="connsiteY0" fmla="*/ 5812636 h 5812636"/>
              <a:gd name="connsiteX1" fmla="*/ 0 w 4462744"/>
              <a:gd name="connsiteY1" fmla="*/ 1 h 5812636"/>
              <a:gd name="connsiteX2" fmla="*/ 2124554 w 4462744"/>
              <a:gd name="connsiteY2" fmla="*/ 0 h 5812636"/>
              <a:gd name="connsiteX3" fmla="*/ 4462744 w 4462744"/>
              <a:gd name="connsiteY3" fmla="*/ 3177638 h 5812636"/>
              <a:gd name="connsiteX4" fmla="*/ 579657 w 4462744"/>
              <a:gd name="connsiteY4" fmla="*/ 5812636 h 5812636"/>
              <a:gd name="connsiteX0" fmla="*/ 579657 w 4449279"/>
              <a:gd name="connsiteY0" fmla="*/ 5812636 h 5812636"/>
              <a:gd name="connsiteX1" fmla="*/ 0 w 4449279"/>
              <a:gd name="connsiteY1" fmla="*/ 1 h 5812636"/>
              <a:gd name="connsiteX2" fmla="*/ 2124554 w 4449279"/>
              <a:gd name="connsiteY2" fmla="*/ 0 h 5812636"/>
              <a:gd name="connsiteX3" fmla="*/ 4449279 w 4449279"/>
              <a:gd name="connsiteY3" fmla="*/ 3173390 h 5812636"/>
              <a:gd name="connsiteX4" fmla="*/ 579657 w 4449279"/>
              <a:gd name="connsiteY4" fmla="*/ 5812636 h 581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279" h="5812636">
                <a:moveTo>
                  <a:pt x="579657" y="5812636"/>
                </a:moveTo>
                <a:lnTo>
                  <a:pt x="0" y="1"/>
                </a:lnTo>
                <a:lnTo>
                  <a:pt x="2124554" y="0"/>
                </a:lnTo>
                <a:lnTo>
                  <a:pt x="4449279" y="3173390"/>
                </a:lnTo>
                <a:lnTo>
                  <a:pt x="579657" y="5812636"/>
                </a:lnTo>
                <a:close/>
              </a:path>
            </a:pathLst>
          </a:custGeom>
          <a:solidFill>
            <a:schemeClr val="tx1"/>
          </a:solidFill>
        </p:spPr>
        <p:txBody>
          <a:bodyPr wrap="square" lIns="1440000" tIns="2448000" rIns="1440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188425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25"/>
          </p:nvPr>
        </p:nvSpPr>
        <p:spPr>
          <a:xfrm>
            <a:off x="419824" y="408353"/>
            <a:ext cx="8266977"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6" name="Title 1"/>
          <p:cNvSpPr>
            <a:spLocks noGrp="1"/>
          </p:cNvSpPr>
          <p:nvPr>
            <p:ph type="title"/>
          </p:nvPr>
        </p:nvSpPr>
        <p:spPr>
          <a:xfrm>
            <a:off x="419824" y="613503"/>
            <a:ext cx="8266977" cy="2592683"/>
          </a:xfrm>
        </p:spPr>
        <p:txBody>
          <a:bodyPr/>
          <a:lstStyle/>
          <a:p>
            <a:r>
              <a:rPr lang="en-US" dirty="0" smtClean="0"/>
              <a:t>Click to edit Master title style</a:t>
            </a:r>
            <a:endParaRPr lang="en-US" dirty="0"/>
          </a:p>
        </p:txBody>
      </p:sp>
      <p:sp>
        <p:nvSpPr>
          <p:cNvPr id="8" name="Text Placeholder 6"/>
          <p:cNvSpPr>
            <a:spLocks noGrp="1"/>
          </p:cNvSpPr>
          <p:nvPr>
            <p:ph type="body" sz="quarter" idx="26" hasCustomPrompt="1"/>
          </p:nvPr>
        </p:nvSpPr>
        <p:spPr>
          <a:xfrm>
            <a:off x="419824" y="3581746"/>
            <a:ext cx="8266977" cy="189781"/>
          </a:xfrm>
        </p:spPr>
        <p:txBody>
          <a:bodyPr lIns="18000" anchor="t" anchorCtr="0">
            <a:noAutofit/>
          </a:bodyPr>
          <a:lstStyle>
            <a:lvl1pPr marL="0" indent="0">
              <a:buNone/>
              <a:defRPr sz="1400" cap="none" baseline="0">
                <a:solidFill>
                  <a:schemeClr val="bg1"/>
                </a:solidFill>
              </a:defRPr>
            </a:lvl1pPr>
          </a:lstStyle>
          <a:p>
            <a:pPr lvl="0"/>
            <a:r>
              <a:rPr lang="en-US" dirty="0" smtClean="0"/>
              <a:t>Add name, Title, Department</a:t>
            </a:r>
          </a:p>
        </p:txBody>
      </p:sp>
    </p:spTree>
    <p:extLst>
      <p:ext uri="{BB962C8B-B14F-4D97-AF65-F5344CB8AC3E}">
        <p14:creationId xmlns:p14="http://schemas.microsoft.com/office/powerpoint/2010/main" val="41925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quare Image D">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Isosceles Triangle 5"/>
          <p:cNvSpPr/>
          <p:nvPr userDrawn="1"/>
        </p:nvSpPr>
        <p:spPr>
          <a:xfrm>
            <a:off x="4896414" y="395653"/>
            <a:ext cx="883628" cy="2611316"/>
          </a:xfrm>
          <a:custGeom>
            <a:avLst/>
            <a:gdLst>
              <a:gd name="connsiteX0" fmla="*/ 0 w 949569"/>
              <a:gd name="connsiteY0" fmla="*/ 1652954 h 1652954"/>
              <a:gd name="connsiteX1" fmla="*/ 474785 w 949569"/>
              <a:gd name="connsiteY1" fmla="*/ 0 h 1652954"/>
              <a:gd name="connsiteX2" fmla="*/ 949569 w 949569"/>
              <a:gd name="connsiteY2" fmla="*/ 1652954 h 1652954"/>
              <a:gd name="connsiteX3" fmla="*/ 0 w 949569"/>
              <a:gd name="connsiteY3" fmla="*/ 1652954 h 1652954"/>
              <a:gd name="connsiteX0" fmla="*/ 0 w 1468316"/>
              <a:gd name="connsiteY0" fmla="*/ 2760785 h 2760785"/>
              <a:gd name="connsiteX1" fmla="*/ 1468316 w 1468316"/>
              <a:gd name="connsiteY1" fmla="*/ 0 h 2760785"/>
              <a:gd name="connsiteX2" fmla="*/ 949569 w 1468316"/>
              <a:gd name="connsiteY2" fmla="*/ 2760785 h 2760785"/>
              <a:gd name="connsiteX3" fmla="*/ 0 w 1468316"/>
              <a:gd name="connsiteY3" fmla="*/ 2760785 h 2760785"/>
              <a:gd name="connsiteX0" fmla="*/ 0 w 883628"/>
              <a:gd name="connsiteY0" fmla="*/ 1222131 h 2760785"/>
              <a:gd name="connsiteX1" fmla="*/ 883628 w 883628"/>
              <a:gd name="connsiteY1" fmla="*/ 0 h 2760785"/>
              <a:gd name="connsiteX2" fmla="*/ 364881 w 883628"/>
              <a:gd name="connsiteY2" fmla="*/ 2760785 h 2760785"/>
              <a:gd name="connsiteX3" fmla="*/ 0 w 883628"/>
              <a:gd name="connsiteY3" fmla="*/ 1222131 h 2760785"/>
              <a:gd name="connsiteX0" fmla="*/ 0 w 883628"/>
              <a:gd name="connsiteY0" fmla="*/ 1222131 h 2611316"/>
              <a:gd name="connsiteX1" fmla="*/ 883628 w 883628"/>
              <a:gd name="connsiteY1" fmla="*/ 0 h 2611316"/>
              <a:gd name="connsiteX2" fmla="*/ 492370 w 883628"/>
              <a:gd name="connsiteY2" fmla="*/ 2611316 h 2611316"/>
              <a:gd name="connsiteX3" fmla="*/ 0 w 883628"/>
              <a:gd name="connsiteY3" fmla="*/ 1222131 h 2611316"/>
            </a:gdLst>
            <a:ahLst/>
            <a:cxnLst>
              <a:cxn ang="0">
                <a:pos x="connsiteX0" y="connsiteY0"/>
              </a:cxn>
              <a:cxn ang="0">
                <a:pos x="connsiteX1" y="connsiteY1"/>
              </a:cxn>
              <a:cxn ang="0">
                <a:pos x="connsiteX2" y="connsiteY2"/>
              </a:cxn>
              <a:cxn ang="0">
                <a:pos x="connsiteX3" y="connsiteY3"/>
              </a:cxn>
            </a:cxnLst>
            <a:rect l="l" t="t" r="r" b="b"/>
            <a:pathLst>
              <a:path w="883628" h="2611316">
                <a:moveTo>
                  <a:pt x="0" y="1222131"/>
                </a:moveTo>
                <a:lnTo>
                  <a:pt x="883628" y="0"/>
                </a:lnTo>
                <a:lnTo>
                  <a:pt x="492370" y="2611316"/>
                </a:lnTo>
                <a:lnTo>
                  <a:pt x="0" y="1222131"/>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9"/>
          <p:cNvSpPr/>
          <p:nvPr userDrawn="1"/>
        </p:nvSpPr>
        <p:spPr>
          <a:xfrm>
            <a:off x="5873264" y="2614367"/>
            <a:ext cx="3275227" cy="1933321"/>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227" h="1933321">
                <a:moveTo>
                  <a:pt x="0" y="1722306"/>
                </a:moveTo>
                <a:lnTo>
                  <a:pt x="3271105" y="0"/>
                </a:lnTo>
                <a:cubicBezTo>
                  <a:pt x="3275684" y="2281"/>
                  <a:pt x="3275317" y="74533"/>
                  <a:pt x="3275134" y="76081"/>
                </a:cubicBezTo>
                <a:lnTo>
                  <a:pt x="650630" y="1933321"/>
                </a:lnTo>
                <a:lnTo>
                  <a:pt x="0" y="1722306"/>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Picture Placeholder 9"/>
          <p:cNvSpPr>
            <a:spLocks noGrp="1"/>
          </p:cNvSpPr>
          <p:nvPr>
            <p:ph type="pic" sz="quarter" idx="17" hasCustomPrompt="1"/>
          </p:nvPr>
        </p:nvSpPr>
        <p:spPr>
          <a:xfrm>
            <a:off x="5137031" y="400076"/>
            <a:ext cx="4009279" cy="4349885"/>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2790496"/>
              <a:gd name="connsiteY0" fmla="*/ 0 h 4630187"/>
              <a:gd name="connsiteX1" fmla="*/ 2790496 w 2790496"/>
              <a:gd name="connsiteY1" fmla="*/ 0 h 4630187"/>
              <a:gd name="connsiteX2" fmla="*/ 510645 w 2790496"/>
              <a:gd name="connsiteY2" fmla="*/ 4630187 h 4630187"/>
              <a:gd name="connsiteX3" fmla="*/ 0 w 2790496"/>
              <a:gd name="connsiteY3" fmla="*/ 2712053 h 4630187"/>
              <a:gd name="connsiteX4" fmla="*/ 1007329 w 2790496"/>
              <a:gd name="connsiteY4" fmla="*/ 0 h 4630187"/>
              <a:gd name="connsiteX0" fmla="*/ 1007329 w 4616368"/>
              <a:gd name="connsiteY0" fmla="*/ 0 h 4630187"/>
              <a:gd name="connsiteX1" fmla="*/ 4616368 w 4616368"/>
              <a:gd name="connsiteY1" fmla="*/ 2539308 h 4630187"/>
              <a:gd name="connsiteX2" fmla="*/ 510645 w 4616368"/>
              <a:gd name="connsiteY2" fmla="*/ 4630187 h 4630187"/>
              <a:gd name="connsiteX3" fmla="*/ 0 w 4616368"/>
              <a:gd name="connsiteY3" fmla="*/ 2712053 h 4630187"/>
              <a:gd name="connsiteX4" fmla="*/ 1007329 w 4616368"/>
              <a:gd name="connsiteY4" fmla="*/ 0 h 4630187"/>
              <a:gd name="connsiteX0" fmla="*/ 4591675 w 4616368"/>
              <a:gd name="connsiteY0" fmla="*/ 0 h 2577629"/>
              <a:gd name="connsiteX1" fmla="*/ 4616368 w 4616368"/>
              <a:gd name="connsiteY1" fmla="*/ 486750 h 2577629"/>
              <a:gd name="connsiteX2" fmla="*/ 510645 w 4616368"/>
              <a:gd name="connsiteY2" fmla="*/ 2577629 h 2577629"/>
              <a:gd name="connsiteX3" fmla="*/ 0 w 4616368"/>
              <a:gd name="connsiteY3" fmla="*/ 659495 h 2577629"/>
              <a:gd name="connsiteX4" fmla="*/ 4591675 w 4616368"/>
              <a:gd name="connsiteY4" fmla="*/ 0 h 2577629"/>
              <a:gd name="connsiteX0" fmla="*/ 4081030 w 4105723"/>
              <a:gd name="connsiteY0" fmla="*/ 1662827 h 4240456"/>
              <a:gd name="connsiteX1" fmla="*/ 4105723 w 4105723"/>
              <a:gd name="connsiteY1" fmla="*/ 2149577 h 4240456"/>
              <a:gd name="connsiteX2" fmla="*/ 0 w 4105723"/>
              <a:gd name="connsiteY2" fmla="*/ 4240456 h 4240456"/>
              <a:gd name="connsiteX3" fmla="*/ 647376 w 4105723"/>
              <a:gd name="connsiteY3" fmla="*/ 0 h 4240456"/>
              <a:gd name="connsiteX4" fmla="*/ 4081030 w 4105723"/>
              <a:gd name="connsiteY4" fmla="*/ 1662827 h 4240456"/>
              <a:gd name="connsiteX0" fmla="*/ 4081030 w 4105723"/>
              <a:gd name="connsiteY0" fmla="*/ 1600150 h 4177779"/>
              <a:gd name="connsiteX1" fmla="*/ 4105723 w 4105723"/>
              <a:gd name="connsiteY1" fmla="*/ 2086900 h 4177779"/>
              <a:gd name="connsiteX2" fmla="*/ 0 w 4105723"/>
              <a:gd name="connsiteY2" fmla="*/ 4177779 h 4177779"/>
              <a:gd name="connsiteX3" fmla="*/ 669203 w 4105723"/>
              <a:gd name="connsiteY3" fmla="*/ 0 h 4177779"/>
              <a:gd name="connsiteX4" fmla="*/ 4081030 w 4105723"/>
              <a:gd name="connsiteY4" fmla="*/ 1600150 h 4177779"/>
              <a:gd name="connsiteX0" fmla="*/ 4081030 w 4105723"/>
              <a:gd name="connsiteY0" fmla="*/ 1662827 h 4240456"/>
              <a:gd name="connsiteX1" fmla="*/ 4105723 w 4105723"/>
              <a:gd name="connsiteY1" fmla="*/ 2149577 h 4240456"/>
              <a:gd name="connsiteX2" fmla="*/ 0 w 4105723"/>
              <a:gd name="connsiteY2" fmla="*/ 4240456 h 4240456"/>
              <a:gd name="connsiteX3" fmla="*/ 652227 w 4105723"/>
              <a:gd name="connsiteY3" fmla="*/ 0 h 4240456"/>
              <a:gd name="connsiteX4" fmla="*/ 4081030 w 4105723"/>
              <a:gd name="connsiteY4" fmla="*/ 1662827 h 4240456"/>
              <a:gd name="connsiteX0" fmla="*/ 4081030 w 4081030"/>
              <a:gd name="connsiteY0" fmla="*/ 1662827 h 4240456"/>
              <a:gd name="connsiteX1" fmla="*/ 4076619 w 4081030"/>
              <a:gd name="connsiteY1" fmla="*/ 2117078 h 4240456"/>
              <a:gd name="connsiteX2" fmla="*/ 0 w 4081030"/>
              <a:gd name="connsiteY2" fmla="*/ 4240456 h 4240456"/>
              <a:gd name="connsiteX3" fmla="*/ 652227 w 4081030"/>
              <a:gd name="connsiteY3" fmla="*/ 0 h 4240456"/>
              <a:gd name="connsiteX4" fmla="*/ 4081030 w 4081030"/>
              <a:gd name="connsiteY4" fmla="*/ 1662827 h 4240456"/>
              <a:gd name="connsiteX0" fmla="*/ 4081030 w 4081030"/>
              <a:gd name="connsiteY0" fmla="*/ 1662827 h 4240456"/>
              <a:gd name="connsiteX1" fmla="*/ 4076619 w 4081030"/>
              <a:gd name="connsiteY1" fmla="*/ 2156540 h 4240456"/>
              <a:gd name="connsiteX2" fmla="*/ 0 w 4081030"/>
              <a:gd name="connsiteY2" fmla="*/ 4240456 h 4240456"/>
              <a:gd name="connsiteX3" fmla="*/ 652227 w 4081030"/>
              <a:gd name="connsiteY3" fmla="*/ 0 h 4240456"/>
              <a:gd name="connsiteX4" fmla="*/ 4081030 w 4081030"/>
              <a:gd name="connsiteY4" fmla="*/ 1662827 h 4240456"/>
              <a:gd name="connsiteX0" fmla="*/ 4081030 w 4081848"/>
              <a:gd name="connsiteY0" fmla="*/ 1662827 h 4240456"/>
              <a:gd name="connsiteX1" fmla="*/ 4081469 w 4081848"/>
              <a:gd name="connsiteY1" fmla="*/ 2156540 h 4240456"/>
              <a:gd name="connsiteX2" fmla="*/ 0 w 4081848"/>
              <a:gd name="connsiteY2" fmla="*/ 4240456 h 4240456"/>
              <a:gd name="connsiteX3" fmla="*/ 652227 w 4081848"/>
              <a:gd name="connsiteY3" fmla="*/ 0 h 4240456"/>
              <a:gd name="connsiteX4" fmla="*/ 4081030 w 4081848"/>
              <a:gd name="connsiteY4" fmla="*/ 1662827 h 4240456"/>
              <a:gd name="connsiteX0" fmla="*/ 4083455 w 4083455"/>
              <a:gd name="connsiteY0" fmla="*/ 1690683 h 4240456"/>
              <a:gd name="connsiteX1" fmla="*/ 4081469 w 4083455"/>
              <a:gd name="connsiteY1" fmla="*/ 2156540 h 4240456"/>
              <a:gd name="connsiteX2" fmla="*/ 0 w 4083455"/>
              <a:gd name="connsiteY2" fmla="*/ 4240456 h 4240456"/>
              <a:gd name="connsiteX3" fmla="*/ 652227 w 4083455"/>
              <a:gd name="connsiteY3" fmla="*/ 0 h 4240456"/>
              <a:gd name="connsiteX4" fmla="*/ 4083455 w 4083455"/>
              <a:gd name="connsiteY4" fmla="*/ 1690683 h 424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455" h="4240456">
                <a:moveTo>
                  <a:pt x="4083455" y="1690683"/>
                </a:moveTo>
                <a:cubicBezTo>
                  <a:pt x="4081985" y="1842100"/>
                  <a:pt x="4082939" y="2005123"/>
                  <a:pt x="4081469" y="2156540"/>
                </a:cubicBezTo>
                <a:lnTo>
                  <a:pt x="0" y="4240456"/>
                </a:lnTo>
                <a:lnTo>
                  <a:pt x="652227" y="0"/>
                </a:lnTo>
                <a:lnTo>
                  <a:pt x="4083455" y="1690683"/>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1"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3"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424069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Image E">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5"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Isosceles Triangle 5"/>
          <p:cNvSpPr/>
          <p:nvPr userDrawn="1"/>
        </p:nvSpPr>
        <p:spPr>
          <a:xfrm>
            <a:off x="4721470" y="395653"/>
            <a:ext cx="1327641" cy="3332286"/>
          </a:xfrm>
          <a:custGeom>
            <a:avLst/>
            <a:gdLst>
              <a:gd name="connsiteX0" fmla="*/ 0 w 949569"/>
              <a:gd name="connsiteY0" fmla="*/ 1652954 h 1652954"/>
              <a:gd name="connsiteX1" fmla="*/ 474785 w 949569"/>
              <a:gd name="connsiteY1" fmla="*/ 0 h 1652954"/>
              <a:gd name="connsiteX2" fmla="*/ 949569 w 949569"/>
              <a:gd name="connsiteY2" fmla="*/ 1652954 h 1652954"/>
              <a:gd name="connsiteX3" fmla="*/ 0 w 949569"/>
              <a:gd name="connsiteY3" fmla="*/ 1652954 h 1652954"/>
              <a:gd name="connsiteX0" fmla="*/ 0 w 1468316"/>
              <a:gd name="connsiteY0" fmla="*/ 2760785 h 2760785"/>
              <a:gd name="connsiteX1" fmla="*/ 1468316 w 1468316"/>
              <a:gd name="connsiteY1" fmla="*/ 0 h 2760785"/>
              <a:gd name="connsiteX2" fmla="*/ 949569 w 1468316"/>
              <a:gd name="connsiteY2" fmla="*/ 2760785 h 2760785"/>
              <a:gd name="connsiteX3" fmla="*/ 0 w 1468316"/>
              <a:gd name="connsiteY3" fmla="*/ 2760785 h 2760785"/>
              <a:gd name="connsiteX0" fmla="*/ 0 w 883628"/>
              <a:gd name="connsiteY0" fmla="*/ 1222131 h 2760785"/>
              <a:gd name="connsiteX1" fmla="*/ 883628 w 883628"/>
              <a:gd name="connsiteY1" fmla="*/ 0 h 2760785"/>
              <a:gd name="connsiteX2" fmla="*/ 364881 w 883628"/>
              <a:gd name="connsiteY2" fmla="*/ 2760785 h 2760785"/>
              <a:gd name="connsiteX3" fmla="*/ 0 w 883628"/>
              <a:gd name="connsiteY3" fmla="*/ 1222131 h 2760785"/>
              <a:gd name="connsiteX0" fmla="*/ 0 w 883628"/>
              <a:gd name="connsiteY0" fmla="*/ 1222131 h 2611316"/>
              <a:gd name="connsiteX1" fmla="*/ 883628 w 883628"/>
              <a:gd name="connsiteY1" fmla="*/ 0 h 2611316"/>
              <a:gd name="connsiteX2" fmla="*/ 492370 w 883628"/>
              <a:gd name="connsiteY2" fmla="*/ 2611316 h 2611316"/>
              <a:gd name="connsiteX3" fmla="*/ 0 w 883628"/>
              <a:gd name="connsiteY3" fmla="*/ 1222131 h 2611316"/>
              <a:gd name="connsiteX0" fmla="*/ 0 w 1164982"/>
              <a:gd name="connsiteY0" fmla="*/ 1200151 h 2589336"/>
              <a:gd name="connsiteX1" fmla="*/ 1164982 w 1164982"/>
              <a:gd name="connsiteY1" fmla="*/ 0 h 2589336"/>
              <a:gd name="connsiteX2" fmla="*/ 492370 w 1164982"/>
              <a:gd name="connsiteY2" fmla="*/ 2589336 h 2589336"/>
              <a:gd name="connsiteX3" fmla="*/ 0 w 1164982"/>
              <a:gd name="connsiteY3" fmla="*/ 1200151 h 2589336"/>
              <a:gd name="connsiteX0" fmla="*/ 0 w 1164982"/>
              <a:gd name="connsiteY0" fmla="*/ 1200151 h 3275136"/>
              <a:gd name="connsiteX1" fmla="*/ 1164982 w 1164982"/>
              <a:gd name="connsiteY1" fmla="*/ 0 h 3275136"/>
              <a:gd name="connsiteX2" fmla="*/ 685801 w 1164982"/>
              <a:gd name="connsiteY2" fmla="*/ 3275136 h 3275136"/>
              <a:gd name="connsiteX3" fmla="*/ 0 w 1164982"/>
              <a:gd name="connsiteY3" fmla="*/ 1200151 h 3275136"/>
              <a:gd name="connsiteX0" fmla="*/ 0 w 1327640"/>
              <a:gd name="connsiteY0" fmla="*/ 3310305 h 3310305"/>
              <a:gd name="connsiteX1" fmla="*/ 1327640 w 1327640"/>
              <a:gd name="connsiteY1" fmla="*/ 0 h 3310305"/>
              <a:gd name="connsiteX2" fmla="*/ 848459 w 1327640"/>
              <a:gd name="connsiteY2" fmla="*/ 3275136 h 3310305"/>
              <a:gd name="connsiteX3" fmla="*/ 0 w 1327640"/>
              <a:gd name="connsiteY3" fmla="*/ 3310305 h 3310305"/>
              <a:gd name="connsiteX0" fmla="*/ 0 w 1134209"/>
              <a:gd name="connsiteY0" fmla="*/ 3301513 h 3301513"/>
              <a:gd name="connsiteX1" fmla="*/ 1134209 w 1134209"/>
              <a:gd name="connsiteY1" fmla="*/ 0 h 3301513"/>
              <a:gd name="connsiteX2" fmla="*/ 848459 w 1134209"/>
              <a:gd name="connsiteY2" fmla="*/ 3266344 h 3301513"/>
              <a:gd name="connsiteX3" fmla="*/ 0 w 1134209"/>
              <a:gd name="connsiteY3" fmla="*/ 3301513 h 3301513"/>
              <a:gd name="connsiteX0" fmla="*/ 0 w 1327640"/>
              <a:gd name="connsiteY0" fmla="*/ 3332286 h 3332286"/>
              <a:gd name="connsiteX1" fmla="*/ 1327640 w 1327640"/>
              <a:gd name="connsiteY1" fmla="*/ 0 h 3332286"/>
              <a:gd name="connsiteX2" fmla="*/ 848459 w 1327640"/>
              <a:gd name="connsiteY2" fmla="*/ 3297117 h 3332286"/>
              <a:gd name="connsiteX3" fmla="*/ 0 w 1327640"/>
              <a:gd name="connsiteY3" fmla="*/ 3332286 h 3332286"/>
              <a:gd name="connsiteX0" fmla="*/ 0 w 984740"/>
              <a:gd name="connsiteY0" fmla="*/ 3341078 h 3341078"/>
              <a:gd name="connsiteX1" fmla="*/ 984740 w 984740"/>
              <a:gd name="connsiteY1" fmla="*/ 0 h 3341078"/>
              <a:gd name="connsiteX2" fmla="*/ 848459 w 984740"/>
              <a:gd name="connsiteY2" fmla="*/ 3305909 h 3341078"/>
              <a:gd name="connsiteX3" fmla="*/ 0 w 984740"/>
              <a:gd name="connsiteY3" fmla="*/ 3341078 h 3341078"/>
              <a:gd name="connsiteX0" fmla="*/ 0 w 1327640"/>
              <a:gd name="connsiteY0" fmla="*/ 3327889 h 3327889"/>
              <a:gd name="connsiteX1" fmla="*/ 1327640 w 1327640"/>
              <a:gd name="connsiteY1" fmla="*/ 0 h 3327889"/>
              <a:gd name="connsiteX2" fmla="*/ 848459 w 1327640"/>
              <a:gd name="connsiteY2" fmla="*/ 3292720 h 3327889"/>
              <a:gd name="connsiteX3" fmla="*/ 0 w 1327640"/>
              <a:gd name="connsiteY3" fmla="*/ 3327889 h 3327889"/>
              <a:gd name="connsiteX0" fmla="*/ 0 w 883628"/>
              <a:gd name="connsiteY0" fmla="*/ 3323493 h 3323493"/>
              <a:gd name="connsiteX1" fmla="*/ 883628 w 883628"/>
              <a:gd name="connsiteY1" fmla="*/ 0 h 3323493"/>
              <a:gd name="connsiteX2" fmla="*/ 848459 w 883628"/>
              <a:gd name="connsiteY2" fmla="*/ 3288324 h 3323493"/>
              <a:gd name="connsiteX3" fmla="*/ 0 w 883628"/>
              <a:gd name="connsiteY3" fmla="*/ 3323493 h 3323493"/>
              <a:gd name="connsiteX0" fmla="*/ 0 w 1332036"/>
              <a:gd name="connsiteY0" fmla="*/ 3327889 h 3327889"/>
              <a:gd name="connsiteX1" fmla="*/ 1332036 w 1332036"/>
              <a:gd name="connsiteY1" fmla="*/ 0 h 3327889"/>
              <a:gd name="connsiteX2" fmla="*/ 848459 w 1332036"/>
              <a:gd name="connsiteY2" fmla="*/ 3292720 h 3327889"/>
              <a:gd name="connsiteX3" fmla="*/ 0 w 1332036"/>
              <a:gd name="connsiteY3" fmla="*/ 3327889 h 3327889"/>
              <a:gd name="connsiteX0" fmla="*/ 0 w 905609"/>
              <a:gd name="connsiteY0" fmla="*/ 3354266 h 3354266"/>
              <a:gd name="connsiteX1" fmla="*/ 905609 w 905609"/>
              <a:gd name="connsiteY1" fmla="*/ 0 h 3354266"/>
              <a:gd name="connsiteX2" fmla="*/ 848459 w 905609"/>
              <a:gd name="connsiteY2" fmla="*/ 3319097 h 3354266"/>
              <a:gd name="connsiteX3" fmla="*/ 0 w 905609"/>
              <a:gd name="connsiteY3" fmla="*/ 3354266 h 3354266"/>
              <a:gd name="connsiteX0" fmla="*/ 0 w 1327640"/>
              <a:gd name="connsiteY0" fmla="*/ 3319097 h 3319097"/>
              <a:gd name="connsiteX1" fmla="*/ 1327640 w 1327640"/>
              <a:gd name="connsiteY1" fmla="*/ 0 h 3319097"/>
              <a:gd name="connsiteX2" fmla="*/ 848459 w 1327640"/>
              <a:gd name="connsiteY2" fmla="*/ 3283928 h 3319097"/>
              <a:gd name="connsiteX3" fmla="*/ 0 w 1327640"/>
              <a:gd name="connsiteY3" fmla="*/ 3319097 h 3319097"/>
              <a:gd name="connsiteX0" fmla="*/ 0 w 914401"/>
              <a:gd name="connsiteY0" fmla="*/ 3174024 h 3174024"/>
              <a:gd name="connsiteX1" fmla="*/ 914401 w 914401"/>
              <a:gd name="connsiteY1" fmla="*/ 0 h 3174024"/>
              <a:gd name="connsiteX2" fmla="*/ 848459 w 914401"/>
              <a:gd name="connsiteY2" fmla="*/ 3138855 h 3174024"/>
              <a:gd name="connsiteX3" fmla="*/ 0 w 914401"/>
              <a:gd name="connsiteY3" fmla="*/ 3174024 h 3174024"/>
              <a:gd name="connsiteX0" fmla="*/ 0 w 1332036"/>
              <a:gd name="connsiteY0" fmla="*/ 3327889 h 3327889"/>
              <a:gd name="connsiteX1" fmla="*/ 1332036 w 1332036"/>
              <a:gd name="connsiteY1" fmla="*/ 0 h 3327889"/>
              <a:gd name="connsiteX2" fmla="*/ 848459 w 1332036"/>
              <a:gd name="connsiteY2" fmla="*/ 3292720 h 3327889"/>
              <a:gd name="connsiteX3" fmla="*/ 0 w 1332036"/>
              <a:gd name="connsiteY3" fmla="*/ 3327889 h 3327889"/>
              <a:gd name="connsiteX0" fmla="*/ 0 w 1099040"/>
              <a:gd name="connsiteY0" fmla="*/ 3345474 h 3345474"/>
              <a:gd name="connsiteX1" fmla="*/ 1099040 w 1099040"/>
              <a:gd name="connsiteY1" fmla="*/ 0 h 3345474"/>
              <a:gd name="connsiteX2" fmla="*/ 848459 w 1099040"/>
              <a:gd name="connsiteY2" fmla="*/ 3310305 h 3345474"/>
              <a:gd name="connsiteX3" fmla="*/ 0 w 1099040"/>
              <a:gd name="connsiteY3" fmla="*/ 3345474 h 3345474"/>
              <a:gd name="connsiteX0" fmla="*/ 0 w 1327640"/>
              <a:gd name="connsiteY0" fmla="*/ 3336681 h 3336681"/>
              <a:gd name="connsiteX1" fmla="*/ 1327640 w 1327640"/>
              <a:gd name="connsiteY1" fmla="*/ 0 h 3336681"/>
              <a:gd name="connsiteX2" fmla="*/ 848459 w 1327640"/>
              <a:gd name="connsiteY2" fmla="*/ 3301512 h 3336681"/>
              <a:gd name="connsiteX3" fmla="*/ 0 w 1327640"/>
              <a:gd name="connsiteY3" fmla="*/ 3336681 h 3336681"/>
              <a:gd name="connsiteX0" fmla="*/ 0 w 848459"/>
              <a:gd name="connsiteY0" fmla="*/ 3314701 h 3314701"/>
              <a:gd name="connsiteX1" fmla="*/ 729763 w 848459"/>
              <a:gd name="connsiteY1" fmla="*/ 0 h 3314701"/>
              <a:gd name="connsiteX2" fmla="*/ 848459 w 848459"/>
              <a:gd name="connsiteY2" fmla="*/ 3279532 h 3314701"/>
              <a:gd name="connsiteX3" fmla="*/ 0 w 848459"/>
              <a:gd name="connsiteY3" fmla="*/ 3314701 h 3314701"/>
              <a:gd name="connsiteX0" fmla="*/ 0 w 1327640"/>
              <a:gd name="connsiteY0" fmla="*/ 3341077 h 3341077"/>
              <a:gd name="connsiteX1" fmla="*/ 1327640 w 1327640"/>
              <a:gd name="connsiteY1" fmla="*/ 0 h 3341077"/>
              <a:gd name="connsiteX2" fmla="*/ 848459 w 1327640"/>
              <a:gd name="connsiteY2" fmla="*/ 3305908 h 3341077"/>
              <a:gd name="connsiteX3" fmla="*/ 0 w 1327640"/>
              <a:gd name="connsiteY3" fmla="*/ 3341077 h 3341077"/>
              <a:gd name="connsiteX0" fmla="*/ 0 w 1024305"/>
              <a:gd name="connsiteY0" fmla="*/ 3345473 h 3345473"/>
              <a:gd name="connsiteX1" fmla="*/ 1024305 w 1024305"/>
              <a:gd name="connsiteY1" fmla="*/ 0 h 3345473"/>
              <a:gd name="connsiteX2" fmla="*/ 848459 w 1024305"/>
              <a:gd name="connsiteY2" fmla="*/ 3310304 h 3345473"/>
              <a:gd name="connsiteX3" fmla="*/ 0 w 1024305"/>
              <a:gd name="connsiteY3" fmla="*/ 3345473 h 3345473"/>
              <a:gd name="connsiteX0" fmla="*/ 0 w 1332036"/>
              <a:gd name="connsiteY0" fmla="*/ 3345473 h 3345473"/>
              <a:gd name="connsiteX1" fmla="*/ 1332036 w 1332036"/>
              <a:gd name="connsiteY1" fmla="*/ 0 h 3345473"/>
              <a:gd name="connsiteX2" fmla="*/ 848459 w 1332036"/>
              <a:gd name="connsiteY2" fmla="*/ 3310304 h 3345473"/>
              <a:gd name="connsiteX3" fmla="*/ 0 w 1332036"/>
              <a:gd name="connsiteY3" fmla="*/ 3345473 h 3345473"/>
              <a:gd name="connsiteX0" fmla="*/ 0 w 1160586"/>
              <a:gd name="connsiteY0" fmla="*/ 3297116 h 3297116"/>
              <a:gd name="connsiteX1" fmla="*/ 1160586 w 1160586"/>
              <a:gd name="connsiteY1" fmla="*/ 0 h 3297116"/>
              <a:gd name="connsiteX2" fmla="*/ 848459 w 1160586"/>
              <a:gd name="connsiteY2" fmla="*/ 3261947 h 3297116"/>
              <a:gd name="connsiteX3" fmla="*/ 0 w 1160586"/>
              <a:gd name="connsiteY3" fmla="*/ 3297116 h 3297116"/>
              <a:gd name="connsiteX0" fmla="*/ 0 w 1327640"/>
              <a:gd name="connsiteY0" fmla="*/ 3319096 h 3319096"/>
              <a:gd name="connsiteX1" fmla="*/ 1327640 w 1327640"/>
              <a:gd name="connsiteY1" fmla="*/ 0 h 3319096"/>
              <a:gd name="connsiteX2" fmla="*/ 848459 w 1327640"/>
              <a:gd name="connsiteY2" fmla="*/ 3283927 h 3319096"/>
              <a:gd name="connsiteX3" fmla="*/ 0 w 1327640"/>
              <a:gd name="connsiteY3" fmla="*/ 3319096 h 3319096"/>
              <a:gd name="connsiteX0" fmla="*/ 0 w 984740"/>
              <a:gd name="connsiteY0" fmla="*/ 3112477 h 3112477"/>
              <a:gd name="connsiteX1" fmla="*/ 984740 w 984740"/>
              <a:gd name="connsiteY1" fmla="*/ 0 h 3112477"/>
              <a:gd name="connsiteX2" fmla="*/ 848459 w 984740"/>
              <a:gd name="connsiteY2" fmla="*/ 3077308 h 3112477"/>
              <a:gd name="connsiteX3" fmla="*/ 0 w 984740"/>
              <a:gd name="connsiteY3" fmla="*/ 3112477 h 3112477"/>
              <a:gd name="connsiteX0" fmla="*/ 0 w 1332036"/>
              <a:gd name="connsiteY0" fmla="*/ 3345474 h 3345474"/>
              <a:gd name="connsiteX1" fmla="*/ 1332036 w 1332036"/>
              <a:gd name="connsiteY1" fmla="*/ 0 h 3345474"/>
              <a:gd name="connsiteX2" fmla="*/ 848459 w 1332036"/>
              <a:gd name="connsiteY2" fmla="*/ 3310305 h 3345474"/>
              <a:gd name="connsiteX3" fmla="*/ 0 w 1332036"/>
              <a:gd name="connsiteY3" fmla="*/ 3345474 h 3345474"/>
              <a:gd name="connsiteX0" fmla="*/ 0 w 1186963"/>
              <a:gd name="connsiteY0" fmla="*/ 3217986 h 3217986"/>
              <a:gd name="connsiteX1" fmla="*/ 1186963 w 1186963"/>
              <a:gd name="connsiteY1" fmla="*/ 0 h 3217986"/>
              <a:gd name="connsiteX2" fmla="*/ 848459 w 1186963"/>
              <a:gd name="connsiteY2" fmla="*/ 3182817 h 3217986"/>
              <a:gd name="connsiteX3" fmla="*/ 0 w 1186963"/>
              <a:gd name="connsiteY3" fmla="*/ 3217986 h 3217986"/>
              <a:gd name="connsiteX0" fmla="*/ 0 w 1318847"/>
              <a:gd name="connsiteY0" fmla="*/ 3323494 h 3323494"/>
              <a:gd name="connsiteX1" fmla="*/ 1318847 w 1318847"/>
              <a:gd name="connsiteY1" fmla="*/ 0 h 3323494"/>
              <a:gd name="connsiteX2" fmla="*/ 848459 w 1318847"/>
              <a:gd name="connsiteY2" fmla="*/ 3288325 h 3323494"/>
              <a:gd name="connsiteX3" fmla="*/ 0 w 1318847"/>
              <a:gd name="connsiteY3" fmla="*/ 3323494 h 3323494"/>
              <a:gd name="connsiteX0" fmla="*/ 0 w 1270490"/>
              <a:gd name="connsiteY0" fmla="*/ 3323494 h 3323494"/>
              <a:gd name="connsiteX1" fmla="*/ 1270490 w 1270490"/>
              <a:gd name="connsiteY1" fmla="*/ 0 h 3323494"/>
              <a:gd name="connsiteX2" fmla="*/ 848459 w 1270490"/>
              <a:gd name="connsiteY2" fmla="*/ 3288325 h 3323494"/>
              <a:gd name="connsiteX3" fmla="*/ 0 w 1270490"/>
              <a:gd name="connsiteY3" fmla="*/ 3323494 h 3323494"/>
              <a:gd name="connsiteX0" fmla="*/ 0 w 1323244"/>
              <a:gd name="connsiteY0" fmla="*/ 3323494 h 3323494"/>
              <a:gd name="connsiteX1" fmla="*/ 1323244 w 1323244"/>
              <a:gd name="connsiteY1" fmla="*/ 0 h 3323494"/>
              <a:gd name="connsiteX2" fmla="*/ 848459 w 1323244"/>
              <a:gd name="connsiteY2" fmla="*/ 3288325 h 3323494"/>
              <a:gd name="connsiteX3" fmla="*/ 0 w 1323244"/>
              <a:gd name="connsiteY3" fmla="*/ 3323494 h 3323494"/>
              <a:gd name="connsiteX0" fmla="*/ 0 w 1239717"/>
              <a:gd name="connsiteY0" fmla="*/ 3332286 h 3332286"/>
              <a:gd name="connsiteX1" fmla="*/ 1239717 w 1239717"/>
              <a:gd name="connsiteY1" fmla="*/ 0 h 3332286"/>
              <a:gd name="connsiteX2" fmla="*/ 848459 w 1239717"/>
              <a:gd name="connsiteY2" fmla="*/ 3297117 h 3332286"/>
              <a:gd name="connsiteX3" fmla="*/ 0 w 1239717"/>
              <a:gd name="connsiteY3" fmla="*/ 3332286 h 3332286"/>
              <a:gd name="connsiteX0" fmla="*/ 0 w 1327641"/>
              <a:gd name="connsiteY0" fmla="*/ 3332286 h 3332286"/>
              <a:gd name="connsiteX1" fmla="*/ 1327641 w 1327641"/>
              <a:gd name="connsiteY1" fmla="*/ 0 h 3332286"/>
              <a:gd name="connsiteX2" fmla="*/ 848459 w 1327641"/>
              <a:gd name="connsiteY2" fmla="*/ 3297117 h 3332286"/>
              <a:gd name="connsiteX3" fmla="*/ 0 w 1327641"/>
              <a:gd name="connsiteY3" fmla="*/ 3332286 h 3332286"/>
            </a:gdLst>
            <a:ahLst/>
            <a:cxnLst>
              <a:cxn ang="0">
                <a:pos x="connsiteX0" y="connsiteY0"/>
              </a:cxn>
              <a:cxn ang="0">
                <a:pos x="connsiteX1" y="connsiteY1"/>
              </a:cxn>
              <a:cxn ang="0">
                <a:pos x="connsiteX2" y="connsiteY2"/>
              </a:cxn>
              <a:cxn ang="0">
                <a:pos x="connsiteX3" y="connsiteY3"/>
              </a:cxn>
            </a:cxnLst>
            <a:rect l="l" t="t" r="r" b="b"/>
            <a:pathLst>
              <a:path w="1327641" h="3332286">
                <a:moveTo>
                  <a:pt x="0" y="3332286"/>
                </a:moveTo>
                <a:lnTo>
                  <a:pt x="1327641" y="0"/>
                </a:lnTo>
                <a:lnTo>
                  <a:pt x="848459" y="3297117"/>
                </a:lnTo>
                <a:lnTo>
                  <a:pt x="0" y="3332286"/>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 name="Isosceles Triangle 9"/>
          <p:cNvSpPr/>
          <p:nvPr userDrawn="1"/>
        </p:nvSpPr>
        <p:spPr>
          <a:xfrm>
            <a:off x="7747673" y="1145064"/>
            <a:ext cx="1400006" cy="2004598"/>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 name="connsiteX0" fmla="*/ 0 w 3283928"/>
              <a:gd name="connsiteY0" fmla="*/ 1722306 h 1933321"/>
              <a:gd name="connsiteX1" fmla="*/ 3271105 w 3283928"/>
              <a:gd name="connsiteY1" fmla="*/ 0 h 1933321"/>
              <a:gd name="connsiteX2" fmla="*/ 3283926 w 3283928"/>
              <a:gd name="connsiteY2" fmla="*/ 537677 h 1933321"/>
              <a:gd name="connsiteX3" fmla="*/ 650630 w 3283928"/>
              <a:gd name="connsiteY3" fmla="*/ 1933321 h 1933321"/>
              <a:gd name="connsiteX4" fmla="*/ 0 w 3283928"/>
              <a:gd name="connsiteY4" fmla="*/ 1722306 h 1933321"/>
              <a:gd name="connsiteX0" fmla="*/ 0 w 3283932"/>
              <a:gd name="connsiteY0" fmla="*/ 1920133 h 2131148"/>
              <a:gd name="connsiteX1" fmla="*/ 3275501 w 3283932"/>
              <a:gd name="connsiteY1" fmla="*/ 0 h 2131148"/>
              <a:gd name="connsiteX2" fmla="*/ 3283926 w 3283932"/>
              <a:gd name="connsiteY2" fmla="*/ 735504 h 2131148"/>
              <a:gd name="connsiteX3" fmla="*/ 650630 w 3283932"/>
              <a:gd name="connsiteY3" fmla="*/ 2131148 h 2131148"/>
              <a:gd name="connsiteX4" fmla="*/ 0 w 3283932"/>
              <a:gd name="connsiteY4" fmla="*/ 1920133 h 2131148"/>
              <a:gd name="connsiteX0" fmla="*/ 2039816 w 2633302"/>
              <a:gd name="connsiteY0" fmla="*/ 0 h 3402623"/>
              <a:gd name="connsiteX1" fmla="*/ 2624871 w 2633302"/>
              <a:gd name="connsiteY1" fmla="*/ 1271475 h 3402623"/>
              <a:gd name="connsiteX2" fmla="*/ 2633296 w 2633302"/>
              <a:gd name="connsiteY2" fmla="*/ 2006979 h 3402623"/>
              <a:gd name="connsiteX3" fmla="*/ 0 w 2633302"/>
              <a:gd name="connsiteY3" fmla="*/ 3402623 h 3402623"/>
              <a:gd name="connsiteX4" fmla="*/ 2039816 w 2633302"/>
              <a:gd name="connsiteY4" fmla="*/ 0 h 3402623"/>
              <a:gd name="connsiteX0" fmla="*/ 808893 w 1402379"/>
              <a:gd name="connsiteY0" fmla="*/ 0 h 2006979"/>
              <a:gd name="connsiteX1" fmla="*/ 1393948 w 1402379"/>
              <a:gd name="connsiteY1" fmla="*/ 1271475 h 2006979"/>
              <a:gd name="connsiteX2" fmla="*/ 1402373 w 1402379"/>
              <a:gd name="connsiteY2" fmla="*/ 2006979 h 2006979"/>
              <a:gd name="connsiteX3" fmla="*/ 0 w 1402379"/>
              <a:gd name="connsiteY3" fmla="*/ 760535 h 2006979"/>
              <a:gd name="connsiteX4" fmla="*/ 808893 w 1402379"/>
              <a:gd name="connsiteY4" fmla="*/ 0 h 2006979"/>
              <a:gd name="connsiteX0" fmla="*/ 808893 w 1394400"/>
              <a:gd name="connsiteY0" fmla="*/ 0 h 1916492"/>
              <a:gd name="connsiteX1" fmla="*/ 1393948 w 1394400"/>
              <a:gd name="connsiteY1" fmla="*/ 1271475 h 1916492"/>
              <a:gd name="connsiteX2" fmla="*/ 1366655 w 1394400"/>
              <a:gd name="connsiteY2" fmla="*/ 1916492 h 1916492"/>
              <a:gd name="connsiteX3" fmla="*/ 0 w 1394400"/>
              <a:gd name="connsiteY3" fmla="*/ 760535 h 1916492"/>
              <a:gd name="connsiteX4" fmla="*/ 808893 w 1394400"/>
              <a:gd name="connsiteY4" fmla="*/ 0 h 1916492"/>
              <a:gd name="connsiteX0" fmla="*/ 808893 w 1400006"/>
              <a:gd name="connsiteY0" fmla="*/ 0 h 2004598"/>
              <a:gd name="connsiteX1" fmla="*/ 1393948 w 1400006"/>
              <a:gd name="connsiteY1" fmla="*/ 1271475 h 2004598"/>
              <a:gd name="connsiteX2" fmla="*/ 1399993 w 1400006"/>
              <a:gd name="connsiteY2" fmla="*/ 2004598 h 2004598"/>
              <a:gd name="connsiteX3" fmla="*/ 0 w 1400006"/>
              <a:gd name="connsiteY3" fmla="*/ 760535 h 2004598"/>
              <a:gd name="connsiteX4" fmla="*/ 808893 w 1400006"/>
              <a:gd name="connsiteY4" fmla="*/ 0 h 2004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006" h="2004598">
                <a:moveTo>
                  <a:pt x="808893" y="0"/>
                </a:moveTo>
                <a:lnTo>
                  <a:pt x="1393948" y="1271475"/>
                </a:lnTo>
                <a:cubicBezTo>
                  <a:pt x="1398527" y="1273756"/>
                  <a:pt x="1400176" y="2003050"/>
                  <a:pt x="1399993" y="2004598"/>
                </a:cubicBezTo>
                <a:lnTo>
                  <a:pt x="0" y="760535"/>
                </a:lnTo>
                <a:lnTo>
                  <a:pt x="808893" y="0"/>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2"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3"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
        <p:nvSpPr>
          <p:cNvPr id="14" name="Picture Placeholder 9"/>
          <p:cNvSpPr>
            <a:spLocks noGrp="1"/>
          </p:cNvSpPr>
          <p:nvPr>
            <p:ph type="pic" sz="quarter" idx="17" hasCustomPrompt="1"/>
          </p:nvPr>
        </p:nvSpPr>
        <p:spPr>
          <a:xfrm>
            <a:off x="5450181" y="397121"/>
            <a:ext cx="3695332" cy="4114143"/>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700" h="4010646">
                <a:moveTo>
                  <a:pt x="3763700" y="2685566"/>
                </a:moveTo>
                <a:cubicBezTo>
                  <a:pt x="3763676" y="2873187"/>
                  <a:pt x="3763653" y="3060809"/>
                  <a:pt x="3763629" y="3248430"/>
                </a:cubicBezTo>
                <a:lnTo>
                  <a:pt x="0" y="4010646"/>
                </a:lnTo>
                <a:lnTo>
                  <a:pt x="611763" y="0"/>
                </a:lnTo>
                <a:lnTo>
                  <a:pt x="3763700" y="2685566"/>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6176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Image F">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1"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Isosceles Triangle 5"/>
          <p:cNvSpPr/>
          <p:nvPr userDrawn="1"/>
        </p:nvSpPr>
        <p:spPr>
          <a:xfrm>
            <a:off x="4587592" y="707565"/>
            <a:ext cx="2451683" cy="3773052"/>
          </a:xfrm>
          <a:custGeom>
            <a:avLst/>
            <a:gdLst>
              <a:gd name="connsiteX0" fmla="*/ 0 w 949569"/>
              <a:gd name="connsiteY0" fmla="*/ 1652954 h 1652954"/>
              <a:gd name="connsiteX1" fmla="*/ 474785 w 949569"/>
              <a:gd name="connsiteY1" fmla="*/ 0 h 1652954"/>
              <a:gd name="connsiteX2" fmla="*/ 949569 w 949569"/>
              <a:gd name="connsiteY2" fmla="*/ 1652954 h 1652954"/>
              <a:gd name="connsiteX3" fmla="*/ 0 w 949569"/>
              <a:gd name="connsiteY3" fmla="*/ 1652954 h 1652954"/>
              <a:gd name="connsiteX0" fmla="*/ 0 w 1468316"/>
              <a:gd name="connsiteY0" fmla="*/ 2760785 h 2760785"/>
              <a:gd name="connsiteX1" fmla="*/ 1468316 w 1468316"/>
              <a:gd name="connsiteY1" fmla="*/ 0 h 2760785"/>
              <a:gd name="connsiteX2" fmla="*/ 949569 w 1468316"/>
              <a:gd name="connsiteY2" fmla="*/ 2760785 h 2760785"/>
              <a:gd name="connsiteX3" fmla="*/ 0 w 1468316"/>
              <a:gd name="connsiteY3" fmla="*/ 2760785 h 2760785"/>
              <a:gd name="connsiteX0" fmla="*/ 0 w 883628"/>
              <a:gd name="connsiteY0" fmla="*/ 1222131 h 2760785"/>
              <a:gd name="connsiteX1" fmla="*/ 883628 w 883628"/>
              <a:gd name="connsiteY1" fmla="*/ 0 h 2760785"/>
              <a:gd name="connsiteX2" fmla="*/ 364881 w 883628"/>
              <a:gd name="connsiteY2" fmla="*/ 2760785 h 2760785"/>
              <a:gd name="connsiteX3" fmla="*/ 0 w 883628"/>
              <a:gd name="connsiteY3" fmla="*/ 1222131 h 2760785"/>
              <a:gd name="connsiteX0" fmla="*/ 0 w 883628"/>
              <a:gd name="connsiteY0" fmla="*/ 1222131 h 2611316"/>
              <a:gd name="connsiteX1" fmla="*/ 883628 w 883628"/>
              <a:gd name="connsiteY1" fmla="*/ 0 h 2611316"/>
              <a:gd name="connsiteX2" fmla="*/ 492370 w 883628"/>
              <a:gd name="connsiteY2" fmla="*/ 2611316 h 2611316"/>
              <a:gd name="connsiteX3" fmla="*/ 0 w 883628"/>
              <a:gd name="connsiteY3" fmla="*/ 1222131 h 2611316"/>
              <a:gd name="connsiteX0" fmla="*/ 0 w 1164982"/>
              <a:gd name="connsiteY0" fmla="*/ 1200151 h 2589336"/>
              <a:gd name="connsiteX1" fmla="*/ 1164982 w 1164982"/>
              <a:gd name="connsiteY1" fmla="*/ 0 h 2589336"/>
              <a:gd name="connsiteX2" fmla="*/ 492370 w 1164982"/>
              <a:gd name="connsiteY2" fmla="*/ 2589336 h 2589336"/>
              <a:gd name="connsiteX3" fmla="*/ 0 w 1164982"/>
              <a:gd name="connsiteY3" fmla="*/ 1200151 h 2589336"/>
              <a:gd name="connsiteX0" fmla="*/ 0 w 1164982"/>
              <a:gd name="connsiteY0" fmla="*/ 1200151 h 3275136"/>
              <a:gd name="connsiteX1" fmla="*/ 1164982 w 1164982"/>
              <a:gd name="connsiteY1" fmla="*/ 0 h 3275136"/>
              <a:gd name="connsiteX2" fmla="*/ 685801 w 1164982"/>
              <a:gd name="connsiteY2" fmla="*/ 3275136 h 3275136"/>
              <a:gd name="connsiteX3" fmla="*/ 0 w 1164982"/>
              <a:gd name="connsiteY3" fmla="*/ 1200151 h 3275136"/>
              <a:gd name="connsiteX0" fmla="*/ 0 w 1327640"/>
              <a:gd name="connsiteY0" fmla="*/ 3310305 h 3310305"/>
              <a:gd name="connsiteX1" fmla="*/ 1327640 w 1327640"/>
              <a:gd name="connsiteY1" fmla="*/ 0 h 3310305"/>
              <a:gd name="connsiteX2" fmla="*/ 848459 w 1327640"/>
              <a:gd name="connsiteY2" fmla="*/ 3275136 h 3310305"/>
              <a:gd name="connsiteX3" fmla="*/ 0 w 1327640"/>
              <a:gd name="connsiteY3" fmla="*/ 3310305 h 3310305"/>
              <a:gd name="connsiteX0" fmla="*/ 0 w 3004783"/>
              <a:gd name="connsiteY0" fmla="*/ 3796498 h 3796498"/>
              <a:gd name="connsiteX1" fmla="*/ 3004783 w 3004783"/>
              <a:gd name="connsiteY1" fmla="*/ 0 h 3796498"/>
              <a:gd name="connsiteX2" fmla="*/ 848459 w 3004783"/>
              <a:gd name="connsiteY2" fmla="*/ 3761329 h 3796498"/>
              <a:gd name="connsiteX3" fmla="*/ 0 w 3004783"/>
              <a:gd name="connsiteY3" fmla="*/ 3796498 h 3796498"/>
              <a:gd name="connsiteX0" fmla="*/ 0 w 2451683"/>
              <a:gd name="connsiteY0" fmla="*/ 2739362 h 3761329"/>
              <a:gd name="connsiteX1" fmla="*/ 2451683 w 2451683"/>
              <a:gd name="connsiteY1" fmla="*/ 0 h 3761329"/>
              <a:gd name="connsiteX2" fmla="*/ 295359 w 2451683"/>
              <a:gd name="connsiteY2" fmla="*/ 3761329 h 3761329"/>
              <a:gd name="connsiteX3" fmla="*/ 0 w 2451683"/>
              <a:gd name="connsiteY3" fmla="*/ 2739362 h 3761329"/>
              <a:gd name="connsiteX0" fmla="*/ 0 w 2451683"/>
              <a:gd name="connsiteY0" fmla="*/ 2739362 h 3773052"/>
              <a:gd name="connsiteX1" fmla="*/ 2451683 w 2451683"/>
              <a:gd name="connsiteY1" fmla="*/ 0 h 3773052"/>
              <a:gd name="connsiteX2" fmla="*/ 303174 w 2451683"/>
              <a:gd name="connsiteY2" fmla="*/ 3773052 h 3773052"/>
              <a:gd name="connsiteX3" fmla="*/ 0 w 2451683"/>
              <a:gd name="connsiteY3" fmla="*/ 2739362 h 3773052"/>
            </a:gdLst>
            <a:ahLst/>
            <a:cxnLst>
              <a:cxn ang="0">
                <a:pos x="connsiteX0" y="connsiteY0"/>
              </a:cxn>
              <a:cxn ang="0">
                <a:pos x="connsiteX1" y="connsiteY1"/>
              </a:cxn>
              <a:cxn ang="0">
                <a:pos x="connsiteX2" y="connsiteY2"/>
              </a:cxn>
              <a:cxn ang="0">
                <a:pos x="connsiteX3" y="connsiteY3"/>
              </a:cxn>
            </a:cxnLst>
            <a:rect l="l" t="t" r="r" b="b"/>
            <a:pathLst>
              <a:path w="2451683" h="3773052">
                <a:moveTo>
                  <a:pt x="0" y="2739362"/>
                </a:moveTo>
                <a:lnTo>
                  <a:pt x="2451683" y="0"/>
                </a:lnTo>
                <a:lnTo>
                  <a:pt x="303174" y="3773052"/>
                </a:lnTo>
                <a:lnTo>
                  <a:pt x="0" y="2739362"/>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9"/>
          <p:cNvSpPr/>
          <p:nvPr userDrawn="1"/>
        </p:nvSpPr>
        <p:spPr>
          <a:xfrm>
            <a:off x="6738013" y="3009077"/>
            <a:ext cx="2410543" cy="1038817"/>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 name="connsiteX0" fmla="*/ 0 w 3283928"/>
              <a:gd name="connsiteY0" fmla="*/ 1722306 h 1933321"/>
              <a:gd name="connsiteX1" fmla="*/ 3271105 w 3283928"/>
              <a:gd name="connsiteY1" fmla="*/ 0 h 1933321"/>
              <a:gd name="connsiteX2" fmla="*/ 3283926 w 3283928"/>
              <a:gd name="connsiteY2" fmla="*/ 537677 h 1933321"/>
              <a:gd name="connsiteX3" fmla="*/ 650630 w 3283928"/>
              <a:gd name="connsiteY3" fmla="*/ 1933321 h 1933321"/>
              <a:gd name="connsiteX4" fmla="*/ 0 w 3283928"/>
              <a:gd name="connsiteY4" fmla="*/ 1722306 h 1933321"/>
              <a:gd name="connsiteX0" fmla="*/ 0 w 3283932"/>
              <a:gd name="connsiteY0" fmla="*/ 1920133 h 2131148"/>
              <a:gd name="connsiteX1" fmla="*/ 3275501 w 3283932"/>
              <a:gd name="connsiteY1" fmla="*/ 0 h 2131148"/>
              <a:gd name="connsiteX2" fmla="*/ 3283926 w 3283932"/>
              <a:gd name="connsiteY2" fmla="*/ 735504 h 2131148"/>
              <a:gd name="connsiteX3" fmla="*/ 650630 w 3283932"/>
              <a:gd name="connsiteY3" fmla="*/ 2131148 h 2131148"/>
              <a:gd name="connsiteX4" fmla="*/ 0 w 3283932"/>
              <a:gd name="connsiteY4" fmla="*/ 1920133 h 2131148"/>
              <a:gd name="connsiteX0" fmla="*/ 2039816 w 2633302"/>
              <a:gd name="connsiteY0" fmla="*/ 0 h 3402623"/>
              <a:gd name="connsiteX1" fmla="*/ 2624871 w 2633302"/>
              <a:gd name="connsiteY1" fmla="*/ 1271475 h 3402623"/>
              <a:gd name="connsiteX2" fmla="*/ 2633296 w 2633302"/>
              <a:gd name="connsiteY2" fmla="*/ 2006979 h 3402623"/>
              <a:gd name="connsiteX3" fmla="*/ 0 w 2633302"/>
              <a:gd name="connsiteY3" fmla="*/ 3402623 h 3402623"/>
              <a:gd name="connsiteX4" fmla="*/ 2039816 w 2633302"/>
              <a:gd name="connsiteY4" fmla="*/ 0 h 3402623"/>
              <a:gd name="connsiteX0" fmla="*/ 808893 w 1402379"/>
              <a:gd name="connsiteY0" fmla="*/ 0 h 2006979"/>
              <a:gd name="connsiteX1" fmla="*/ 1393948 w 1402379"/>
              <a:gd name="connsiteY1" fmla="*/ 1271475 h 2006979"/>
              <a:gd name="connsiteX2" fmla="*/ 1402373 w 1402379"/>
              <a:gd name="connsiteY2" fmla="*/ 2006979 h 2006979"/>
              <a:gd name="connsiteX3" fmla="*/ 0 w 1402379"/>
              <a:gd name="connsiteY3" fmla="*/ 760535 h 2006979"/>
              <a:gd name="connsiteX4" fmla="*/ 808893 w 1402379"/>
              <a:gd name="connsiteY4" fmla="*/ 0 h 2006979"/>
              <a:gd name="connsiteX0" fmla="*/ 184425 w 1402379"/>
              <a:gd name="connsiteY0" fmla="*/ 0 h 2033742"/>
              <a:gd name="connsiteX1" fmla="*/ 1393948 w 1402379"/>
              <a:gd name="connsiteY1" fmla="*/ 1298238 h 2033742"/>
              <a:gd name="connsiteX2" fmla="*/ 1402373 w 1402379"/>
              <a:gd name="connsiteY2" fmla="*/ 2033742 h 2033742"/>
              <a:gd name="connsiteX3" fmla="*/ 0 w 1402379"/>
              <a:gd name="connsiteY3" fmla="*/ 787298 h 2033742"/>
              <a:gd name="connsiteX4" fmla="*/ 184425 w 1402379"/>
              <a:gd name="connsiteY4" fmla="*/ 0 h 2033742"/>
              <a:gd name="connsiteX0" fmla="*/ 1188034 w 2405988"/>
              <a:gd name="connsiteY0" fmla="*/ 0 h 2033742"/>
              <a:gd name="connsiteX1" fmla="*/ 2397557 w 2405988"/>
              <a:gd name="connsiteY1" fmla="*/ 1298238 h 2033742"/>
              <a:gd name="connsiteX2" fmla="*/ 2405982 w 2405988"/>
              <a:gd name="connsiteY2" fmla="*/ 2033742 h 2033742"/>
              <a:gd name="connsiteX3" fmla="*/ 0 w 2405988"/>
              <a:gd name="connsiteY3" fmla="*/ 943415 h 2033742"/>
              <a:gd name="connsiteX4" fmla="*/ 1188034 w 2405988"/>
              <a:gd name="connsiteY4" fmla="*/ 0 h 2033742"/>
              <a:gd name="connsiteX0" fmla="*/ 1188034 w 2408428"/>
              <a:gd name="connsiteY0" fmla="*/ 0 h 2033742"/>
              <a:gd name="connsiteX1" fmla="*/ 2406477 w 2408428"/>
              <a:gd name="connsiteY1" fmla="*/ 339233 h 2033742"/>
              <a:gd name="connsiteX2" fmla="*/ 2405982 w 2408428"/>
              <a:gd name="connsiteY2" fmla="*/ 2033742 h 2033742"/>
              <a:gd name="connsiteX3" fmla="*/ 0 w 2408428"/>
              <a:gd name="connsiteY3" fmla="*/ 943415 h 2033742"/>
              <a:gd name="connsiteX4" fmla="*/ 1188034 w 2408428"/>
              <a:gd name="connsiteY4" fmla="*/ 0 h 2033742"/>
              <a:gd name="connsiteX0" fmla="*/ 1188034 w 2406533"/>
              <a:gd name="connsiteY0" fmla="*/ 0 h 1056895"/>
              <a:gd name="connsiteX1" fmla="*/ 2406477 w 2406533"/>
              <a:gd name="connsiteY1" fmla="*/ 339233 h 1056895"/>
              <a:gd name="connsiteX2" fmla="*/ 2133892 w 2406533"/>
              <a:gd name="connsiteY2" fmla="*/ 1056895 h 1056895"/>
              <a:gd name="connsiteX3" fmla="*/ 0 w 2406533"/>
              <a:gd name="connsiteY3" fmla="*/ 943415 h 1056895"/>
              <a:gd name="connsiteX4" fmla="*/ 1188034 w 2406533"/>
              <a:gd name="connsiteY4" fmla="*/ 0 h 1056895"/>
              <a:gd name="connsiteX0" fmla="*/ 1188034 w 2410543"/>
              <a:gd name="connsiteY0" fmla="*/ 0 h 1378050"/>
              <a:gd name="connsiteX1" fmla="*/ 2406477 w 2410543"/>
              <a:gd name="connsiteY1" fmla="*/ 339233 h 1378050"/>
              <a:gd name="connsiteX2" fmla="*/ 2410442 w 2410543"/>
              <a:gd name="connsiteY2" fmla="*/ 1378050 h 1378050"/>
              <a:gd name="connsiteX3" fmla="*/ 0 w 2410543"/>
              <a:gd name="connsiteY3" fmla="*/ 943415 h 1378050"/>
              <a:gd name="connsiteX4" fmla="*/ 1188034 w 2410543"/>
              <a:gd name="connsiteY4" fmla="*/ 0 h 1378050"/>
              <a:gd name="connsiteX0" fmla="*/ 0 w 2410543"/>
              <a:gd name="connsiteY0" fmla="*/ 604182 h 1038817"/>
              <a:gd name="connsiteX1" fmla="*/ 2406477 w 2410543"/>
              <a:gd name="connsiteY1" fmla="*/ 0 h 1038817"/>
              <a:gd name="connsiteX2" fmla="*/ 2410442 w 2410543"/>
              <a:gd name="connsiteY2" fmla="*/ 1038817 h 1038817"/>
              <a:gd name="connsiteX3" fmla="*/ 0 w 2410543"/>
              <a:gd name="connsiteY3" fmla="*/ 604182 h 1038817"/>
            </a:gdLst>
            <a:ahLst/>
            <a:cxnLst>
              <a:cxn ang="0">
                <a:pos x="connsiteX0" y="connsiteY0"/>
              </a:cxn>
              <a:cxn ang="0">
                <a:pos x="connsiteX1" y="connsiteY1"/>
              </a:cxn>
              <a:cxn ang="0">
                <a:pos x="connsiteX2" y="connsiteY2"/>
              </a:cxn>
              <a:cxn ang="0">
                <a:pos x="connsiteX3" y="connsiteY3"/>
              </a:cxn>
            </a:cxnLst>
            <a:rect l="l" t="t" r="r" b="b"/>
            <a:pathLst>
              <a:path w="2410543" h="1038817">
                <a:moveTo>
                  <a:pt x="0" y="604182"/>
                </a:moveTo>
                <a:lnTo>
                  <a:pt x="2406477" y="0"/>
                </a:lnTo>
                <a:cubicBezTo>
                  <a:pt x="2411056" y="2281"/>
                  <a:pt x="2410625" y="1037269"/>
                  <a:pt x="2410442" y="1038817"/>
                </a:cubicBezTo>
                <a:lnTo>
                  <a:pt x="0" y="604182"/>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5565434" y="697967"/>
            <a:ext cx="1483174" cy="927306"/>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 name="connsiteX0" fmla="*/ 0 w 3283928"/>
              <a:gd name="connsiteY0" fmla="*/ 1722306 h 1933321"/>
              <a:gd name="connsiteX1" fmla="*/ 3271105 w 3283928"/>
              <a:gd name="connsiteY1" fmla="*/ 0 h 1933321"/>
              <a:gd name="connsiteX2" fmla="*/ 3283926 w 3283928"/>
              <a:gd name="connsiteY2" fmla="*/ 537677 h 1933321"/>
              <a:gd name="connsiteX3" fmla="*/ 650630 w 3283928"/>
              <a:gd name="connsiteY3" fmla="*/ 1933321 h 1933321"/>
              <a:gd name="connsiteX4" fmla="*/ 0 w 3283928"/>
              <a:gd name="connsiteY4" fmla="*/ 1722306 h 1933321"/>
              <a:gd name="connsiteX0" fmla="*/ 0 w 3283932"/>
              <a:gd name="connsiteY0" fmla="*/ 1920133 h 2131148"/>
              <a:gd name="connsiteX1" fmla="*/ 3275501 w 3283932"/>
              <a:gd name="connsiteY1" fmla="*/ 0 h 2131148"/>
              <a:gd name="connsiteX2" fmla="*/ 3283926 w 3283932"/>
              <a:gd name="connsiteY2" fmla="*/ 735504 h 2131148"/>
              <a:gd name="connsiteX3" fmla="*/ 650630 w 3283932"/>
              <a:gd name="connsiteY3" fmla="*/ 2131148 h 2131148"/>
              <a:gd name="connsiteX4" fmla="*/ 0 w 3283932"/>
              <a:gd name="connsiteY4" fmla="*/ 1920133 h 2131148"/>
              <a:gd name="connsiteX0" fmla="*/ 2039816 w 2633302"/>
              <a:gd name="connsiteY0" fmla="*/ 0 h 3402623"/>
              <a:gd name="connsiteX1" fmla="*/ 2624871 w 2633302"/>
              <a:gd name="connsiteY1" fmla="*/ 1271475 h 3402623"/>
              <a:gd name="connsiteX2" fmla="*/ 2633296 w 2633302"/>
              <a:gd name="connsiteY2" fmla="*/ 2006979 h 3402623"/>
              <a:gd name="connsiteX3" fmla="*/ 0 w 2633302"/>
              <a:gd name="connsiteY3" fmla="*/ 3402623 h 3402623"/>
              <a:gd name="connsiteX4" fmla="*/ 2039816 w 2633302"/>
              <a:gd name="connsiteY4" fmla="*/ 0 h 3402623"/>
              <a:gd name="connsiteX0" fmla="*/ 808893 w 1402379"/>
              <a:gd name="connsiteY0" fmla="*/ 0 h 2006979"/>
              <a:gd name="connsiteX1" fmla="*/ 1393948 w 1402379"/>
              <a:gd name="connsiteY1" fmla="*/ 1271475 h 2006979"/>
              <a:gd name="connsiteX2" fmla="*/ 1402373 w 1402379"/>
              <a:gd name="connsiteY2" fmla="*/ 2006979 h 2006979"/>
              <a:gd name="connsiteX3" fmla="*/ 0 w 1402379"/>
              <a:gd name="connsiteY3" fmla="*/ 760535 h 2006979"/>
              <a:gd name="connsiteX4" fmla="*/ 808893 w 1402379"/>
              <a:gd name="connsiteY4" fmla="*/ 0 h 2006979"/>
              <a:gd name="connsiteX0" fmla="*/ 184425 w 1402379"/>
              <a:gd name="connsiteY0" fmla="*/ 0 h 2033742"/>
              <a:gd name="connsiteX1" fmla="*/ 1393948 w 1402379"/>
              <a:gd name="connsiteY1" fmla="*/ 1298238 h 2033742"/>
              <a:gd name="connsiteX2" fmla="*/ 1402373 w 1402379"/>
              <a:gd name="connsiteY2" fmla="*/ 2033742 h 2033742"/>
              <a:gd name="connsiteX3" fmla="*/ 0 w 1402379"/>
              <a:gd name="connsiteY3" fmla="*/ 787298 h 2033742"/>
              <a:gd name="connsiteX4" fmla="*/ 184425 w 1402379"/>
              <a:gd name="connsiteY4" fmla="*/ 0 h 2033742"/>
              <a:gd name="connsiteX0" fmla="*/ 1188034 w 2405988"/>
              <a:gd name="connsiteY0" fmla="*/ 0 h 2033742"/>
              <a:gd name="connsiteX1" fmla="*/ 2397557 w 2405988"/>
              <a:gd name="connsiteY1" fmla="*/ 1298238 h 2033742"/>
              <a:gd name="connsiteX2" fmla="*/ 2405982 w 2405988"/>
              <a:gd name="connsiteY2" fmla="*/ 2033742 h 2033742"/>
              <a:gd name="connsiteX3" fmla="*/ 0 w 2405988"/>
              <a:gd name="connsiteY3" fmla="*/ 943415 h 2033742"/>
              <a:gd name="connsiteX4" fmla="*/ 1188034 w 2405988"/>
              <a:gd name="connsiteY4" fmla="*/ 0 h 2033742"/>
              <a:gd name="connsiteX0" fmla="*/ 1188034 w 2408428"/>
              <a:gd name="connsiteY0" fmla="*/ 0 h 2033742"/>
              <a:gd name="connsiteX1" fmla="*/ 2406477 w 2408428"/>
              <a:gd name="connsiteY1" fmla="*/ 339233 h 2033742"/>
              <a:gd name="connsiteX2" fmla="*/ 2405982 w 2408428"/>
              <a:gd name="connsiteY2" fmla="*/ 2033742 h 2033742"/>
              <a:gd name="connsiteX3" fmla="*/ 0 w 2408428"/>
              <a:gd name="connsiteY3" fmla="*/ 943415 h 2033742"/>
              <a:gd name="connsiteX4" fmla="*/ 1188034 w 2408428"/>
              <a:gd name="connsiteY4" fmla="*/ 0 h 2033742"/>
              <a:gd name="connsiteX0" fmla="*/ 1188034 w 2406533"/>
              <a:gd name="connsiteY0" fmla="*/ 0 h 1056895"/>
              <a:gd name="connsiteX1" fmla="*/ 2406477 w 2406533"/>
              <a:gd name="connsiteY1" fmla="*/ 339233 h 1056895"/>
              <a:gd name="connsiteX2" fmla="*/ 2133892 w 2406533"/>
              <a:gd name="connsiteY2" fmla="*/ 1056895 h 1056895"/>
              <a:gd name="connsiteX3" fmla="*/ 0 w 2406533"/>
              <a:gd name="connsiteY3" fmla="*/ 943415 h 1056895"/>
              <a:gd name="connsiteX4" fmla="*/ 1188034 w 2406533"/>
              <a:gd name="connsiteY4" fmla="*/ 0 h 1056895"/>
              <a:gd name="connsiteX0" fmla="*/ 1188034 w 2410543"/>
              <a:gd name="connsiteY0" fmla="*/ 0 h 1378050"/>
              <a:gd name="connsiteX1" fmla="*/ 2406477 w 2410543"/>
              <a:gd name="connsiteY1" fmla="*/ 339233 h 1378050"/>
              <a:gd name="connsiteX2" fmla="*/ 2410442 w 2410543"/>
              <a:gd name="connsiteY2" fmla="*/ 1378050 h 1378050"/>
              <a:gd name="connsiteX3" fmla="*/ 0 w 2410543"/>
              <a:gd name="connsiteY3" fmla="*/ 943415 h 1378050"/>
              <a:gd name="connsiteX4" fmla="*/ 1188034 w 2410543"/>
              <a:gd name="connsiteY4" fmla="*/ 0 h 1378050"/>
              <a:gd name="connsiteX0" fmla="*/ 0 w 2410543"/>
              <a:gd name="connsiteY0" fmla="*/ 604182 h 1038817"/>
              <a:gd name="connsiteX1" fmla="*/ 2406477 w 2410543"/>
              <a:gd name="connsiteY1" fmla="*/ 0 h 1038817"/>
              <a:gd name="connsiteX2" fmla="*/ 2410442 w 2410543"/>
              <a:gd name="connsiteY2" fmla="*/ 1038817 h 1038817"/>
              <a:gd name="connsiteX3" fmla="*/ 0 w 2410543"/>
              <a:gd name="connsiteY3" fmla="*/ 604182 h 1038817"/>
              <a:gd name="connsiteX0" fmla="*/ 0 w 2464719"/>
              <a:gd name="connsiteY0" fmla="*/ 461447 h 896082"/>
              <a:gd name="connsiteX1" fmla="*/ 2464464 w 2464719"/>
              <a:gd name="connsiteY1" fmla="*/ 0 h 896082"/>
              <a:gd name="connsiteX2" fmla="*/ 2410442 w 2464719"/>
              <a:gd name="connsiteY2" fmla="*/ 896082 h 896082"/>
              <a:gd name="connsiteX3" fmla="*/ 0 w 2464719"/>
              <a:gd name="connsiteY3" fmla="*/ 461447 h 896082"/>
              <a:gd name="connsiteX0" fmla="*/ 0 w 2425055"/>
              <a:gd name="connsiteY0" fmla="*/ 608643 h 1043278"/>
              <a:gd name="connsiteX1" fmla="*/ 2424319 w 2425055"/>
              <a:gd name="connsiteY1" fmla="*/ 0 h 1043278"/>
              <a:gd name="connsiteX2" fmla="*/ 2410442 w 2425055"/>
              <a:gd name="connsiteY2" fmla="*/ 1043278 h 1043278"/>
              <a:gd name="connsiteX3" fmla="*/ 0 w 2425055"/>
              <a:gd name="connsiteY3" fmla="*/ 608643 h 1043278"/>
              <a:gd name="connsiteX0" fmla="*/ 0 w 515966"/>
              <a:gd name="connsiteY0" fmla="*/ 376698 h 1043278"/>
              <a:gd name="connsiteX1" fmla="*/ 515230 w 515966"/>
              <a:gd name="connsiteY1" fmla="*/ 0 h 1043278"/>
              <a:gd name="connsiteX2" fmla="*/ 501353 w 515966"/>
              <a:gd name="connsiteY2" fmla="*/ 1043278 h 1043278"/>
              <a:gd name="connsiteX3" fmla="*/ 0 w 515966"/>
              <a:gd name="connsiteY3" fmla="*/ 376698 h 1043278"/>
              <a:gd name="connsiteX0" fmla="*/ 0 w 1483892"/>
              <a:gd name="connsiteY0" fmla="*/ 492670 h 1043278"/>
              <a:gd name="connsiteX1" fmla="*/ 1483156 w 1483892"/>
              <a:gd name="connsiteY1" fmla="*/ 0 h 1043278"/>
              <a:gd name="connsiteX2" fmla="*/ 1469279 w 1483892"/>
              <a:gd name="connsiteY2" fmla="*/ 1043278 h 1043278"/>
              <a:gd name="connsiteX3" fmla="*/ 0 w 1483892"/>
              <a:gd name="connsiteY3" fmla="*/ 492670 h 1043278"/>
              <a:gd name="connsiteX0" fmla="*/ 0 w 1483174"/>
              <a:gd name="connsiteY0" fmla="*/ 492670 h 927306"/>
              <a:gd name="connsiteX1" fmla="*/ 1483156 w 1483174"/>
              <a:gd name="connsiteY1" fmla="*/ 0 h 927306"/>
              <a:gd name="connsiteX2" fmla="*/ 657471 w 1483174"/>
              <a:gd name="connsiteY2" fmla="*/ 927306 h 927306"/>
              <a:gd name="connsiteX3" fmla="*/ 0 w 1483174"/>
              <a:gd name="connsiteY3" fmla="*/ 492670 h 927306"/>
            </a:gdLst>
            <a:ahLst/>
            <a:cxnLst>
              <a:cxn ang="0">
                <a:pos x="connsiteX0" y="connsiteY0"/>
              </a:cxn>
              <a:cxn ang="0">
                <a:pos x="connsiteX1" y="connsiteY1"/>
              </a:cxn>
              <a:cxn ang="0">
                <a:pos x="connsiteX2" y="connsiteY2"/>
              </a:cxn>
              <a:cxn ang="0">
                <a:pos x="connsiteX3" y="connsiteY3"/>
              </a:cxn>
            </a:cxnLst>
            <a:rect l="l" t="t" r="r" b="b"/>
            <a:pathLst>
              <a:path w="1483174" h="927306">
                <a:moveTo>
                  <a:pt x="0" y="492670"/>
                </a:moveTo>
                <a:lnTo>
                  <a:pt x="1483156" y="0"/>
                </a:lnTo>
                <a:cubicBezTo>
                  <a:pt x="1487735" y="2281"/>
                  <a:pt x="657654" y="925758"/>
                  <a:pt x="657471" y="927306"/>
                </a:cubicBezTo>
                <a:lnTo>
                  <a:pt x="0" y="492670"/>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2"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6"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
        <p:nvSpPr>
          <p:cNvPr id="19" name="Picture Placeholder 9"/>
          <p:cNvSpPr>
            <a:spLocks noGrp="1"/>
          </p:cNvSpPr>
          <p:nvPr>
            <p:ph type="pic" sz="quarter" idx="17" hasCustomPrompt="1"/>
          </p:nvPr>
        </p:nvSpPr>
        <p:spPr>
          <a:xfrm>
            <a:off x="5150019" y="695477"/>
            <a:ext cx="3995495" cy="3321438"/>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417" h="3237883">
                <a:moveTo>
                  <a:pt x="4069417" y="1849882"/>
                </a:moveTo>
                <a:cubicBezTo>
                  <a:pt x="4069393" y="2037503"/>
                  <a:pt x="4066944" y="2064953"/>
                  <a:pt x="4066920" y="2252574"/>
                </a:cubicBezTo>
                <a:lnTo>
                  <a:pt x="0" y="3237883"/>
                </a:lnTo>
                <a:lnTo>
                  <a:pt x="1931258" y="0"/>
                </a:lnTo>
                <a:lnTo>
                  <a:pt x="4069417" y="1849882"/>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1517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Image G">
    <p:spTree>
      <p:nvGrpSpPr>
        <p:cNvPr id="1" name=""/>
        <p:cNvGrpSpPr/>
        <p:nvPr/>
      </p:nvGrpSpPr>
      <p:grpSpPr>
        <a:xfrm>
          <a:off x="0" y="0"/>
          <a:ext cx="0" cy="0"/>
          <a:chOff x="0" y="0"/>
          <a:chExt cx="0" cy="0"/>
        </a:xfrm>
      </p:grpSpPr>
      <p:sp>
        <p:nvSpPr>
          <p:cNvPr id="20" name="Picture Placeholder 9"/>
          <p:cNvSpPr>
            <a:spLocks noGrp="1"/>
          </p:cNvSpPr>
          <p:nvPr>
            <p:ph type="pic" sz="quarter" idx="19" hasCustomPrompt="1"/>
          </p:nvPr>
        </p:nvSpPr>
        <p:spPr>
          <a:xfrm>
            <a:off x="4626666" y="2736424"/>
            <a:ext cx="2660275" cy="165491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 name="connsiteX0" fmla="*/ 4069417 w 5800462"/>
              <a:gd name="connsiteY0" fmla="*/ 1849882 h 5297446"/>
              <a:gd name="connsiteX1" fmla="*/ 5800462 w 5800462"/>
              <a:gd name="connsiteY1" fmla="*/ 5297446 h 5297446"/>
              <a:gd name="connsiteX2" fmla="*/ 0 w 5800462"/>
              <a:gd name="connsiteY2" fmla="*/ 3237883 h 5297446"/>
              <a:gd name="connsiteX3" fmla="*/ 1931258 w 5800462"/>
              <a:gd name="connsiteY3" fmla="*/ 0 h 5297446"/>
              <a:gd name="connsiteX4" fmla="*/ 4069417 w 5800462"/>
              <a:gd name="connsiteY4" fmla="*/ 1849882 h 5297446"/>
              <a:gd name="connsiteX0" fmla="*/ 5775296 w 5800462"/>
              <a:gd name="connsiteY0" fmla="*/ 2547114 h 5297446"/>
              <a:gd name="connsiteX1" fmla="*/ 5800462 w 5800462"/>
              <a:gd name="connsiteY1" fmla="*/ 5297446 h 5297446"/>
              <a:gd name="connsiteX2" fmla="*/ 0 w 5800462"/>
              <a:gd name="connsiteY2" fmla="*/ 3237883 h 5297446"/>
              <a:gd name="connsiteX3" fmla="*/ 1931258 w 5800462"/>
              <a:gd name="connsiteY3" fmla="*/ 0 h 5297446"/>
              <a:gd name="connsiteX4" fmla="*/ 5775296 w 5800462"/>
              <a:gd name="connsiteY4" fmla="*/ 2547114 h 5297446"/>
              <a:gd name="connsiteX0" fmla="*/ 3844038 w 3869204"/>
              <a:gd name="connsiteY0" fmla="*/ 2547114 h 5297446"/>
              <a:gd name="connsiteX1" fmla="*/ 3869204 w 3869204"/>
              <a:gd name="connsiteY1" fmla="*/ 5297446 h 5297446"/>
              <a:gd name="connsiteX2" fmla="*/ 1305301 w 3869204"/>
              <a:gd name="connsiteY2" fmla="*/ 3723298 h 5297446"/>
              <a:gd name="connsiteX3" fmla="*/ 0 w 3869204"/>
              <a:gd name="connsiteY3" fmla="*/ 0 h 5297446"/>
              <a:gd name="connsiteX4" fmla="*/ 3844038 w 3869204"/>
              <a:gd name="connsiteY4" fmla="*/ 2547114 h 5297446"/>
              <a:gd name="connsiteX0" fmla="*/ 4327604 w 4352770"/>
              <a:gd name="connsiteY0" fmla="*/ 2547114 h 5297446"/>
              <a:gd name="connsiteX1" fmla="*/ 4352770 w 4352770"/>
              <a:gd name="connsiteY1" fmla="*/ 5297446 h 5297446"/>
              <a:gd name="connsiteX2" fmla="*/ 0 w 4352770"/>
              <a:gd name="connsiteY2" fmla="*/ 3626215 h 5297446"/>
              <a:gd name="connsiteX3" fmla="*/ 483566 w 4352770"/>
              <a:gd name="connsiteY3" fmla="*/ 0 h 5297446"/>
              <a:gd name="connsiteX4" fmla="*/ 4327604 w 4352770"/>
              <a:gd name="connsiteY4" fmla="*/ 2547114 h 5297446"/>
              <a:gd name="connsiteX0" fmla="*/ 4327604 w 4352770"/>
              <a:gd name="connsiteY0" fmla="*/ 0 h 2750332"/>
              <a:gd name="connsiteX1" fmla="*/ 4352770 w 4352770"/>
              <a:gd name="connsiteY1" fmla="*/ 2750332 h 2750332"/>
              <a:gd name="connsiteX2" fmla="*/ 0 w 4352770"/>
              <a:gd name="connsiteY2" fmla="*/ 1079101 h 2750332"/>
              <a:gd name="connsiteX3" fmla="*/ 4327604 w 4352770"/>
              <a:gd name="connsiteY3" fmla="*/ 0 h 2750332"/>
              <a:gd name="connsiteX0" fmla="*/ 4336826 w 4361992"/>
              <a:gd name="connsiteY0" fmla="*/ 0 h 2750332"/>
              <a:gd name="connsiteX1" fmla="*/ 4361992 w 4361992"/>
              <a:gd name="connsiteY1" fmla="*/ 2750332 h 2750332"/>
              <a:gd name="connsiteX2" fmla="*/ 0 w 4361992"/>
              <a:gd name="connsiteY2" fmla="*/ 1061450 h 2750332"/>
              <a:gd name="connsiteX3" fmla="*/ 4336826 w 4361992"/>
              <a:gd name="connsiteY3" fmla="*/ 0 h 2750332"/>
              <a:gd name="connsiteX0" fmla="*/ 3599149 w 4361992"/>
              <a:gd name="connsiteY0" fmla="*/ 0 h 3129838"/>
              <a:gd name="connsiteX1" fmla="*/ 4361992 w 4361992"/>
              <a:gd name="connsiteY1" fmla="*/ 3129838 h 3129838"/>
              <a:gd name="connsiteX2" fmla="*/ 0 w 4361992"/>
              <a:gd name="connsiteY2" fmla="*/ 1440956 h 3129838"/>
              <a:gd name="connsiteX3" fmla="*/ 3599149 w 4361992"/>
              <a:gd name="connsiteY3" fmla="*/ 0 h 3129838"/>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78160"/>
              <a:gd name="connsiteY0" fmla="*/ 0 h 1440956"/>
              <a:gd name="connsiteX1" fmla="*/ 5164216 w 5178160"/>
              <a:gd name="connsiteY1" fmla="*/ 958713 h 1440956"/>
              <a:gd name="connsiteX2" fmla="*/ 0 w 5178160"/>
              <a:gd name="connsiteY2" fmla="*/ 1440956 h 1440956"/>
              <a:gd name="connsiteX3" fmla="*/ 3599149 w 5178160"/>
              <a:gd name="connsiteY3" fmla="*/ 0 h 1440956"/>
              <a:gd name="connsiteX0" fmla="*/ 3599149 w 5187617"/>
              <a:gd name="connsiteY0" fmla="*/ 0 h 1440956"/>
              <a:gd name="connsiteX1" fmla="*/ 5164216 w 5187617"/>
              <a:gd name="connsiteY1" fmla="*/ 958713 h 1440956"/>
              <a:gd name="connsiteX2" fmla="*/ 0 w 5187617"/>
              <a:gd name="connsiteY2" fmla="*/ 1440956 h 1440956"/>
              <a:gd name="connsiteX3" fmla="*/ 3599149 w 5187617"/>
              <a:gd name="connsiteY3" fmla="*/ 0 h 1440956"/>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91880"/>
              <a:gd name="connsiteY0" fmla="*/ 0 h 1440956"/>
              <a:gd name="connsiteX1" fmla="*/ 5191880 w 5191880"/>
              <a:gd name="connsiteY1" fmla="*/ 905758 h 1440956"/>
              <a:gd name="connsiteX2" fmla="*/ 0 w 5191880"/>
              <a:gd name="connsiteY2" fmla="*/ 1440956 h 1440956"/>
              <a:gd name="connsiteX3" fmla="*/ 3599149 w 5191880"/>
              <a:gd name="connsiteY3" fmla="*/ 0 h 1440956"/>
              <a:gd name="connsiteX0" fmla="*/ 3617591 w 5191880"/>
              <a:gd name="connsiteY0" fmla="*/ 0 h 911413"/>
              <a:gd name="connsiteX1" fmla="*/ 5191880 w 5191880"/>
              <a:gd name="connsiteY1" fmla="*/ 376215 h 911413"/>
              <a:gd name="connsiteX2" fmla="*/ 0 w 5191880"/>
              <a:gd name="connsiteY2" fmla="*/ 911413 h 911413"/>
              <a:gd name="connsiteX3" fmla="*/ 3617591 w 5191880"/>
              <a:gd name="connsiteY3" fmla="*/ 0 h 911413"/>
              <a:gd name="connsiteX0" fmla="*/ 3589928 w 5191880"/>
              <a:gd name="connsiteY0" fmla="*/ 0 h 1423304"/>
              <a:gd name="connsiteX1" fmla="*/ 5191880 w 5191880"/>
              <a:gd name="connsiteY1" fmla="*/ 888106 h 1423304"/>
              <a:gd name="connsiteX2" fmla="*/ 0 w 5191880"/>
              <a:gd name="connsiteY2" fmla="*/ 1423304 h 1423304"/>
              <a:gd name="connsiteX3" fmla="*/ 3589928 w 5191880"/>
              <a:gd name="connsiteY3" fmla="*/ 0 h 1423304"/>
              <a:gd name="connsiteX0" fmla="*/ 1164813 w 2766765"/>
              <a:gd name="connsiteY0" fmla="*/ 0 h 1529213"/>
              <a:gd name="connsiteX1" fmla="*/ 2766765 w 2766765"/>
              <a:gd name="connsiteY1" fmla="*/ 888106 h 1529213"/>
              <a:gd name="connsiteX2" fmla="*/ 0 w 2766765"/>
              <a:gd name="connsiteY2" fmla="*/ 1529213 h 1529213"/>
              <a:gd name="connsiteX3" fmla="*/ 1164813 w 2766765"/>
              <a:gd name="connsiteY3" fmla="*/ 0 h 1529213"/>
              <a:gd name="connsiteX0" fmla="*/ 1155593 w 2757545"/>
              <a:gd name="connsiteY0" fmla="*/ 0 h 1608644"/>
              <a:gd name="connsiteX1" fmla="*/ 2757545 w 2757545"/>
              <a:gd name="connsiteY1" fmla="*/ 888106 h 1608644"/>
              <a:gd name="connsiteX2" fmla="*/ 0 w 2757545"/>
              <a:gd name="connsiteY2" fmla="*/ 1608644 h 1608644"/>
              <a:gd name="connsiteX3" fmla="*/ 1155593 w 2757545"/>
              <a:gd name="connsiteY3" fmla="*/ 0 h 1608644"/>
              <a:gd name="connsiteX0" fmla="*/ 1155593 w 2702219"/>
              <a:gd name="connsiteY0" fmla="*/ 0 h 1608644"/>
              <a:gd name="connsiteX1" fmla="*/ 2702219 w 2702219"/>
              <a:gd name="connsiteY1" fmla="*/ 588032 h 1608644"/>
              <a:gd name="connsiteX2" fmla="*/ 0 w 2702219"/>
              <a:gd name="connsiteY2" fmla="*/ 1608644 h 1608644"/>
              <a:gd name="connsiteX3" fmla="*/ 1155593 w 2702219"/>
              <a:gd name="connsiteY3" fmla="*/ 0 h 1608644"/>
              <a:gd name="connsiteX0" fmla="*/ 1162869 w 2709495"/>
              <a:gd name="connsiteY0" fmla="*/ 0 h 1610965"/>
              <a:gd name="connsiteX1" fmla="*/ 2709495 w 2709495"/>
              <a:gd name="connsiteY1" fmla="*/ 588032 h 1610965"/>
              <a:gd name="connsiteX2" fmla="*/ 0 w 2709495"/>
              <a:gd name="connsiteY2" fmla="*/ 1610965 h 1610965"/>
              <a:gd name="connsiteX3" fmla="*/ 1162869 w 2709495"/>
              <a:gd name="connsiteY3" fmla="*/ 0 h 1610965"/>
              <a:gd name="connsiteX0" fmla="*/ 1187123 w 2709495"/>
              <a:gd name="connsiteY0" fmla="*/ 0 h 1613286"/>
              <a:gd name="connsiteX1" fmla="*/ 2709495 w 2709495"/>
              <a:gd name="connsiteY1" fmla="*/ 590353 h 1613286"/>
              <a:gd name="connsiteX2" fmla="*/ 0 w 2709495"/>
              <a:gd name="connsiteY2" fmla="*/ 1613286 h 1613286"/>
              <a:gd name="connsiteX3" fmla="*/ 1187123 w 2709495"/>
              <a:gd name="connsiteY3" fmla="*/ 0 h 1613286"/>
            </a:gdLst>
            <a:ahLst/>
            <a:cxnLst>
              <a:cxn ang="0">
                <a:pos x="connsiteX0" y="connsiteY0"/>
              </a:cxn>
              <a:cxn ang="0">
                <a:pos x="connsiteX1" y="connsiteY1"/>
              </a:cxn>
              <a:cxn ang="0">
                <a:pos x="connsiteX2" y="connsiteY2"/>
              </a:cxn>
              <a:cxn ang="0">
                <a:pos x="connsiteX3" y="connsiteY3"/>
              </a:cxn>
            </a:cxnLst>
            <a:rect l="l" t="t" r="r" b="b"/>
            <a:pathLst>
              <a:path w="2709495" h="1613286">
                <a:moveTo>
                  <a:pt x="1187123" y="0"/>
                </a:moveTo>
                <a:lnTo>
                  <a:pt x="2709495" y="590353"/>
                </a:lnTo>
                <a:lnTo>
                  <a:pt x="0" y="1613286"/>
                </a:lnTo>
                <a:lnTo>
                  <a:pt x="1187123" y="0"/>
                </a:lnTo>
                <a:close/>
              </a:path>
            </a:pathLst>
          </a:custGeom>
          <a:solidFill>
            <a:schemeClr val="tx1"/>
          </a:solidFill>
        </p:spPr>
        <p:txBody>
          <a:bodyPr lIns="360000" tIns="1044000" rIns="360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Picture Placeholder 9"/>
          <p:cNvSpPr>
            <a:spLocks noGrp="1"/>
          </p:cNvSpPr>
          <p:nvPr>
            <p:ph type="pic" sz="quarter" idx="18" hasCustomPrompt="1"/>
          </p:nvPr>
        </p:nvSpPr>
        <p:spPr>
          <a:xfrm>
            <a:off x="6336432" y="399468"/>
            <a:ext cx="2645068" cy="1582964"/>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 name="connsiteX0" fmla="*/ 4069417 w 5800462"/>
              <a:gd name="connsiteY0" fmla="*/ 1849882 h 5297446"/>
              <a:gd name="connsiteX1" fmla="*/ 5800462 w 5800462"/>
              <a:gd name="connsiteY1" fmla="*/ 5297446 h 5297446"/>
              <a:gd name="connsiteX2" fmla="*/ 0 w 5800462"/>
              <a:gd name="connsiteY2" fmla="*/ 3237883 h 5297446"/>
              <a:gd name="connsiteX3" fmla="*/ 1931258 w 5800462"/>
              <a:gd name="connsiteY3" fmla="*/ 0 h 5297446"/>
              <a:gd name="connsiteX4" fmla="*/ 4069417 w 5800462"/>
              <a:gd name="connsiteY4" fmla="*/ 1849882 h 5297446"/>
              <a:gd name="connsiteX0" fmla="*/ 5775296 w 5800462"/>
              <a:gd name="connsiteY0" fmla="*/ 2547114 h 5297446"/>
              <a:gd name="connsiteX1" fmla="*/ 5800462 w 5800462"/>
              <a:gd name="connsiteY1" fmla="*/ 5297446 h 5297446"/>
              <a:gd name="connsiteX2" fmla="*/ 0 w 5800462"/>
              <a:gd name="connsiteY2" fmla="*/ 3237883 h 5297446"/>
              <a:gd name="connsiteX3" fmla="*/ 1931258 w 5800462"/>
              <a:gd name="connsiteY3" fmla="*/ 0 h 5297446"/>
              <a:gd name="connsiteX4" fmla="*/ 5775296 w 5800462"/>
              <a:gd name="connsiteY4" fmla="*/ 2547114 h 5297446"/>
              <a:gd name="connsiteX0" fmla="*/ 3844038 w 3869204"/>
              <a:gd name="connsiteY0" fmla="*/ 2547114 h 5297446"/>
              <a:gd name="connsiteX1" fmla="*/ 3869204 w 3869204"/>
              <a:gd name="connsiteY1" fmla="*/ 5297446 h 5297446"/>
              <a:gd name="connsiteX2" fmla="*/ 1305301 w 3869204"/>
              <a:gd name="connsiteY2" fmla="*/ 3723298 h 5297446"/>
              <a:gd name="connsiteX3" fmla="*/ 0 w 3869204"/>
              <a:gd name="connsiteY3" fmla="*/ 0 h 5297446"/>
              <a:gd name="connsiteX4" fmla="*/ 3844038 w 3869204"/>
              <a:gd name="connsiteY4" fmla="*/ 2547114 h 5297446"/>
              <a:gd name="connsiteX0" fmla="*/ 4327604 w 4352770"/>
              <a:gd name="connsiteY0" fmla="*/ 2547114 h 5297446"/>
              <a:gd name="connsiteX1" fmla="*/ 4352770 w 4352770"/>
              <a:gd name="connsiteY1" fmla="*/ 5297446 h 5297446"/>
              <a:gd name="connsiteX2" fmla="*/ 0 w 4352770"/>
              <a:gd name="connsiteY2" fmla="*/ 3626215 h 5297446"/>
              <a:gd name="connsiteX3" fmla="*/ 483566 w 4352770"/>
              <a:gd name="connsiteY3" fmla="*/ 0 h 5297446"/>
              <a:gd name="connsiteX4" fmla="*/ 4327604 w 4352770"/>
              <a:gd name="connsiteY4" fmla="*/ 2547114 h 5297446"/>
              <a:gd name="connsiteX0" fmla="*/ 4327604 w 4352770"/>
              <a:gd name="connsiteY0" fmla="*/ 0 h 2750332"/>
              <a:gd name="connsiteX1" fmla="*/ 4352770 w 4352770"/>
              <a:gd name="connsiteY1" fmla="*/ 2750332 h 2750332"/>
              <a:gd name="connsiteX2" fmla="*/ 0 w 4352770"/>
              <a:gd name="connsiteY2" fmla="*/ 1079101 h 2750332"/>
              <a:gd name="connsiteX3" fmla="*/ 4327604 w 4352770"/>
              <a:gd name="connsiteY3" fmla="*/ 0 h 2750332"/>
              <a:gd name="connsiteX0" fmla="*/ 4336826 w 4361992"/>
              <a:gd name="connsiteY0" fmla="*/ 0 h 2750332"/>
              <a:gd name="connsiteX1" fmla="*/ 4361992 w 4361992"/>
              <a:gd name="connsiteY1" fmla="*/ 2750332 h 2750332"/>
              <a:gd name="connsiteX2" fmla="*/ 0 w 4361992"/>
              <a:gd name="connsiteY2" fmla="*/ 1061450 h 2750332"/>
              <a:gd name="connsiteX3" fmla="*/ 4336826 w 4361992"/>
              <a:gd name="connsiteY3" fmla="*/ 0 h 2750332"/>
              <a:gd name="connsiteX0" fmla="*/ 3599149 w 4361992"/>
              <a:gd name="connsiteY0" fmla="*/ 0 h 3129838"/>
              <a:gd name="connsiteX1" fmla="*/ 4361992 w 4361992"/>
              <a:gd name="connsiteY1" fmla="*/ 3129838 h 3129838"/>
              <a:gd name="connsiteX2" fmla="*/ 0 w 4361992"/>
              <a:gd name="connsiteY2" fmla="*/ 1440956 h 3129838"/>
              <a:gd name="connsiteX3" fmla="*/ 3599149 w 4361992"/>
              <a:gd name="connsiteY3" fmla="*/ 0 h 3129838"/>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78160"/>
              <a:gd name="connsiteY0" fmla="*/ 0 h 1440956"/>
              <a:gd name="connsiteX1" fmla="*/ 5164216 w 5178160"/>
              <a:gd name="connsiteY1" fmla="*/ 958713 h 1440956"/>
              <a:gd name="connsiteX2" fmla="*/ 0 w 5178160"/>
              <a:gd name="connsiteY2" fmla="*/ 1440956 h 1440956"/>
              <a:gd name="connsiteX3" fmla="*/ 3599149 w 5178160"/>
              <a:gd name="connsiteY3" fmla="*/ 0 h 1440956"/>
              <a:gd name="connsiteX0" fmla="*/ 3599149 w 5187617"/>
              <a:gd name="connsiteY0" fmla="*/ 0 h 1440956"/>
              <a:gd name="connsiteX1" fmla="*/ 5164216 w 5187617"/>
              <a:gd name="connsiteY1" fmla="*/ 958713 h 1440956"/>
              <a:gd name="connsiteX2" fmla="*/ 0 w 5187617"/>
              <a:gd name="connsiteY2" fmla="*/ 1440956 h 1440956"/>
              <a:gd name="connsiteX3" fmla="*/ 3599149 w 5187617"/>
              <a:gd name="connsiteY3" fmla="*/ 0 h 1440956"/>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91880"/>
              <a:gd name="connsiteY0" fmla="*/ 0 h 1440956"/>
              <a:gd name="connsiteX1" fmla="*/ 5191880 w 5191880"/>
              <a:gd name="connsiteY1" fmla="*/ 905758 h 1440956"/>
              <a:gd name="connsiteX2" fmla="*/ 0 w 5191880"/>
              <a:gd name="connsiteY2" fmla="*/ 1440956 h 1440956"/>
              <a:gd name="connsiteX3" fmla="*/ 3599149 w 5191880"/>
              <a:gd name="connsiteY3" fmla="*/ 0 h 1440956"/>
              <a:gd name="connsiteX0" fmla="*/ 3617591 w 5191880"/>
              <a:gd name="connsiteY0" fmla="*/ 0 h 911413"/>
              <a:gd name="connsiteX1" fmla="*/ 5191880 w 5191880"/>
              <a:gd name="connsiteY1" fmla="*/ 376215 h 911413"/>
              <a:gd name="connsiteX2" fmla="*/ 0 w 5191880"/>
              <a:gd name="connsiteY2" fmla="*/ 911413 h 911413"/>
              <a:gd name="connsiteX3" fmla="*/ 3617591 w 5191880"/>
              <a:gd name="connsiteY3" fmla="*/ 0 h 911413"/>
              <a:gd name="connsiteX0" fmla="*/ 3589928 w 5191880"/>
              <a:gd name="connsiteY0" fmla="*/ 0 h 1423304"/>
              <a:gd name="connsiteX1" fmla="*/ 5191880 w 5191880"/>
              <a:gd name="connsiteY1" fmla="*/ 888106 h 1423304"/>
              <a:gd name="connsiteX2" fmla="*/ 0 w 5191880"/>
              <a:gd name="connsiteY2" fmla="*/ 1423304 h 1423304"/>
              <a:gd name="connsiteX3" fmla="*/ 3589928 w 5191880"/>
              <a:gd name="connsiteY3" fmla="*/ 0 h 1423304"/>
              <a:gd name="connsiteX0" fmla="*/ 1164813 w 2766765"/>
              <a:gd name="connsiteY0" fmla="*/ 0 h 1529213"/>
              <a:gd name="connsiteX1" fmla="*/ 2766765 w 2766765"/>
              <a:gd name="connsiteY1" fmla="*/ 888106 h 1529213"/>
              <a:gd name="connsiteX2" fmla="*/ 0 w 2766765"/>
              <a:gd name="connsiteY2" fmla="*/ 1529213 h 1529213"/>
              <a:gd name="connsiteX3" fmla="*/ 1164813 w 2766765"/>
              <a:gd name="connsiteY3" fmla="*/ 0 h 1529213"/>
              <a:gd name="connsiteX0" fmla="*/ 1164813 w 2618822"/>
              <a:gd name="connsiteY0" fmla="*/ 0 h 1529213"/>
              <a:gd name="connsiteX1" fmla="*/ 2618822 w 2618822"/>
              <a:gd name="connsiteY1" fmla="*/ 871858 h 1529213"/>
              <a:gd name="connsiteX2" fmla="*/ 0 w 2618822"/>
              <a:gd name="connsiteY2" fmla="*/ 1529213 h 1529213"/>
              <a:gd name="connsiteX3" fmla="*/ 1164813 w 2618822"/>
              <a:gd name="connsiteY3" fmla="*/ 0 h 1529213"/>
              <a:gd name="connsiteX0" fmla="*/ 1164813 w 2698858"/>
              <a:gd name="connsiteY0" fmla="*/ 0 h 1529213"/>
              <a:gd name="connsiteX1" fmla="*/ 2698858 w 2698858"/>
              <a:gd name="connsiteY1" fmla="*/ 867215 h 1529213"/>
              <a:gd name="connsiteX2" fmla="*/ 0 w 2698858"/>
              <a:gd name="connsiteY2" fmla="*/ 1529213 h 1529213"/>
              <a:gd name="connsiteX3" fmla="*/ 1164813 w 2698858"/>
              <a:gd name="connsiteY3" fmla="*/ 0 h 1529213"/>
              <a:gd name="connsiteX0" fmla="*/ 1162388 w 2698858"/>
              <a:gd name="connsiteY0" fmla="*/ 0 h 1543142"/>
              <a:gd name="connsiteX1" fmla="*/ 2698858 w 2698858"/>
              <a:gd name="connsiteY1" fmla="*/ 881144 h 1543142"/>
              <a:gd name="connsiteX2" fmla="*/ 0 w 2698858"/>
              <a:gd name="connsiteY2" fmla="*/ 1543142 h 1543142"/>
              <a:gd name="connsiteX3" fmla="*/ 1162388 w 2698858"/>
              <a:gd name="connsiteY3" fmla="*/ 0 h 1543142"/>
              <a:gd name="connsiteX0" fmla="*/ 1157537 w 2694007"/>
              <a:gd name="connsiteY0" fmla="*/ 0 h 1543142"/>
              <a:gd name="connsiteX1" fmla="*/ 2694007 w 2694007"/>
              <a:gd name="connsiteY1" fmla="*/ 881144 h 1543142"/>
              <a:gd name="connsiteX2" fmla="*/ 0 w 2694007"/>
              <a:gd name="connsiteY2" fmla="*/ 1543142 h 1543142"/>
              <a:gd name="connsiteX3" fmla="*/ 1157537 w 2694007"/>
              <a:gd name="connsiteY3" fmla="*/ 0 h 1543142"/>
            </a:gdLst>
            <a:ahLst/>
            <a:cxnLst>
              <a:cxn ang="0">
                <a:pos x="connsiteX0" y="connsiteY0"/>
              </a:cxn>
              <a:cxn ang="0">
                <a:pos x="connsiteX1" y="connsiteY1"/>
              </a:cxn>
              <a:cxn ang="0">
                <a:pos x="connsiteX2" y="connsiteY2"/>
              </a:cxn>
              <a:cxn ang="0">
                <a:pos x="connsiteX3" y="connsiteY3"/>
              </a:cxn>
            </a:cxnLst>
            <a:rect l="l" t="t" r="r" b="b"/>
            <a:pathLst>
              <a:path w="2694007" h="1543142">
                <a:moveTo>
                  <a:pt x="1157537" y="0"/>
                </a:moveTo>
                <a:lnTo>
                  <a:pt x="2694007" y="881144"/>
                </a:lnTo>
                <a:lnTo>
                  <a:pt x="0" y="1543142"/>
                </a:lnTo>
                <a:lnTo>
                  <a:pt x="1157537" y="0"/>
                </a:lnTo>
                <a:close/>
              </a:path>
            </a:pathLst>
          </a:custGeom>
          <a:solidFill>
            <a:schemeClr val="tx1"/>
          </a:solidFill>
        </p:spPr>
        <p:txBody>
          <a:bodyPr lIns="360000" tIns="936000" rIns="360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Picture Placeholder 9"/>
          <p:cNvSpPr>
            <a:spLocks noGrp="1"/>
          </p:cNvSpPr>
          <p:nvPr>
            <p:ph type="pic" sz="quarter" idx="17" hasCustomPrompt="1"/>
          </p:nvPr>
        </p:nvSpPr>
        <p:spPr>
          <a:xfrm>
            <a:off x="4845075" y="1265279"/>
            <a:ext cx="4299424" cy="282606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 name="connsiteX0" fmla="*/ 4069417 w 5800462"/>
              <a:gd name="connsiteY0" fmla="*/ 1849882 h 5297446"/>
              <a:gd name="connsiteX1" fmla="*/ 5800462 w 5800462"/>
              <a:gd name="connsiteY1" fmla="*/ 5297446 h 5297446"/>
              <a:gd name="connsiteX2" fmla="*/ 0 w 5800462"/>
              <a:gd name="connsiteY2" fmla="*/ 3237883 h 5297446"/>
              <a:gd name="connsiteX3" fmla="*/ 1931258 w 5800462"/>
              <a:gd name="connsiteY3" fmla="*/ 0 h 5297446"/>
              <a:gd name="connsiteX4" fmla="*/ 4069417 w 5800462"/>
              <a:gd name="connsiteY4" fmla="*/ 1849882 h 5297446"/>
              <a:gd name="connsiteX0" fmla="*/ 5775296 w 5800462"/>
              <a:gd name="connsiteY0" fmla="*/ 2547114 h 5297446"/>
              <a:gd name="connsiteX1" fmla="*/ 5800462 w 5800462"/>
              <a:gd name="connsiteY1" fmla="*/ 5297446 h 5297446"/>
              <a:gd name="connsiteX2" fmla="*/ 0 w 5800462"/>
              <a:gd name="connsiteY2" fmla="*/ 3237883 h 5297446"/>
              <a:gd name="connsiteX3" fmla="*/ 1931258 w 5800462"/>
              <a:gd name="connsiteY3" fmla="*/ 0 h 5297446"/>
              <a:gd name="connsiteX4" fmla="*/ 5775296 w 5800462"/>
              <a:gd name="connsiteY4" fmla="*/ 2547114 h 5297446"/>
              <a:gd name="connsiteX0" fmla="*/ 3844038 w 3869204"/>
              <a:gd name="connsiteY0" fmla="*/ 2547114 h 5297446"/>
              <a:gd name="connsiteX1" fmla="*/ 3869204 w 3869204"/>
              <a:gd name="connsiteY1" fmla="*/ 5297446 h 5297446"/>
              <a:gd name="connsiteX2" fmla="*/ 1305301 w 3869204"/>
              <a:gd name="connsiteY2" fmla="*/ 3723298 h 5297446"/>
              <a:gd name="connsiteX3" fmla="*/ 0 w 3869204"/>
              <a:gd name="connsiteY3" fmla="*/ 0 h 5297446"/>
              <a:gd name="connsiteX4" fmla="*/ 3844038 w 3869204"/>
              <a:gd name="connsiteY4" fmla="*/ 2547114 h 5297446"/>
              <a:gd name="connsiteX0" fmla="*/ 4327604 w 4352770"/>
              <a:gd name="connsiteY0" fmla="*/ 2547114 h 5297446"/>
              <a:gd name="connsiteX1" fmla="*/ 4352770 w 4352770"/>
              <a:gd name="connsiteY1" fmla="*/ 5297446 h 5297446"/>
              <a:gd name="connsiteX2" fmla="*/ 0 w 4352770"/>
              <a:gd name="connsiteY2" fmla="*/ 3626215 h 5297446"/>
              <a:gd name="connsiteX3" fmla="*/ 483566 w 4352770"/>
              <a:gd name="connsiteY3" fmla="*/ 0 h 5297446"/>
              <a:gd name="connsiteX4" fmla="*/ 4327604 w 4352770"/>
              <a:gd name="connsiteY4" fmla="*/ 2547114 h 5297446"/>
              <a:gd name="connsiteX0" fmla="*/ 4327604 w 4352770"/>
              <a:gd name="connsiteY0" fmla="*/ 0 h 2750332"/>
              <a:gd name="connsiteX1" fmla="*/ 4352770 w 4352770"/>
              <a:gd name="connsiteY1" fmla="*/ 2750332 h 2750332"/>
              <a:gd name="connsiteX2" fmla="*/ 0 w 4352770"/>
              <a:gd name="connsiteY2" fmla="*/ 1079101 h 2750332"/>
              <a:gd name="connsiteX3" fmla="*/ 4327604 w 4352770"/>
              <a:gd name="connsiteY3" fmla="*/ 0 h 2750332"/>
              <a:gd name="connsiteX0" fmla="*/ 4336826 w 4361992"/>
              <a:gd name="connsiteY0" fmla="*/ 0 h 2750332"/>
              <a:gd name="connsiteX1" fmla="*/ 4361992 w 4361992"/>
              <a:gd name="connsiteY1" fmla="*/ 2750332 h 2750332"/>
              <a:gd name="connsiteX2" fmla="*/ 0 w 4361992"/>
              <a:gd name="connsiteY2" fmla="*/ 1061450 h 2750332"/>
              <a:gd name="connsiteX3" fmla="*/ 4336826 w 4361992"/>
              <a:gd name="connsiteY3" fmla="*/ 0 h 2750332"/>
              <a:gd name="connsiteX0" fmla="*/ 4370780 w 4395946"/>
              <a:gd name="connsiteY0" fmla="*/ 0 h 2750332"/>
              <a:gd name="connsiteX1" fmla="*/ 4395946 w 4395946"/>
              <a:gd name="connsiteY1" fmla="*/ 2750332 h 2750332"/>
              <a:gd name="connsiteX2" fmla="*/ 0 w 4395946"/>
              <a:gd name="connsiteY2" fmla="*/ 1061450 h 2750332"/>
              <a:gd name="connsiteX3" fmla="*/ 4370780 w 4395946"/>
              <a:gd name="connsiteY3" fmla="*/ 0 h 2750332"/>
              <a:gd name="connsiteX0" fmla="*/ 4370780 w 4378970"/>
              <a:gd name="connsiteY0" fmla="*/ 0 h 2754975"/>
              <a:gd name="connsiteX1" fmla="*/ 4378970 w 4378970"/>
              <a:gd name="connsiteY1" fmla="*/ 2754975 h 2754975"/>
              <a:gd name="connsiteX2" fmla="*/ 0 w 4378970"/>
              <a:gd name="connsiteY2" fmla="*/ 1061450 h 2754975"/>
              <a:gd name="connsiteX3" fmla="*/ 4370780 w 4378970"/>
              <a:gd name="connsiteY3" fmla="*/ 0 h 2754975"/>
            </a:gdLst>
            <a:ahLst/>
            <a:cxnLst>
              <a:cxn ang="0">
                <a:pos x="connsiteX0" y="connsiteY0"/>
              </a:cxn>
              <a:cxn ang="0">
                <a:pos x="connsiteX1" y="connsiteY1"/>
              </a:cxn>
              <a:cxn ang="0">
                <a:pos x="connsiteX2" y="connsiteY2"/>
              </a:cxn>
              <a:cxn ang="0">
                <a:pos x="connsiteX3" y="connsiteY3"/>
              </a:cxn>
            </a:cxnLst>
            <a:rect l="l" t="t" r="r" b="b"/>
            <a:pathLst>
              <a:path w="4378970" h="2754975">
                <a:moveTo>
                  <a:pt x="4370780" y="0"/>
                </a:moveTo>
                <a:cubicBezTo>
                  <a:pt x="4370756" y="187621"/>
                  <a:pt x="4378994" y="2567354"/>
                  <a:pt x="4378970" y="2754975"/>
                </a:cubicBezTo>
                <a:lnTo>
                  <a:pt x="0" y="1061450"/>
                </a:lnTo>
                <a:lnTo>
                  <a:pt x="4370780" y="0"/>
                </a:lnTo>
                <a:close/>
              </a:path>
            </a:pathLst>
          </a:custGeom>
          <a:solidFill>
            <a:schemeClr val="tx1"/>
          </a:solidFill>
        </p:spPr>
        <p:txBody>
          <a:bodyPr lIns="360000" tIns="1080000" rIns="360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1"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13"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11207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017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49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ackground B">
    <p:spTree>
      <p:nvGrpSpPr>
        <p:cNvPr id="1" name=""/>
        <p:cNvGrpSpPr/>
        <p:nvPr/>
      </p:nvGrpSpPr>
      <p:grpSpPr>
        <a:xfrm>
          <a:off x="0" y="0"/>
          <a:ext cx="0" cy="0"/>
          <a:chOff x="0" y="0"/>
          <a:chExt cx="0" cy="0"/>
        </a:xfrm>
      </p:grpSpPr>
      <p:grpSp>
        <p:nvGrpSpPr>
          <p:cNvPr id="18" name="Group 17"/>
          <p:cNvGrpSpPr/>
          <p:nvPr userDrawn="1"/>
        </p:nvGrpSpPr>
        <p:grpSpPr>
          <a:xfrm>
            <a:off x="7506184" y="-1852"/>
            <a:ext cx="1638021" cy="1355232"/>
            <a:chOff x="2170252" y="-1851"/>
            <a:chExt cx="6970519" cy="4477377"/>
          </a:xfrm>
        </p:grpSpPr>
        <p:sp>
          <p:nvSpPr>
            <p:cNvPr id="24"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931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ckground C">
    <p:spTree>
      <p:nvGrpSpPr>
        <p:cNvPr id="1" name=""/>
        <p:cNvGrpSpPr/>
        <p:nvPr/>
      </p:nvGrpSpPr>
      <p:grpSpPr>
        <a:xfrm>
          <a:off x="0" y="0"/>
          <a:ext cx="0" cy="0"/>
          <a:chOff x="0" y="0"/>
          <a:chExt cx="0" cy="0"/>
        </a:xfrm>
      </p:grpSpPr>
      <p:grpSp>
        <p:nvGrpSpPr>
          <p:cNvPr id="18" name="Group 17"/>
          <p:cNvGrpSpPr/>
          <p:nvPr userDrawn="1"/>
        </p:nvGrpSpPr>
        <p:grpSpPr>
          <a:xfrm>
            <a:off x="7506184" y="-1852"/>
            <a:ext cx="1638021" cy="1355232"/>
            <a:chOff x="2170252" y="-1851"/>
            <a:chExt cx="6970519" cy="4477377"/>
          </a:xfrm>
        </p:grpSpPr>
        <p:sp>
          <p:nvSpPr>
            <p:cNvPr id="25"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37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Background B">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7799883" y="1334"/>
            <a:ext cx="1344367" cy="1376053"/>
            <a:chOff x="4791807" y="-4456"/>
            <a:chExt cx="4352441" cy="4455028"/>
          </a:xfrm>
        </p:grpSpPr>
        <p:sp>
          <p:nvSpPr>
            <p:cNvPr id="18"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3592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Background C">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7799883" y="1334"/>
            <a:ext cx="1344367" cy="1376053"/>
            <a:chOff x="4791807" y="-4456"/>
            <a:chExt cx="4352441" cy="4455028"/>
          </a:xfrm>
        </p:grpSpPr>
        <p:sp>
          <p:nvSpPr>
            <p:cNvPr id="18"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336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rey Background A">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7" name="Group 16"/>
          <p:cNvGrpSpPr/>
          <p:nvPr userDrawn="1"/>
        </p:nvGrpSpPr>
        <p:grpSpPr>
          <a:xfrm>
            <a:off x="7799883" y="1334"/>
            <a:ext cx="1344367" cy="1376053"/>
            <a:chOff x="4791807" y="-4456"/>
            <a:chExt cx="4352441" cy="4455028"/>
          </a:xfrm>
        </p:grpSpPr>
        <p:sp>
          <p:nvSpPr>
            <p:cNvPr id="18"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17448" y="4492848"/>
            <a:ext cx="1958203" cy="66824"/>
          </a:xfrm>
        </p:spPr>
        <p:txBody>
          <a:bodyPr/>
          <a:lstStyle/>
          <a:p>
            <a:r>
              <a:rPr lang="en-US" dirty="0"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1"/>
            <a:ext cx="8304363"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3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llustration Background A">
    <p:spTree>
      <p:nvGrpSpPr>
        <p:cNvPr id="1" name=""/>
        <p:cNvGrpSpPr/>
        <p:nvPr/>
      </p:nvGrpSpPr>
      <p:grpSpPr>
        <a:xfrm>
          <a:off x="0" y="0"/>
          <a:ext cx="0" cy="0"/>
          <a:chOff x="0" y="0"/>
          <a:chExt cx="0" cy="0"/>
        </a:xfrm>
      </p:grpSpPr>
      <p:grpSp>
        <p:nvGrpSpPr>
          <p:cNvPr id="13" name="Group 12"/>
          <p:cNvGrpSpPr/>
          <p:nvPr userDrawn="1"/>
        </p:nvGrpSpPr>
        <p:grpSpPr>
          <a:xfrm>
            <a:off x="5506744" y="-6325"/>
            <a:ext cx="3650636" cy="2974329"/>
            <a:chOff x="5506744" y="-6325"/>
            <a:chExt cx="3650636" cy="2974329"/>
          </a:xfrm>
        </p:grpSpPr>
        <p:sp>
          <p:nvSpPr>
            <p:cNvPr id="14"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5" name="Group 14"/>
            <p:cNvGrpSpPr/>
            <p:nvPr/>
          </p:nvGrpSpPr>
          <p:grpSpPr>
            <a:xfrm>
              <a:off x="5506744" y="-6325"/>
              <a:ext cx="3650636" cy="1477602"/>
              <a:chOff x="2813539" y="1277634"/>
              <a:chExt cx="4272621" cy="1729351"/>
            </a:xfrm>
          </p:grpSpPr>
          <p:sp>
            <p:nvSpPr>
              <p:cNvPr id="16" name="Isosceles Triangle 9"/>
              <p:cNvSpPr/>
              <p:nvPr/>
            </p:nvSpPr>
            <p:spPr>
              <a:xfrm>
                <a:off x="2813539"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1"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1"/>
            <a:ext cx="8304363"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19"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240987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llustration Background B">
    <p:spTree>
      <p:nvGrpSpPr>
        <p:cNvPr id="1" name=""/>
        <p:cNvGrpSpPr/>
        <p:nvPr/>
      </p:nvGrpSpPr>
      <p:grpSpPr>
        <a:xfrm>
          <a:off x="0" y="0"/>
          <a:ext cx="0" cy="0"/>
          <a:chOff x="0" y="0"/>
          <a:chExt cx="0" cy="0"/>
        </a:xfrm>
      </p:grpSpPr>
      <p:grpSp>
        <p:nvGrpSpPr>
          <p:cNvPr id="13" name="Group 12"/>
          <p:cNvGrpSpPr/>
          <p:nvPr userDrawn="1"/>
        </p:nvGrpSpPr>
        <p:grpSpPr>
          <a:xfrm>
            <a:off x="5506744" y="-6325"/>
            <a:ext cx="3650636" cy="2974329"/>
            <a:chOff x="5506744" y="-6325"/>
            <a:chExt cx="3650636" cy="2974329"/>
          </a:xfrm>
        </p:grpSpPr>
        <p:sp>
          <p:nvSpPr>
            <p:cNvPr id="14"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5" name="Group 14"/>
            <p:cNvGrpSpPr/>
            <p:nvPr/>
          </p:nvGrpSpPr>
          <p:grpSpPr>
            <a:xfrm>
              <a:off x="5506744" y="-6325"/>
              <a:ext cx="3650636" cy="1477602"/>
              <a:chOff x="2813539" y="1277634"/>
              <a:chExt cx="4272621" cy="1729351"/>
            </a:xfrm>
          </p:grpSpPr>
          <p:sp>
            <p:nvSpPr>
              <p:cNvPr id="16" name="Isosceles Triangle 9"/>
              <p:cNvSpPr/>
              <p:nvPr/>
            </p:nvSpPr>
            <p:spPr>
              <a:xfrm>
                <a:off x="2813539"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27740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llustration Background C">
    <p:spTree>
      <p:nvGrpSpPr>
        <p:cNvPr id="1" name=""/>
        <p:cNvGrpSpPr/>
        <p:nvPr/>
      </p:nvGrpSpPr>
      <p:grpSpPr>
        <a:xfrm>
          <a:off x="0" y="0"/>
          <a:ext cx="0" cy="0"/>
          <a:chOff x="0" y="0"/>
          <a:chExt cx="0" cy="0"/>
        </a:xfrm>
      </p:grpSpPr>
      <p:grpSp>
        <p:nvGrpSpPr>
          <p:cNvPr id="13" name="Group 12"/>
          <p:cNvGrpSpPr/>
          <p:nvPr userDrawn="1"/>
        </p:nvGrpSpPr>
        <p:grpSpPr>
          <a:xfrm>
            <a:off x="5506744" y="-6325"/>
            <a:ext cx="3650636" cy="2974329"/>
            <a:chOff x="5506744" y="-6325"/>
            <a:chExt cx="3650636" cy="2974329"/>
          </a:xfrm>
        </p:grpSpPr>
        <p:sp>
          <p:nvSpPr>
            <p:cNvPr id="14"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5" name="Group 14"/>
            <p:cNvGrpSpPr/>
            <p:nvPr/>
          </p:nvGrpSpPr>
          <p:grpSpPr>
            <a:xfrm>
              <a:off x="5506744" y="-6325"/>
              <a:ext cx="3650636" cy="1477602"/>
              <a:chOff x="2813539" y="1277634"/>
              <a:chExt cx="4272621" cy="1729351"/>
            </a:xfrm>
          </p:grpSpPr>
          <p:sp>
            <p:nvSpPr>
              <p:cNvPr id="16" name="Isosceles Triangle 9"/>
              <p:cNvSpPr/>
              <p:nvPr/>
            </p:nvSpPr>
            <p:spPr>
              <a:xfrm>
                <a:off x="2813539"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260011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tment A">
    <p:spTree>
      <p:nvGrpSpPr>
        <p:cNvPr id="1" name=""/>
        <p:cNvGrpSpPr/>
        <p:nvPr/>
      </p:nvGrpSpPr>
      <p:grpSpPr>
        <a:xfrm>
          <a:off x="0" y="0"/>
          <a:ext cx="0" cy="0"/>
          <a:chOff x="0" y="0"/>
          <a:chExt cx="0" cy="0"/>
        </a:xfrm>
      </p:grpSpPr>
      <p:grpSp>
        <p:nvGrpSpPr>
          <p:cNvPr id="23" name="Group 22"/>
          <p:cNvGrpSpPr/>
          <p:nvPr userDrawn="1"/>
        </p:nvGrpSpPr>
        <p:grpSpPr>
          <a:xfrm>
            <a:off x="6201808" y="1"/>
            <a:ext cx="2955380" cy="2407875"/>
            <a:chOff x="5506745" y="-6325"/>
            <a:chExt cx="3650635" cy="2974329"/>
          </a:xfrm>
        </p:grpSpPr>
        <p:sp>
          <p:nvSpPr>
            <p:cNvPr id="25"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26" name="Group 25"/>
            <p:cNvGrpSpPr/>
            <p:nvPr/>
          </p:nvGrpSpPr>
          <p:grpSpPr>
            <a:xfrm>
              <a:off x="5506745" y="-6325"/>
              <a:ext cx="3650635" cy="1477602"/>
              <a:chOff x="2813540" y="1277634"/>
              <a:chExt cx="4272620" cy="1729351"/>
            </a:xfrm>
          </p:grpSpPr>
          <p:sp>
            <p:nvSpPr>
              <p:cNvPr id="27" name="Isosceles Triangle 9"/>
              <p:cNvSpPr/>
              <p:nvPr/>
            </p:nvSpPr>
            <p:spPr>
              <a:xfrm>
                <a:off x="2813540"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8" name="Text Placeholder 7"/>
          <p:cNvSpPr>
            <a:spLocks noGrp="1"/>
          </p:cNvSpPr>
          <p:nvPr>
            <p:ph type="body" sz="quarter" idx="16"/>
          </p:nvPr>
        </p:nvSpPr>
        <p:spPr>
          <a:xfrm>
            <a:off x="2105819" y="1994357"/>
            <a:ext cx="4932362" cy="1079712"/>
          </a:xfrm>
        </p:spPr>
        <p:txBody>
          <a:bodyPr anchor="b" anchorCtr="0">
            <a:normAutofit/>
          </a:bodyPr>
          <a:lstStyle>
            <a:lvl1pPr marL="0" indent="0" algn="ctr">
              <a:buNone/>
              <a:defRPr sz="3200">
                <a:solidFill>
                  <a:schemeClr val="tx2"/>
                </a:solidFill>
              </a:defRPr>
            </a:lvl1pPr>
          </a:lstStyle>
          <a:p>
            <a:pPr lvl="0"/>
            <a:r>
              <a:rPr lang="en-US" dirty="0" smtClean="0"/>
              <a:t>Click to edit Master text styles</a:t>
            </a:r>
          </a:p>
        </p:txBody>
      </p:sp>
      <p:sp>
        <p:nvSpPr>
          <p:cNvPr id="20" name="Text Placeholder 7"/>
          <p:cNvSpPr>
            <a:spLocks noGrp="1"/>
          </p:cNvSpPr>
          <p:nvPr>
            <p:ph type="body" sz="quarter" idx="17"/>
          </p:nvPr>
        </p:nvSpPr>
        <p:spPr>
          <a:xfrm>
            <a:off x="2105819" y="3227472"/>
            <a:ext cx="4932362" cy="306805"/>
          </a:xfrm>
        </p:spPr>
        <p:txBody>
          <a:bodyPr>
            <a:normAutofit/>
          </a:bodyPr>
          <a:lstStyle>
            <a:lvl1pPr marL="0" indent="0" algn="ctr">
              <a:buNone/>
              <a:defRPr sz="800">
                <a:solidFill>
                  <a:schemeClr val="tx2"/>
                </a:solidFill>
              </a:defRPr>
            </a:lvl1pPr>
          </a:lstStyle>
          <a:p>
            <a:pPr lvl="0"/>
            <a:r>
              <a:rPr lang="en-US" dirty="0" smtClean="0"/>
              <a:t>Click to edit Master text styles</a:t>
            </a:r>
          </a:p>
        </p:txBody>
      </p:sp>
      <p:sp>
        <p:nvSpPr>
          <p:cNvPr id="15"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6"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3895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B">
    <p:spTree>
      <p:nvGrpSpPr>
        <p:cNvPr id="1" name=""/>
        <p:cNvGrpSpPr/>
        <p:nvPr/>
      </p:nvGrpSpPr>
      <p:grpSpPr>
        <a:xfrm>
          <a:off x="0" y="0"/>
          <a:ext cx="0" cy="0"/>
          <a:chOff x="0" y="0"/>
          <a:chExt cx="0" cy="0"/>
        </a:xfrm>
      </p:grpSpPr>
      <p:grpSp>
        <p:nvGrpSpPr>
          <p:cNvPr id="23" name="Group 22"/>
          <p:cNvGrpSpPr/>
          <p:nvPr userDrawn="1"/>
        </p:nvGrpSpPr>
        <p:grpSpPr>
          <a:xfrm>
            <a:off x="6201808" y="1"/>
            <a:ext cx="2955380" cy="2407875"/>
            <a:chOff x="5506745" y="-6325"/>
            <a:chExt cx="3650635" cy="2974329"/>
          </a:xfrm>
        </p:grpSpPr>
        <p:sp>
          <p:nvSpPr>
            <p:cNvPr id="25"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26" name="Group 25"/>
            <p:cNvGrpSpPr/>
            <p:nvPr/>
          </p:nvGrpSpPr>
          <p:grpSpPr>
            <a:xfrm>
              <a:off x="5506745" y="-6325"/>
              <a:ext cx="3650635" cy="1477602"/>
              <a:chOff x="2813540" y="1277634"/>
              <a:chExt cx="4272620" cy="1729351"/>
            </a:xfrm>
          </p:grpSpPr>
          <p:sp>
            <p:nvSpPr>
              <p:cNvPr id="27" name="Isosceles Triangle 9"/>
              <p:cNvSpPr/>
              <p:nvPr/>
            </p:nvSpPr>
            <p:spPr>
              <a:xfrm>
                <a:off x="2813540"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7"/>
          <p:cNvSpPr>
            <a:spLocks noGrp="1"/>
          </p:cNvSpPr>
          <p:nvPr>
            <p:ph type="body" sz="quarter" idx="17"/>
          </p:nvPr>
        </p:nvSpPr>
        <p:spPr>
          <a:xfrm>
            <a:off x="4689227" y="1954216"/>
            <a:ext cx="4034957" cy="1079712"/>
          </a:xfrm>
        </p:spPr>
        <p:txBody>
          <a:bodyPr anchor="b" anchorCtr="0">
            <a:normAutofit/>
          </a:bodyPr>
          <a:lstStyle>
            <a:lvl1pPr marL="0" indent="0" algn="ctr">
              <a:buNone/>
              <a:defRPr sz="2800">
                <a:solidFill>
                  <a:schemeClr val="tx2"/>
                </a:solidFill>
              </a:defRPr>
            </a:lvl1pPr>
          </a:lstStyle>
          <a:p>
            <a:pPr lvl="0"/>
            <a:r>
              <a:rPr lang="en-US" dirty="0" smtClean="0"/>
              <a:t>Click to edit Master text styles</a:t>
            </a:r>
          </a:p>
        </p:txBody>
      </p:sp>
      <p:sp>
        <p:nvSpPr>
          <p:cNvPr id="22" name="Text Placeholder 7"/>
          <p:cNvSpPr>
            <a:spLocks noGrp="1"/>
          </p:cNvSpPr>
          <p:nvPr>
            <p:ph type="body" sz="quarter" idx="18"/>
          </p:nvPr>
        </p:nvSpPr>
        <p:spPr>
          <a:xfrm>
            <a:off x="4689227" y="3187331"/>
            <a:ext cx="4034957" cy="306805"/>
          </a:xfrm>
        </p:spPr>
        <p:txBody>
          <a:bodyPr>
            <a:normAutofit/>
          </a:bodyPr>
          <a:lstStyle>
            <a:lvl1pPr marL="0" indent="0" algn="ctr">
              <a:buNone/>
              <a:defRPr sz="800">
                <a:solidFill>
                  <a:schemeClr val="tx2"/>
                </a:solidFill>
              </a:defRPr>
            </a:lvl1pPr>
          </a:lstStyle>
          <a:p>
            <a:pPr lvl="0"/>
            <a:r>
              <a:rPr lang="en-US" dirty="0" smtClean="0"/>
              <a:t>Click to edit Master text styles</a:t>
            </a:r>
          </a:p>
        </p:txBody>
      </p:sp>
      <p:sp>
        <p:nvSpPr>
          <p:cNvPr id="16"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7"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7121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6129600"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0" name="Picture Placeholder 9"/>
          <p:cNvSpPr>
            <a:spLocks noGrp="1"/>
          </p:cNvSpPr>
          <p:nvPr>
            <p:ph type="pic" sz="quarter" idx="17" hasCustomPrompt="1"/>
          </p:nvPr>
        </p:nvSpPr>
        <p:spPr>
          <a:xfrm>
            <a:off x="6960861" y="408355"/>
            <a:ext cx="1764037" cy="3876311"/>
          </a:xfrm>
          <a:solidFill>
            <a:schemeClr val="tx1"/>
          </a:solidFill>
        </p:spPr>
        <p:txBody>
          <a:bodyPr lIns="108000" tIns="20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9" name="Content Placeholder 8"/>
          <p:cNvSpPr>
            <a:spLocks noGrp="1"/>
          </p:cNvSpPr>
          <p:nvPr>
            <p:ph sz="quarter" idx="18"/>
          </p:nvPr>
        </p:nvSpPr>
        <p:spPr>
          <a:xfrm>
            <a:off x="419820" y="1460741"/>
            <a:ext cx="6129600"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6"/>
          <p:cNvSpPr>
            <a:spLocks noGrp="1"/>
          </p:cNvSpPr>
          <p:nvPr>
            <p:ph type="body" sz="quarter" idx="19" hasCustomPrompt="1"/>
          </p:nvPr>
        </p:nvSpPr>
        <p:spPr>
          <a:xfrm>
            <a:off x="7140272" y="594605"/>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1" name="Title 1"/>
          <p:cNvSpPr>
            <a:spLocks noGrp="1"/>
          </p:cNvSpPr>
          <p:nvPr>
            <p:ph type="title"/>
          </p:nvPr>
        </p:nvSpPr>
        <p:spPr>
          <a:xfrm>
            <a:off x="419821" y="613504"/>
            <a:ext cx="6129600"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920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777728" y="408355"/>
            <a:ext cx="3947175" cy="3876311"/>
          </a:xfrm>
          <a:solidFill>
            <a:schemeClr val="tx1"/>
          </a:solidFill>
        </p:spPr>
        <p:txBody>
          <a:bodyPr lIns="108000" tIns="20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4" y="408353"/>
            <a:ext cx="3946459"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8" hasCustomPrompt="1"/>
          </p:nvPr>
        </p:nvSpPr>
        <p:spPr>
          <a:xfrm>
            <a:off x="4952653" y="613504"/>
            <a:ext cx="3589465"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1" name="Title 1"/>
          <p:cNvSpPr>
            <a:spLocks noGrp="1"/>
          </p:cNvSpPr>
          <p:nvPr>
            <p:ph type="title"/>
          </p:nvPr>
        </p:nvSpPr>
        <p:spPr>
          <a:xfrm>
            <a:off x="419821" y="613504"/>
            <a:ext cx="3946462"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327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19824" y="408355"/>
            <a:ext cx="8305077" cy="3876311"/>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9" name="Text Placeholder 6"/>
          <p:cNvSpPr>
            <a:spLocks noGrp="1"/>
          </p:cNvSpPr>
          <p:nvPr>
            <p:ph type="body" sz="quarter" idx="18" hasCustomPrompt="1"/>
          </p:nvPr>
        </p:nvSpPr>
        <p:spPr>
          <a:xfrm>
            <a:off x="601885" y="613504"/>
            <a:ext cx="7911298"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3109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D">
    <p:spTree>
      <p:nvGrpSpPr>
        <p:cNvPr id="1" name=""/>
        <p:cNvGrpSpPr/>
        <p:nvPr/>
      </p:nvGrpSpPr>
      <p:grpSpPr>
        <a:xfrm>
          <a:off x="0" y="0"/>
          <a:ext cx="0" cy="0"/>
          <a:chOff x="0" y="0"/>
          <a:chExt cx="0" cy="0"/>
        </a:xfrm>
      </p:grpSpPr>
      <p:sp>
        <p:nvSpPr>
          <p:cNvPr id="8" name="Picture Placeholder 9"/>
          <p:cNvSpPr>
            <a:spLocks noGrp="1"/>
          </p:cNvSpPr>
          <p:nvPr>
            <p:ph type="pic" sz="quarter" idx="18" hasCustomPrompt="1"/>
          </p:nvPr>
        </p:nvSpPr>
        <p:spPr>
          <a:xfrm>
            <a:off x="0" y="0"/>
            <a:ext cx="9144000" cy="2021305"/>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9" name="Content Placeholder 8"/>
          <p:cNvSpPr>
            <a:spLocks noGrp="1"/>
          </p:cNvSpPr>
          <p:nvPr>
            <p:ph sz="quarter" idx="15"/>
          </p:nvPr>
        </p:nvSpPr>
        <p:spPr>
          <a:xfrm>
            <a:off x="419820" y="2361020"/>
            <a:ext cx="3973989" cy="1923434"/>
          </a:xfrm>
        </p:spPr>
        <p:txBody>
          <a:bodyPr/>
          <a:lstStyle>
            <a:lvl1pPr marL="180975" indent="-180975">
              <a:buClr>
                <a:schemeClr val="accent3"/>
              </a:buClr>
              <a:buFont typeface="Verdana" pitchFamily="34" charset="0"/>
              <a:buChar char="›"/>
              <a:defRPr sz="1200">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p:txBody>
      </p:sp>
      <p:sp>
        <p:nvSpPr>
          <p:cNvPr id="16" name="Content Placeholder 8"/>
          <p:cNvSpPr>
            <a:spLocks noGrp="1"/>
          </p:cNvSpPr>
          <p:nvPr>
            <p:ph sz="quarter" idx="20"/>
          </p:nvPr>
        </p:nvSpPr>
        <p:spPr>
          <a:xfrm>
            <a:off x="4756151" y="2354364"/>
            <a:ext cx="3924300" cy="1930090"/>
          </a:xfrm>
        </p:spPr>
        <p:txBody>
          <a:bodyPr>
            <a:normAutofit/>
          </a:bodyPr>
          <a:lstStyle>
            <a:lvl1pPr marL="0" indent="0">
              <a:buClr>
                <a:schemeClr val="accent3"/>
              </a:buClr>
              <a:buFont typeface="Verdana" pitchFamily="34" charset="0"/>
              <a:buNone/>
              <a:defRPr sz="1800">
                <a:solidFill>
                  <a:schemeClr val="tx2"/>
                </a:solidFill>
              </a:defRPr>
            </a:lvl1pPr>
            <a:lvl2pPr marL="357187" indent="0">
              <a:buClr>
                <a:schemeClr val="accent3"/>
              </a:buClr>
              <a:buFont typeface="Verdana" pitchFamily="34" charset="0"/>
              <a:buNone/>
              <a:defRPr sz="1800">
                <a:solidFill>
                  <a:schemeClr val="tx2"/>
                </a:solidFill>
              </a:defRPr>
            </a:lvl2pPr>
            <a:lvl3pPr marL="714375" indent="0">
              <a:buClr>
                <a:schemeClr val="accent3"/>
              </a:buClr>
              <a:buFont typeface="Verdana" pitchFamily="34" charset="0"/>
              <a:buNone/>
              <a:defRPr sz="1800">
                <a:solidFill>
                  <a:schemeClr val="tx2"/>
                </a:solidFill>
              </a:defRPr>
            </a:lvl3pPr>
            <a:lvl4pPr marL="1079500" indent="0">
              <a:buClr>
                <a:schemeClr val="accent3"/>
              </a:buClr>
              <a:buFont typeface="Verdana" pitchFamily="34" charset="0"/>
              <a:buNone/>
              <a:defRPr sz="1800">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p:txBody>
      </p:sp>
      <p:sp>
        <p:nvSpPr>
          <p:cNvPr id="19" name="Title 1"/>
          <p:cNvSpPr>
            <a:spLocks noGrp="1"/>
          </p:cNvSpPr>
          <p:nvPr>
            <p:ph type="title" hasCustomPrompt="1"/>
          </p:nvPr>
        </p:nvSpPr>
        <p:spPr>
          <a:xfrm>
            <a:off x="419820" y="682779"/>
            <a:ext cx="8260631"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25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1" name="Content Placeholder 8"/>
          <p:cNvSpPr>
            <a:spLocks noGrp="1"/>
          </p:cNvSpPr>
          <p:nvPr>
            <p:ph sz="quarter" idx="15"/>
          </p:nvPr>
        </p:nvSpPr>
        <p:spPr>
          <a:xfrm>
            <a:off x="419820" y="1460741"/>
            <a:ext cx="6129600"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4" name="Text Placeholder 6"/>
          <p:cNvSpPr>
            <a:spLocks noGrp="1"/>
          </p:cNvSpPr>
          <p:nvPr>
            <p:ph type="body" sz="quarter" idx="18" hasCustomPrompt="1"/>
          </p:nvPr>
        </p:nvSpPr>
        <p:spPr>
          <a:xfrm>
            <a:off x="71402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25680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
    <p:bg>
      <p:bgPr>
        <a:gradFill>
          <a:gsLst>
            <a:gs pos="0">
              <a:schemeClr val="bg2">
                <a:lumMod val="20000"/>
                <a:lumOff val="80000"/>
              </a:schemeClr>
            </a:gs>
            <a:gs pos="80000">
              <a:schemeClr val="bg2">
                <a:lumMod val="60000"/>
                <a:lumOff val="40000"/>
              </a:schemeClr>
            </a:gs>
            <a:gs pos="100000">
              <a:schemeClr val="bg2">
                <a:lumMod val="60000"/>
                <a:lumOff val="40000"/>
              </a:schemeClr>
            </a:gs>
          </a:gsLst>
          <a:lin ang="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Flowchart: Merge 5"/>
          <p:cNvSpPr/>
          <p:nvPr userDrawn="1"/>
        </p:nvSpPr>
        <p:spPr>
          <a:xfrm>
            <a:off x="4027888" y="-735"/>
            <a:ext cx="2455925" cy="20315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10000"/>
              <a:gd name="connsiteY0" fmla="*/ 0 h 10015"/>
              <a:gd name="connsiteX1" fmla="*/ 10000 w 10000"/>
              <a:gd name="connsiteY1" fmla="*/ 2050 h 10015"/>
              <a:gd name="connsiteX2" fmla="*/ 5872 w 10000"/>
              <a:gd name="connsiteY2" fmla="*/ 10015 h 10015"/>
              <a:gd name="connsiteX3" fmla="*/ 0 w 10000"/>
              <a:gd name="connsiteY3" fmla="*/ 0 h 10015"/>
            </a:gdLst>
            <a:ahLst/>
            <a:cxnLst>
              <a:cxn ang="0">
                <a:pos x="connsiteX0" y="connsiteY0"/>
              </a:cxn>
              <a:cxn ang="0">
                <a:pos x="connsiteX1" y="connsiteY1"/>
              </a:cxn>
              <a:cxn ang="0">
                <a:pos x="connsiteX2" y="connsiteY2"/>
              </a:cxn>
              <a:cxn ang="0">
                <a:pos x="connsiteX3" y="connsiteY3"/>
              </a:cxn>
            </a:cxnLst>
            <a:rect l="l" t="t" r="r" b="b"/>
            <a:pathLst>
              <a:path w="10000" h="10015">
                <a:moveTo>
                  <a:pt x="0" y="0"/>
                </a:moveTo>
                <a:lnTo>
                  <a:pt x="10000" y="2050"/>
                </a:lnTo>
                <a:lnTo>
                  <a:pt x="5872" y="10015"/>
                </a:lnTo>
                <a:lnTo>
                  <a:pt x="0" y="0"/>
                </a:lnTo>
                <a:close/>
              </a:path>
            </a:pathLst>
          </a:custGeom>
          <a:gradFill flip="none" rotWithShape="1">
            <a:gsLst>
              <a:gs pos="0">
                <a:schemeClr val="bg2">
                  <a:lumMod val="40000"/>
                  <a:lumOff val="60000"/>
                </a:schemeClr>
              </a:gs>
              <a:gs pos="35000">
                <a:schemeClr val="bg2">
                  <a:lumMod val="60000"/>
                  <a:lumOff val="40000"/>
                </a:schemeClr>
              </a:gs>
              <a:gs pos="100000">
                <a:schemeClr val="bg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Flowchart: Merge 5"/>
          <p:cNvSpPr/>
          <p:nvPr userDrawn="1"/>
        </p:nvSpPr>
        <p:spPr>
          <a:xfrm>
            <a:off x="4319216" y="3976898"/>
            <a:ext cx="2965230" cy="116818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7014 h 9959"/>
              <a:gd name="connsiteX1" fmla="*/ 13506 w 13506"/>
              <a:gd name="connsiteY1" fmla="*/ 0 h 9959"/>
              <a:gd name="connsiteX2" fmla="*/ 9153 w 13506"/>
              <a:gd name="connsiteY2" fmla="*/ 9959 h 9959"/>
              <a:gd name="connsiteX3" fmla="*/ 2127 w 13506"/>
              <a:gd name="connsiteY3" fmla="*/ 9958 h 9959"/>
              <a:gd name="connsiteX4" fmla="*/ 0 w 13506"/>
              <a:gd name="connsiteY4" fmla="*/ 7014 h 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59">
                <a:moveTo>
                  <a:pt x="0" y="7014"/>
                </a:moveTo>
                <a:lnTo>
                  <a:pt x="13506" y="0"/>
                </a:lnTo>
                <a:lnTo>
                  <a:pt x="9153" y="9959"/>
                </a:lnTo>
                <a:lnTo>
                  <a:pt x="2127" y="9958"/>
                </a:lnTo>
                <a:lnTo>
                  <a:pt x="0" y="7014"/>
                </a:lnTo>
                <a:close/>
              </a:path>
            </a:pathLst>
          </a:custGeom>
          <a:gradFill flip="none" rotWithShape="1">
            <a:gsLst>
              <a:gs pos="0">
                <a:schemeClr val="bg2"/>
              </a:gs>
              <a:gs pos="13000">
                <a:schemeClr val="bg2"/>
              </a:gs>
              <a:gs pos="100000">
                <a:schemeClr val="bg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Text Placeholder 6"/>
          <p:cNvSpPr>
            <a:spLocks noGrp="1"/>
          </p:cNvSpPr>
          <p:nvPr>
            <p:ph type="body" sz="quarter" idx="25"/>
          </p:nvPr>
        </p:nvSpPr>
        <p:spPr>
          <a:xfrm>
            <a:off x="419825" y="408353"/>
            <a:ext cx="4505205" cy="189781"/>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20" name="Title 1"/>
          <p:cNvSpPr>
            <a:spLocks noGrp="1"/>
          </p:cNvSpPr>
          <p:nvPr>
            <p:ph type="title"/>
          </p:nvPr>
        </p:nvSpPr>
        <p:spPr>
          <a:xfrm>
            <a:off x="419825" y="613503"/>
            <a:ext cx="4505205" cy="2592683"/>
          </a:xfrm>
        </p:spPr>
        <p:txBody>
          <a:bodyPr/>
          <a:lstStyle/>
          <a:p>
            <a:r>
              <a:rPr lang="en-US" dirty="0" smtClean="0"/>
              <a:t>Click to edit Master title style</a:t>
            </a:r>
            <a:endParaRPr lang="en-US" dirty="0"/>
          </a:p>
        </p:txBody>
      </p:sp>
      <p:sp>
        <p:nvSpPr>
          <p:cNvPr id="13" name="Text Placeholder 6"/>
          <p:cNvSpPr>
            <a:spLocks noGrp="1"/>
          </p:cNvSpPr>
          <p:nvPr>
            <p:ph type="body" sz="quarter" idx="26" hasCustomPrompt="1"/>
          </p:nvPr>
        </p:nvSpPr>
        <p:spPr>
          <a:xfrm>
            <a:off x="419825" y="3581746"/>
            <a:ext cx="4505205" cy="189781"/>
          </a:xfrm>
        </p:spPr>
        <p:txBody>
          <a:bodyPr lIns="18000" anchor="t" anchorCtr="0">
            <a:noAutofit/>
          </a:bodyPr>
          <a:lstStyle>
            <a:lvl1pPr marL="0" indent="0">
              <a:buNone/>
              <a:defRPr sz="1400" cap="none" baseline="0">
                <a:solidFill>
                  <a:schemeClr val="tx2"/>
                </a:solidFill>
              </a:defRPr>
            </a:lvl1pPr>
          </a:lstStyle>
          <a:p>
            <a:pPr lvl="0"/>
            <a:r>
              <a:rPr lang="en-US" dirty="0" smtClean="0"/>
              <a:t>Add name, Title, Department</a:t>
            </a:r>
          </a:p>
        </p:txBody>
      </p:sp>
      <p:sp>
        <p:nvSpPr>
          <p:cNvPr id="9" name="Picture Placeholder 9"/>
          <p:cNvSpPr>
            <a:spLocks noGrp="1"/>
          </p:cNvSpPr>
          <p:nvPr>
            <p:ph type="pic" sz="quarter" idx="17" hasCustomPrompt="1"/>
          </p:nvPr>
        </p:nvSpPr>
        <p:spPr>
          <a:xfrm>
            <a:off x="3612218" y="-736"/>
            <a:ext cx="5537577" cy="4991332"/>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5235340">
                <a:moveTo>
                  <a:pt x="2621581" y="0"/>
                </a:moveTo>
                <a:lnTo>
                  <a:pt x="3122106" y="0"/>
                </a:lnTo>
                <a:lnTo>
                  <a:pt x="4647117" y="3631268"/>
                </a:lnTo>
                <a:lnTo>
                  <a:pt x="0" y="5235340"/>
                </a:lnTo>
                <a:lnTo>
                  <a:pt x="2621581" y="0"/>
                </a:lnTo>
                <a:close/>
              </a:path>
            </a:pathLst>
          </a:custGeom>
          <a:blipFill>
            <a:blip r:embed="rId2" cstate="print"/>
            <a:stretch>
              <a:fillRect/>
            </a:stretch>
          </a:blipFill>
        </p:spPr>
        <p:txBody>
          <a:bodyPr lIns="2016000" tIns="2664000" rIns="2016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21183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mage B">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777728" y="1460743"/>
            <a:ext cx="3947175"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6"/>
          <p:cNvSpPr>
            <a:spLocks noGrp="1"/>
          </p:cNvSpPr>
          <p:nvPr>
            <p:ph type="body" sz="quarter" idx="18" hasCustomPrompt="1"/>
          </p:nvPr>
        </p:nvSpPr>
        <p:spPr>
          <a:xfrm>
            <a:off x="4952653" y="1636548"/>
            <a:ext cx="3589465"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79231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Image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1" y="1460741"/>
            <a:ext cx="3946460"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6" name="Picture Placeholder 9"/>
          <p:cNvSpPr>
            <a:spLocks noGrp="1"/>
          </p:cNvSpPr>
          <p:nvPr>
            <p:ph type="pic" sz="quarter" idx="18" hasCustomPrompt="1"/>
          </p:nvPr>
        </p:nvSpPr>
        <p:spPr>
          <a:xfrm>
            <a:off x="4785388"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7" name="Text Placeholder 6"/>
          <p:cNvSpPr>
            <a:spLocks noGrp="1"/>
          </p:cNvSpPr>
          <p:nvPr>
            <p:ph type="body" sz="quarter" idx="21" hasCustomPrompt="1"/>
          </p:nvPr>
        </p:nvSpPr>
        <p:spPr>
          <a:xfrm>
            <a:off x="71402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8" name="Text Placeholder 6"/>
          <p:cNvSpPr>
            <a:spLocks noGrp="1"/>
          </p:cNvSpPr>
          <p:nvPr>
            <p:ph type="body" sz="quarter" idx="22" hasCustomPrompt="1"/>
          </p:nvPr>
        </p:nvSpPr>
        <p:spPr>
          <a:xfrm>
            <a:off x="4954588"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39078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Image 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0" name="Picture Placeholder 9"/>
          <p:cNvSpPr>
            <a:spLocks noGrp="1"/>
          </p:cNvSpPr>
          <p:nvPr>
            <p:ph type="pic" sz="quarter" idx="17" hasCustomPrompt="1"/>
          </p:nvPr>
        </p:nvSpPr>
        <p:spPr>
          <a:xfrm>
            <a:off x="6960149"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endParaRPr lang="en-US" dirty="0"/>
          </a:p>
        </p:txBody>
      </p:sp>
      <p:sp>
        <p:nvSpPr>
          <p:cNvPr id="16" name="Picture Placeholder 9"/>
          <p:cNvSpPr>
            <a:spLocks noGrp="1"/>
          </p:cNvSpPr>
          <p:nvPr>
            <p:ph type="pic" sz="quarter" idx="18" hasCustomPrompt="1"/>
          </p:nvPr>
        </p:nvSpPr>
        <p:spPr>
          <a:xfrm>
            <a:off x="4785388"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7" name="Picture Placeholder 9"/>
          <p:cNvSpPr>
            <a:spLocks noGrp="1"/>
          </p:cNvSpPr>
          <p:nvPr>
            <p:ph type="pic" sz="quarter" idx="19" hasCustomPrompt="1"/>
          </p:nvPr>
        </p:nvSpPr>
        <p:spPr>
          <a:xfrm>
            <a:off x="2602247" y="1460531"/>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Picture Placeholder 9"/>
          <p:cNvSpPr>
            <a:spLocks noGrp="1"/>
          </p:cNvSpPr>
          <p:nvPr>
            <p:ph type="pic" sz="quarter" idx="20" hasCustomPrompt="1"/>
          </p:nvPr>
        </p:nvSpPr>
        <p:spPr>
          <a:xfrm>
            <a:off x="419820" y="1460531"/>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Text Placeholder 6"/>
          <p:cNvSpPr>
            <a:spLocks noGrp="1"/>
          </p:cNvSpPr>
          <p:nvPr>
            <p:ph type="body" sz="quarter" idx="21" hasCustomPrompt="1"/>
          </p:nvPr>
        </p:nvSpPr>
        <p:spPr>
          <a:xfrm>
            <a:off x="71402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0" name="Text Placeholder 6"/>
          <p:cNvSpPr>
            <a:spLocks noGrp="1"/>
          </p:cNvSpPr>
          <p:nvPr>
            <p:ph type="body" sz="quarter" idx="22" hasCustomPrompt="1"/>
          </p:nvPr>
        </p:nvSpPr>
        <p:spPr>
          <a:xfrm>
            <a:off x="4954588"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1" name="Text Placeholder 6"/>
          <p:cNvSpPr>
            <a:spLocks noGrp="1"/>
          </p:cNvSpPr>
          <p:nvPr>
            <p:ph type="body" sz="quarter" idx="23" hasCustomPrompt="1"/>
          </p:nvPr>
        </p:nvSpPr>
        <p:spPr>
          <a:xfrm>
            <a:off x="27669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2" name="Text Placeholder 6"/>
          <p:cNvSpPr>
            <a:spLocks noGrp="1"/>
          </p:cNvSpPr>
          <p:nvPr>
            <p:ph type="body" sz="quarter" idx="24" hasCustomPrompt="1"/>
          </p:nvPr>
        </p:nvSpPr>
        <p:spPr>
          <a:xfrm>
            <a:off x="58081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3"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9611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Image 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0" name="Picture Placeholder 9"/>
          <p:cNvSpPr>
            <a:spLocks noGrp="1"/>
          </p:cNvSpPr>
          <p:nvPr>
            <p:ph type="pic" sz="quarter" idx="17" hasCustomPrompt="1"/>
          </p:nvPr>
        </p:nvSpPr>
        <p:spPr>
          <a:xfrm>
            <a:off x="6960149" y="1460740"/>
            <a:ext cx="1764037" cy="1318542"/>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6" name="Picture Placeholder 9"/>
          <p:cNvSpPr>
            <a:spLocks noGrp="1"/>
          </p:cNvSpPr>
          <p:nvPr>
            <p:ph type="pic" sz="quarter" idx="18" hasCustomPrompt="1"/>
          </p:nvPr>
        </p:nvSpPr>
        <p:spPr>
          <a:xfrm>
            <a:off x="4785388" y="1460740"/>
            <a:ext cx="1764037" cy="1318542"/>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7" name="Picture Placeholder 9"/>
          <p:cNvSpPr>
            <a:spLocks noGrp="1"/>
          </p:cNvSpPr>
          <p:nvPr>
            <p:ph type="pic" sz="quarter" idx="19" hasCustomPrompt="1"/>
          </p:nvPr>
        </p:nvSpPr>
        <p:spPr>
          <a:xfrm>
            <a:off x="2602247" y="1460532"/>
            <a:ext cx="1764037" cy="1318771"/>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Picture Placeholder 9"/>
          <p:cNvSpPr>
            <a:spLocks noGrp="1"/>
          </p:cNvSpPr>
          <p:nvPr>
            <p:ph type="pic" sz="quarter" idx="20" hasCustomPrompt="1"/>
          </p:nvPr>
        </p:nvSpPr>
        <p:spPr>
          <a:xfrm>
            <a:off x="419820" y="1460532"/>
            <a:ext cx="1764037" cy="1318771"/>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Text Placeholder 6"/>
          <p:cNvSpPr>
            <a:spLocks noGrp="1"/>
          </p:cNvSpPr>
          <p:nvPr>
            <p:ph type="body" sz="quarter" idx="21" hasCustomPrompt="1"/>
          </p:nvPr>
        </p:nvSpPr>
        <p:spPr>
          <a:xfrm>
            <a:off x="7140272"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0" name="Text Placeholder 6"/>
          <p:cNvSpPr>
            <a:spLocks noGrp="1"/>
          </p:cNvSpPr>
          <p:nvPr>
            <p:ph type="body" sz="quarter" idx="22" hasCustomPrompt="1"/>
          </p:nvPr>
        </p:nvSpPr>
        <p:spPr>
          <a:xfrm>
            <a:off x="4954588"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1" name="Text Placeholder 6"/>
          <p:cNvSpPr>
            <a:spLocks noGrp="1"/>
          </p:cNvSpPr>
          <p:nvPr>
            <p:ph type="body" sz="quarter" idx="23" hasCustomPrompt="1"/>
          </p:nvPr>
        </p:nvSpPr>
        <p:spPr>
          <a:xfrm>
            <a:off x="2766972"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2" name="Text Placeholder 6"/>
          <p:cNvSpPr>
            <a:spLocks noGrp="1"/>
          </p:cNvSpPr>
          <p:nvPr>
            <p:ph type="body" sz="quarter" idx="24" hasCustomPrompt="1"/>
          </p:nvPr>
        </p:nvSpPr>
        <p:spPr>
          <a:xfrm>
            <a:off x="580812"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5" name="Picture Placeholder 9"/>
          <p:cNvSpPr>
            <a:spLocks noGrp="1"/>
          </p:cNvSpPr>
          <p:nvPr>
            <p:ph type="pic" sz="quarter" idx="25" hasCustomPrompt="1"/>
          </p:nvPr>
        </p:nvSpPr>
        <p:spPr>
          <a:xfrm>
            <a:off x="6960149" y="2965683"/>
            <a:ext cx="1764037" cy="1318770"/>
          </a:xfrm>
          <a:solidFill>
            <a:schemeClr val="tx1"/>
          </a:solidFill>
        </p:spPr>
        <p:txBody>
          <a:bodyPr lIns="0" tIns="720000">
            <a:normAutofit/>
          </a:bodyPr>
          <a:lstStyle>
            <a:lvl1pPr marL="0" indent="0" algn="ctr">
              <a:buNone/>
              <a:defRPr sz="600" b="0" baseline="0">
                <a:solidFill>
                  <a:schemeClr val="accent3"/>
                </a:solidFill>
                <a:effectLst/>
              </a:defRPr>
            </a:lvl1pPr>
          </a:lstStyle>
          <a:p>
            <a:r>
              <a:rPr lang="en-US" dirty="0" smtClean="0"/>
              <a:t/>
            </a:r>
            <a:br>
              <a:rPr lang="en-US" dirty="0" smtClean="0"/>
            </a:br>
            <a:r>
              <a:rPr lang="en-US" dirty="0" smtClean="0"/>
              <a:t>ADD IMAGE BY CLICKING ICON</a:t>
            </a:r>
          </a:p>
        </p:txBody>
      </p:sp>
      <p:sp>
        <p:nvSpPr>
          <p:cNvPr id="26" name="Picture Placeholder 9"/>
          <p:cNvSpPr>
            <a:spLocks noGrp="1"/>
          </p:cNvSpPr>
          <p:nvPr>
            <p:ph type="pic" sz="quarter" idx="26" hasCustomPrompt="1"/>
          </p:nvPr>
        </p:nvSpPr>
        <p:spPr>
          <a:xfrm>
            <a:off x="4785388" y="2965683"/>
            <a:ext cx="1764037" cy="1318770"/>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7" name="Picture Placeholder 9"/>
          <p:cNvSpPr>
            <a:spLocks noGrp="1"/>
          </p:cNvSpPr>
          <p:nvPr>
            <p:ph type="pic" sz="quarter" idx="27" hasCustomPrompt="1"/>
          </p:nvPr>
        </p:nvSpPr>
        <p:spPr>
          <a:xfrm>
            <a:off x="2602247" y="2965456"/>
            <a:ext cx="1764037" cy="1318999"/>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8" name="Picture Placeholder 9"/>
          <p:cNvSpPr>
            <a:spLocks noGrp="1"/>
          </p:cNvSpPr>
          <p:nvPr>
            <p:ph type="pic" sz="quarter" idx="28" hasCustomPrompt="1"/>
          </p:nvPr>
        </p:nvSpPr>
        <p:spPr>
          <a:xfrm>
            <a:off x="419820" y="2965456"/>
            <a:ext cx="1764037" cy="1318999"/>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9" name="Text Placeholder 6"/>
          <p:cNvSpPr>
            <a:spLocks noGrp="1"/>
          </p:cNvSpPr>
          <p:nvPr>
            <p:ph type="body" sz="quarter" idx="29" hasCustomPrompt="1"/>
          </p:nvPr>
        </p:nvSpPr>
        <p:spPr>
          <a:xfrm>
            <a:off x="7140272"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30" name="Text Placeholder 6"/>
          <p:cNvSpPr>
            <a:spLocks noGrp="1"/>
          </p:cNvSpPr>
          <p:nvPr>
            <p:ph type="body" sz="quarter" idx="30" hasCustomPrompt="1"/>
          </p:nvPr>
        </p:nvSpPr>
        <p:spPr>
          <a:xfrm>
            <a:off x="4954588"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31" name="Text Placeholder 6"/>
          <p:cNvSpPr>
            <a:spLocks noGrp="1"/>
          </p:cNvSpPr>
          <p:nvPr>
            <p:ph type="body" sz="quarter" idx="31" hasCustomPrompt="1"/>
          </p:nvPr>
        </p:nvSpPr>
        <p:spPr>
          <a:xfrm>
            <a:off x="2766972"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32" name="Text Placeholder 6"/>
          <p:cNvSpPr>
            <a:spLocks noGrp="1"/>
          </p:cNvSpPr>
          <p:nvPr>
            <p:ph type="body" sz="quarter" idx="32" hasCustomPrompt="1"/>
          </p:nvPr>
        </p:nvSpPr>
        <p:spPr>
          <a:xfrm>
            <a:off x="580812"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3"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665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mage 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8" name="Picture Placeholder 8"/>
          <p:cNvSpPr>
            <a:spLocks noGrp="1"/>
          </p:cNvSpPr>
          <p:nvPr>
            <p:ph type="pic" sz="quarter" idx="17"/>
          </p:nvPr>
        </p:nvSpPr>
        <p:spPr>
          <a:xfrm>
            <a:off x="1219919" y="1669933"/>
            <a:ext cx="3127310" cy="1878944"/>
          </a:xfrm>
        </p:spPr>
        <p:txBody>
          <a:bodyPr/>
          <a:lstStyle/>
          <a:p>
            <a:r>
              <a:rPr lang="en-US" dirty="0" smtClean="0"/>
              <a:t>Click icon to add picture</a:t>
            </a:r>
            <a:endParaRPr lang="en-US" dirty="0"/>
          </a:p>
        </p:txBody>
      </p:sp>
      <p:sp>
        <p:nvSpPr>
          <p:cNvPr id="12" name="Picture Placeholder 9"/>
          <p:cNvSpPr>
            <a:spLocks noGrp="1"/>
          </p:cNvSpPr>
          <p:nvPr>
            <p:ph type="pic" sz="quarter" idx="24" hasCustomPrompt="1"/>
          </p:nvPr>
        </p:nvSpPr>
        <p:spPr>
          <a:xfrm>
            <a:off x="1219920" y="1669933"/>
            <a:ext cx="3127310" cy="1878944"/>
          </a:xfrm>
          <a:solidFill>
            <a:schemeClr val="tx1"/>
          </a:solidFill>
        </p:spPr>
        <p:txBody>
          <a:bodyPr lIns="108000" tIns="11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3" name="Text Placeholder 6"/>
          <p:cNvSpPr>
            <a:spLocks noGrp="1"/>
          </p:cNvSpPr>
          <p:nvPr>
            <p:ph type="body" sz="quarter" idx="22" hasCustomPrompt="1"/>
          </p:nvPr>
        </p:nvSpPr>
        <p:spPr>
          <a:xfrm>
            <a:off x="1219919" y="3663443"/>
            <a:ext cx="3127310" cy="492147"/>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14" name="Picture Placeholder 9"/>
          <p:cNvSpPr>
            <a:spLocks noGrp="1"/>
          </p:cNvSpPr>
          <p:nvPr>
            <p:ph type="pic" sz="quarter" idx="25" hasCustomPrompt="1"/>
          </p:nvPr>
        </p:nvSpPr>
        <p:spPr>
          <a:xfrm>
            <a:off x="4796773" y="1669933"/>
            <a:ext cx="3127310" cy="1878944"/>
          </a:xfrm>
          <a:solidFill>
            <a:schemeClr val="tx1"/>
          </a:solidFill>
        </p:spPr>
        <p:txBody>
          <a:bodyPr lIns="108000" tIns="11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5" name="Text Placeholder 6"/>
          <p:cNvSpPr>
            <a:spLocks noGrp="1"/>
          </p:cNvSpPr>
          <p:nvPr>
            <p:ph type="body" sz="quarter" idx="26" hasCustomPrompt="1"/>
          </p:nvPr>
        </p:nvSpPr>
        <p:spPr>
          <a:xfrm>
            <a:off x="4796772" y="3663443"/>
            <a:ext cx="3127310" cy="492147"/>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16"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7"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8347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Image 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Picture Placeholder 9"/>
          <p:cNvSpPr>
            <a:spLocks noGrp="1"/>
          </p:cNvSpPr>
          <p:nvPr>
            <p:ph type="pic" sz="quarter" idx="24" hasCustomPrompt="1"/>
          </p:nvPr>
        </p:nvSpPr>
        <p:spPr>
          <a:xfrm>
            <a:off x="905429" y="1905536"/>
            <a:ext cx="2194578" cy="1318542"/>
          </a:xfrm>
          <a:solidFill>
            <a:schemeClr val="tx1"/>
          </a:solidFill>
        </p:spPr>
        <p:txBody>
          <a:bodyPr lIns="108000" tIns="86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3" name="Text Placeholder 6"/>
          <p:cNvSpPr>
            <a:spLocks noGrp="1"/>
          </p:cNvSpPr>
          <p:nvPr>
            <p:ph type="body" sz="quarter" idx="22" hasCustomPrompt="1"/>
          </p:nvPr>
        </p:nvSpPr>
        <p:spPr>
          <a:xfrm>
            <a:off x="905429" y="3328588"/>
            <a:ext cx="2194578" cy="492147"/>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8" name="Picture Placeholder 9"/>
          <p:cNvSpPr>
            <a:spLocks noGrp="1"/>
          </p:cNvSpPr>
          <p:nvPr>
            <p:ph type="pic" sz="quarter" idx="25" hasCustomPrompt="1"/>
          </p:nvPr>
        </p:nvSpPr>
        <p:spPr>
          <a:xfrm>
            <a:off x="3475025" y="1905536"/>
            <a:ext cx="2194578" cy="1318542"/>
          </a:xfrm>
          <a:solidFill>
            <a:schemeClr val="tx1"/>
          </a:solidFill>
        </p:spPr>
        <p:txBody>
          <a:bodyPr lIns="108000" tIns="86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Text Placeholder 6"/>
          <p:cNvSpPr>
            <a:spLocks noGrp="1"/>
          </p:cNvSpPr>
          <p:nvPr>
            <p:ph type="body" sz="quarter" idx="26" hasCustomPrompt="1"/>
          </p:nvPr>
        </p:nvSpPr>
        <p:spPr>
          <a:xfrm>
            <a:off x="3475025" y="3328588"/>
            <a:ext cx="2194578" cy="492147"/>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20" name="Picture Placeholder 9"/>
          <p:cNvSpPr>
            <a:spLocks noGrp="1"/>
          </p:cNvSpPr>
          <p:nvPr>
            <p:ph type="pic" sz="quarter" idx="27" hasCustomPrompt="1"/>
          </p:nvPr>
        </p:nvSpPr>
        <p:spPr>
          <a:xfrm>
            <a:off x="6044621" y="1905536"/>
            <a:ext cx="2194578" cy="1318542"/>
          </a:xfrm>
          <a:solidFill>
            <a:schemeClr val="tx1"/>
          </a:solidFill>
        </p:spPr>
        <p:txBody>
          <a:bodyPr lIns="108000" tIns="86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1" name="Text Placeholder 6"/>
          <p:cNvSpPr>
            <a:spLocks noGrp="1"/>
          </p:cNvSpPr>
          <p:nvPr>
            <p:ph type="body" sz="quarter" idx="28" hasCustomPrompt="1"/>
          </p:nvPr>
        </p:nvSpPr>
        <p:spPr>
          <a:xfrm>
            <a:off x="6044621" y="3328588"/>
            <a:ext cx="2194578" cy="492147"/>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4"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5"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14160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Image H">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1" y="0"/>
            <a:ext cx="9144001" cy="4284666"/>
          </a:xfrm>
          <a:solidFill>
            <a:schemeClr val="tx1"/>
          </a:solidFill>
        </p:spPr>
        <p:txBody>
          <a:bodyPr lIns="108000" tIns="2376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136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9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7" name="Media Placeholder 8"/>
          <p:cNvSpPr>
            <a:spLocks noGrp="1"/>
          </p:cNvSpPr>
          <p:nvPr>
            <p:ph type="media" sz="quarter" idx="13" hasCustomPrompt="1"/>
          </p:nvPr>
        </p:nvSpPr>
        <p:spPr>
          <a:xfrm>
            <a:off x="3704592" y="1460743"/>
            <a:ext cx="5020309" cy="2823923"/>
          </a:xfrm>
          <a:solidFill>
            <a:schemeClr val="tx1"/>
          </a:solidFill>
          <a:effectLst/>
        </p:spPr>
        <p:txBody>
          <a:bodyPr tIns="1584000">
            <a:normAutofit/>
          </a:bodyPr>
          <a:lstStyle>
            <a:lvl1pPr marL="0" indent="0" algn="ctr">
              <a:buNone/>
              <a:defRPr sz="600">
                <a:solidFill>
                  <a:schemeClr val="accent3"/>
                </a:solidFill>
              </a:defRPr>
            </a:lvl1pPr>
          </a:lstStyle>
          <a:p>
            <a:r>
              <a:rPr lang="en-US" dirty="0" smtClean="0"/>
              <a:t>CLICK TO ADD MEDIA SIZE 16/9</a:t>
            </a:r>
            <a:endParaRPr lang="en-US" dirty="0"/>
          </a:p>
        </p:txBody>
      </p:sp>
      <p:sp>
        <p:nvSpPr>
          <p:cNvPr id="8" name="Content Placeholder 8"/>
          <p:cNvSpPr>
            <a:spLocks noGrp="1"/>
          </p:cNvSpPr>
          <p:nvPr>
            <p:ph sz="quarter" idx="19"/>
          </p:nvPr>
        </p:nvSpPr>
        <p:spPr>
          <a:xfrm>
            <a:off x="419819" y="1460741"/>
            <a:ext cx="2873326"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9"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37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9 Video Large">
    <p:spTree>
      <p:nvGrpSpPr>
        <p:cNvPr id="1" name=""/>
        <p:cNvGrpSpPr/>
        <p:nvPr/>
      </p:nvGrpSpPr>
      <p:grpSpPr>
        <a:xfrm>
          <a:off x="0" y="0"/>
          <a:ext cx="0" cy="0"/>
          <a:chOff x="0" y="0"/>
          <a:chExt cx="0" cy="0"/>
        </a:xfrm>
      </p:grpSpPr>
      <p:sp>
        <p:nvSpPr>
          <p:cNvPr id="7" name="Media Placeholder 8"/>
          <p:cNvSpPr>
            <a:spLocks noGrp="1"/>
          </p:cNvSpPr>
          <p:nvPr>
            <p:ph type="media" sz="quarter" idx="13" hasCustomPrompt="1"/>
          </p:nvPr>
        </p:nvSpPr>
        <p:spPr>
          <a:xfrm>
            <a:off x="1846162" y="415377"/>
            <a:ext cx="6878738" cy="3869288"/>
          </a:xfrm>
          <a:solidFill>
            <a:schemeClr val="tx1"/>
          </a:solidFill>
          <a:effectLst/>
        </p:spPr>
        <p:txBody>
          <a:bodyPr tIns="2088000">
            <a:normAutofit/>
          </a:bodyPr>
          <a:lstStyle>
            <a:lvl1pPr marL="0" indent="0" algn="ctr">
              <a:buNone/>
              <a:defRPr sz="600">
                <a:solidFill>
                  <a:schemeClr val="accent3"/>
                </a:solidFill>
              </a:defRPr>
            </a:lvl1pPr>
          </a:lstStyle>
          <a:p>
            <a:r>
              <a:rPr lang="en-US" dirty="0" smtClean="0"/>
              <a:t>CLICK TO ADD MEDIA SIZE 16/9</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10" name="Text Placeholder 6"/>
          <p:cNvSpPr>
            <a:spLocks noGrp="1"/>
          </p:cNvSpPr>
          <p:nvPr>
            <p:ph type="body" sz="quarter" idx="18" hasCustomPrompt="1"/>
          </p:nvPr>
        </p:nvSpPr>
        <p:spPr>
          <a:xfrm>
            <a:off x="421896" y="415377"/>
            <a:ext cx="1250651" cy="3869288"/>
          </a:xfrm>
        </p:spPr>
        <p:txBody>
          <a:bodyPr lIns="18000" anchor="t" anchorCtr="0">
            <a:normAutofit/>
          </a:bodyPr>
          <a:lstStyle>
            <a:lvl1pPr marL="0" indent="0">
              <a:buNone/>
              <a:defRPr sz="12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24920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8" name="Content Placeholder 8"/>
          <p:cNvSpPr>
            <a:spLocks noGrp="1"/>
          </p:cNvSpPr>
          <p:nvPr>
            <p:ph sz="quarter" idx="19"/>
          </p:nvPr>
        </p:nvSpPr>
        <p:spPr>
          <a:xfrm>
            <a:off x="419819" y="1460741"/>
            <a:ext cx="4165486"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9" name="Media Placeholder 8"/>
          <p:cNvSpPr>
            <a:spLocks noGrp="1"/>
          </p:cNvSpPr>
          <p:nvPr>
            <p:ph type="media" sz="quarter" idx="15" hasCustomPrompt="1"/>
          </p:nvPr>
        </p:nvSpPr>
        <p:spPr>
          <a:xfrm>
            <a:off x="4958719" y="1460741"/>
            <a:ext cx="3766185" cy="2823713"/>
          </a:xfrm>
          <a:solidFill>
            <a:schemeClr val="tx1"/>
          </a:solidFill>
          <a:effectLst/>
        </p:spPr>
        <p:txBody>
          <a:bodyPr tIns="1584000">
            <a:normAutofit/>
          </a:bodyPr>
          <a:lstStyle>
            <a:lvl1pPr marL="0" indent="0" algn="ctr">
              <a:buNone/>
              <a:defRPr sz="600" baseline="0">
                <a:solidFill>
                  <a:schemeClr val="accent3"/>
                </a:solidFill>
              </a:defRPr>
            </a:lvl1pPr>
          </a:lstStyle>
          <a:p>
            <a:r>
              <a:rPr lang="en-US" dirty="0" smtClean="0"/>
              <a:t>CLICK TO ADD MEDIA SIZE 4/3</a:t>
            </a:r>
            <a:endParaRPr lang="en-US" dirty="0"/>
          </a:p>
        </p:txBody>
      </p:sp>
      <p:sp>
        <p:nvSpPr>
          <p:cNvPr id="10"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741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1" name="Rectangle 10"/>
          <p:cNvSpPr/>
          <p:nvPr userDrawn="1"/>
        </p:nvSpPr>
        <p:spPr>
          <a:xfrm>
            <a:off x="5335931" y="-734"/>
            <a:ext cx="1576087" cy="4806134"/>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1576087"/>
              <a:gd name="connsiteY0" fmla="*/ 4238977 h 4806134"/>
              <a:gd name="connsiteX1" fmla="*/ 1576087 w 1576087"/>
              <a:gd name="connsiteY1" fmla="*/ 0 h 4806134"/>
              <a:gd name="connsiteX2" fmla="*/ 453342 w 1576087"/>
              <a:gd name="connsiteY2" fmla="*/ 4806134 h 4806134"/>
              <a:gd name="connsiteX3" fmla="*/ 0 w 1576087"/>
              <a:gd name="connsiteY3" fmla="*/ 4238977 h 4806134"/>
            </a:gdLst>
            <a:ahLst/>
            <a:cxnLst>
              <a:cxn ang="0">
                <a:pos x="connsiteX0" y="connsiteY0"/>
              </a:cxn>
              <a:cxn ang="0">
                <a:pos x="connsiteX1" y="connsiteY1"/>
              </a:cxn>
              <a:cxn ang="0">
                <a:pos x="connsiteX2" y="connsiteY2"/>
              </a:cxn>
              <a:cxn ang="0">
                <a:pos x="connsiteX3" y="connsiteY3"/>
              </a:cxn>
            </a:cxnLst>
            <a:rect l="l" t="t" r="r" b="b"/>
            <a:pathLst>
              <a:path w="1576087" h="4806134">
                <a:moveTo>
                  <a:pt x="0" y="4238977"/>
                </a:moveTo>
                <a:lnTo>
                  <a:pt x="1576087" y="0"/>
                </a:lnTo>
                <a:lnTo>
                  <a:pt x="453342" y="4806134"/>
                </a:lnTo>
                <a:lnTo>
                  <a:pt x="0" y="4238977"/>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0" name="Text Placeholder 9"/>
          <p:cNvSpPr>
            <a:spLocks noGrp="1"/>
          </p:cNvSpPr>
          <p:nvPr>
            <p:ph type="body" sz="quarter" idx="18" hasCustomPrompt="1"/>
          </p:nvPr>
        </p:nvSpPr>
        <p:spPr>
          <a:xfrm>
            <a:off x="419100" y="1460741"/>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1" name="Text Placeholder 9"/>
          <p:cNvSpPr>
            <a:spLocks noGrp="1"/>
          </p:cNvSpPr>
          <p:nvPr>
            <p:ph type="body" sz="quarter" idx="19" hasCustomPrompt="1"/>
          </p:nvPr>
        </p:nvSpPr>
        <p:spPr>
          <a:xfrm>
            <a:off x="419820" y="1798764"/>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2" name="Text Placeholder 9"/>
          <p:cNvSpPr>
            <a:spLocks noGrp="1"/>
          </p:cNvSpPr>
          <p:nvPr>
            <p:ph type="body" sz="quarter" idx="20" hasCustomPrompt="1"/>
          </p:nvPr>
        </p:nvSpPr>
        <p:spPr>
          <a:xfrm>
            <a:off x="419820" y="2136789"/>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3" name="Text Placeholder 9"/>
          <p:cNvSpPr>
            <a:spLocks noGrp="1"/>
          </p:cNvSpPr>
          <p:nvPr>
            <p:ph type="body" sz="quarter" idx="21" hasCustomPrompt="1"/>
          </p:nvPr>
        </p:nvSpPr>
        <p:spPr>
          <a:xfrm>
            <a:off x="419820" y="2474813"/>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4" name="Text Placeholder 9"/>
          <p:cNvSpPr>
            <a:spLocks noGrp="1"/>
          </p:cNvSpPr>
          <p:nvPr>
            <p:ph type="body" sz="quarter" idx="22" hasCustomPrompt="1"/>
          </p:nvPr>
        </p:nvSpPr>
        <p:spPr>
          <a:xfrm>
            <a:off x="419100" y="2812836"/>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5" name="Text Placeholder 9"/>
          <p:cNvSpPr>
            <a:spLocks noGrp="1"/>
          </p:cNvSpPr>
          <p:nvPr>
            <p:ph type="body" sz="quarter" idx="23" hasCustomPrompt="1"/>
          </p:nvPr>
        </p:nvSpPr>
        <p:spPr>
          <a:xfrm>
            <a:off x="419100" y="3150861"/>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6" name="Text Placeholder 9"/>
          <p:cNvSpPr>
            <a:spLocks noGrp="1"/>
          </p:cNvSpPr>
          <p:nvPr>
            <p:ph type="body" sz="quarter" idx="24" hasCustomPrompt="1"/>
          </p:nvPr>
        </p:nvSpPr>
        <p:spPr>
          <a:xfrm>
            <a:off x="417653" y="3488883"/>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9"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30" name="TextBox 29"/>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31" name="Text Placeholder 9"/>
          <p:cNvSpPr>
            <a:spLocks noGrp="1"/>
          </p:cNvSpPr>
          <p:nvPr>
            <p:ph type="body" sz="quarter" idx="26" hasCustomPrompt="1"/>
          </p:nvPr>
        </p:nvSpPr>
        <p:spPr>
          <a:xfrm>
            <a:off x="419820" y="3826478"/>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17" name="Rectangle 10"/>
          <p:cNvSpPr/>
          <p:nvPr userDrawn="1"/>
        </p:nvSpPr>
        <p:spPr>
          <a:xfrm>
            <a:off x="6605286" y="2779119"/>
            <a:ext cx="2363166" cy="1189048"/>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3312289"/>
              <a:gd name="connsiteY0" fmla="*/ 1518926 h 2213405"/>
              <a:gd name="connsiteX1" fmla="*/ 3312289 w 3312289"/>
              <a:gd name="connsiteY1" fmla="*/ 0 h 2213405"/>
              <a:gd name="connsiteX2" fmla="*/ 430193 w 3312289"/>
              <a:gd name="connsiteY2" fmla="*/ 2213405 h 2213405"/>
              <a:gd name="connsiteX3" fmla="*/ 0 w 3312289"/>
              <a:gd name="connsiteY3" fmla="*/ 1518926 h 2213405"/>
              <a:gd name="connsiteX0" fmla="*/ 981918 w 2882096"/>
              <a:gd name="connsiteY0" fmla="*/ 870744 h 2213405"/>
              <a:gd name="connsiteX1" fmla="*/ 2882096 w 2882096"/>
              <a:gd name="connsiteY1" fmla="*/ 0 h 2213405"/>
              <a:gd name="connsiteX2" fmla="*/ 0 w 2882096"/>
              <a:gd name="connsiteY2" fmla="*/ 2213405 h 2213405"/>
              <a:gd name="connsiteX3" fmla="*/ 981918 w 2882096"/>
              <a:gd name="connsiteY3" fmla="*/ 870744 h 2213405"/>
              <a:gd name="connsiteX0" fmla="*/ 0 w 1900178"/>
              <a:gd name="connsiteY0" fmla="*/ 870744 h 1096448"/>
              <a:gd name="connsiteX1" fmla="*/ 1900178 w 1900178"/>
              <a:gd name="connsiteY1" fmla="*/ 0 h 1096448"/>
              <a:gd name="connsiteX2" fmla="*/ 881606 w 1900178"/>
              <a:gd name="connsiteY2" fmla="*/ 1096448 h 1096448"/>
              <a:gd name="connsiteX3" fmla="*/ 0 w 1900178"/>
              <a:gd name="connsiteY3" fmla="*/ 870744 h 1096448"/>
              <a:gd name="connsiteX0" fmla="*/ 0 w 1969626"/>
              <a:gd name="connsiteY0" fmla="*/ 986491 h 1096448"/>
              <a:gd name="connsiteX1" fmla="*/ 1969626 w 1969626"/>
              <a:gd name="connsiteY1" fmla="*/ 0 h 1096448"/>
              <a:gd name="connsiteX2" fmla="*/ 951054 w 1969626"/>
              <a:gd name="connsiteY2" fmla="*/ 1096448 h 1096448"/>
              <a:gd name="connsiteX3" fmla="*/ 0 w 1969626"/>
              <a:gd name="connsiteY3" fmla="*/ 986491 h 1096448"/>
              <a:gd name="connsiteX0" fmla="*/ 0 w 1969626"/>
              <a:gd name="connsiteY0" fmla="*/ 986491 h 986491"/>
              <a:gd name="connsiteX1" fmla="*/ 1969626 w 1969626"/>
              <a:gd name="connsiteY1" fmla="*/ 0 h 986491"/>
              <a:gd name="connsiteX2" fmla="*/ 1842305 w 1969626"/>
              <a:gd name="connsiteY2" fmla="*/ 807081 h 986491"/>
              <a:gd name="connsiteX3" fmla="*/ 0 w 1969626"/>
              <a:gd name="connsiteY3" fmla="*/ 986491 h 986491"/>
              <a:gd name="connsiteX0" fmla="*/ 0 w 2137459"/>
              <a:gd name="connsiteY0" fmla="*/ 1079089 h 1079089"/>
              <a:gd name="connsiteX1" fmla="*/ 2137459 w 2137459"/>
              <a:gd name="connsiteY1" fmla="*/ 0 h 1079089"/>
              <a:gd name="connsiteX2" fmla="*/ 1842305 w 2137459"/>
              <a:gd name="connsiteY2" fmla="*/ 899679 h 1079089"/>
              <a:gd name="connsiteX3" fmla="*/ 0 w 2137459"/>
              <a:gd name="connsiteY3" fmla="*/ 1079089 h 1079089"/>
              <a:gd name="connsiteX0" fmla="*/ 0 w 2363166"/>
              <a:gd name="connsiteY0" fmla="*/ 1189048 h 1189048"/>
              <a:gd name="connsiteX1" fmla="*/ 2363166 w 2363166"/>
              <a:gd name="connsiteY1" fmla="*/ 0 h 1189048"/>
              <a:gd name="connsiteX2" fmla="*/ 2068012 w 2363166"/>
              <a:gd name="connsiteY2" fmla="*/ 899679 h 1189048"/>
              <a:gd name="connsiteX3" fmla="*/ 0 w 2363166"/>
              <a:gd name="connsiteY3" fmla="*/ 1189048 h 1189048"/>
              <a:gd name="connsiteX0" fmla="*/ 0 w 2363166"/>
              <a:gd name="connsiteY0" fmla="*/ 1189048 h 1189048"/>
              <a:gd name="connsiteX1" fmla="*/ 2363166 w 2363166"/>
              <a:gd name="connsiteY1" fmla="*/ 0 h 1189048"/>
              <a:gd name="connsiteX2" fmla="*/ 2189546 w 2363166"/>
              <a:gd name="connsiteY2" fmla="*/ 529289 h 1189048"/>
              <a:gd name="connsiteX3" fmla="*/ 0 w 2363166"/>
              <a:gd name="connsiteY3" fmla="*/ 1189048 h 1189048"/>
              <a:gd name="connsiteX0" fmla="*/ 0 w 2363166"/>
              <a:gd name="connsiteY0" fmla="*/ 1189048 h 1189048"/>
              <a:gd name="connsiteX1" fmla="*/ 2363166 w 2363166"/>
              <a:gd name="connsiteY1" fmla="*/ 0 h 1189048"/>
              <a:gd name="connsiteX2" fmla="*/ 2282143 w 2363166"/>
              <a:gd name="connsiteY2" fmla="*/ 673973 h 1189048"/>
              <a:gd name="connsiteX3" fmla="*/ 0 w 2363166"/>
              <a:gd name="connsiteY3" fmla="*/ 1189048 h 1189048"/>
            </a:gdLst>
            <a:ahLst/>
            <a:cxnLst>
              <a:cxn ang="0">
                <a:pos x="connsiteX0" y="connsiteY0"/>
              </a:cxn>
              <a:cxn ang="0">
                <a:pos x="connsiteX1" y="connsiteY1"/>
              </a:cxn>
              <a:cxn ang="0">
                <a:pos x="connsiteX2" y="connsiteY2"/>
              </a:cxn>
              <a:cxn ang="0">
                <a:pos x="connsiteX3" y="connsiteY3"/>
              </a:cxn>
            </a:cxnLst>
            <a:rect l="l" t="t" r="r" b="b"/>
            <a:pathLst>
              <a:path w="2363166" h="1189048">
                <a:moveTo>
                  <a:pt x="0" y="1189048"/>
                </a:moveTo>
                <a:lnTo>
                  <a:pt x="2363166" y="0"/>
                </a:lnTo>
                <a:lnTo>
                  <a:pt x="2282143" y="673973"/>
                </a:lnTo>
                <a:lnTo>
                  <a:pt x="0" y="1189048"/>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Picture Placeholder 9"/>
          <p:cNvSpPr>
            <a:spLocks noGrp="1"/>
          </p:cNvSpPr>
          <p:nvPr>
            <p:ph type="pic" sz="quarter" idx="17" hasCustomPrompt="1"/>
          </p:nvPr>
        </p:nvSpPr>
        <p:spPr>
          <a:xfrm>
            <a:off x="5904000" y="-736"/>
            <a:ext cx="3240000" cy="4320000"/>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998" h="4531189">
                <a:moveTo>
                  <a:pt x="839165" y="0"/>
                </a:moveTo>
                <a:lnTo>
                  <a:pt x="2718998" y="0"/>
                </a:lnTo>
                <a:lnTo>
                  <a:pt x="2718998" y="2823923"/>
                </a:lnTo>
                <a:lnTo>
                  <a:pt x="0" y="4531189"/>
                </a:lnTo>
                <a:lnTo>
                  <a:pt x="839165" y="0"/>
                </a:lnTo>
                <a:close/>
              </a:path>
            </a:pathLst>
          </a:custGeom>
          <a:blipFill>
            <a:blip r:embed="rId2" cstate="print"/>
            <a:stretch>
              <a:fillRect/>
            </a:stretch>
          </a:blipFill>
        </p:spPr>
        <p:txBody>
          <a:bodyPr lIns="828000" tIns="2304000" rIns="828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6061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3 Video Lar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Media Placeholder 8"/>
          <p:cNvSpPr>
            <a:spLocks noGrp="1"/>
          </p:cNvSpPr>
          <p:nvPr>
            <p:ph type="media" sz="quarter" idx="15" hasCustomPrompt="1"/>
          </p:nvPr>
        </p:nvSpPr>
        <p:spPr>
          <a:xfrm>
            <a:off x="3563722" y="415379"/>
            <a:ext cx="5160460" cy="3869077"/>
          </a:xfrm>
          <a:solidFill>
            <a:schemeClr val="tx1"/>
          </a:solidFill>
          <a:effectLst/>
        </p:spPr>
        <p:txBody>
          <a:bodyPr tIns="2088000">
            <a:normAutofit/>
          </a:bodyPr>
          <a:lstStyle>
            <a:lvl1pPr marL="0" indent="0" algn="ctr">
              <a:buNone/>
              <a:defRPr sz="600" baseline="0">
                <a:solidFill>
                  <a:schemeClr val="accent3"/>
                </a:solidFill>
              </a:defRPr>
            </a:lvl1pPr>
          </a:lstStyle>
          <a:p>
            <a:r>
              <a:rPr lang="en-US" dirty="0" smtClean="0"/>
              <a:t>CLICK TO ADD MEDIA SIZE 4/3</a:t>
            </a:r>
            <a:endParaRPr lang="en-US" dirty="0"/>
          </a:p>
        </p:txBody>
      </p:sp>
      <p:sp>
        <p:nvSpPr>
          <p:cNvPr id="8" name="Text Placeholder 6"/>
          <p:cNvSpPr>
            <a:spLocks noGrp="1"/>
          </p:cNvSpPr>
          <p:nvPr>
            <p:ph type="body" sz="quarter" idx="18" hasCustomPrompt="1"/>
          </p:nvPr>
        </p:nvSpPr>
        <p:spPr>
          <a:xfrm>
            <a:off x="421895" y="415377"/>
            <a:ext cx="2998427" cy="3869288"/>
          </a:xfrm>
        </p:spPr>
        <p:txBody>
          <a:bodyPr lIns="18000" anchor="t" anchorCtr="0">
            <a:normAutofit/>
          </a:bodyPr>
          <a:lstStyle>
            <a:lvl1pPr marL="0" indent="0">
              <a:buNone/>
              <a:defRPr sz="14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3354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0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43"/>
          <a:stretch/>
        </p:blipFill>
        <p:spPr>
          <a:xfrm>
            <a:off x="5821864" y="1904724"/>
            <a:ext cx="1823991" cy="1833899"/>
          </a:xfrm>
          <a:prstGeom prst="rect">
            <a:avLst/>
          </a:prstGeom>
        </p:spPr>
      </p:pic>
      <p:sp>
        <p:nvSpPr>
          <p:cNvPr id="20" name="Text Placeholder 6"/>
          <p:cNvSpPr>
            <a:spLocks noGrp="1"/>
          </p:cNvSpPr>
          <p:nvPr>
            <p:ph type="body" sz="quarter" idx="15" hasCustomPrompt="1"/>
          </p:nvPr>
        </p:nvSpPr>
        <p:spPr>
          <a:xfrm>
            <a:off x="4334721" y="2610096"/>
            <a:ext cx="3115141" cy="399324"/>
          </a:xfrm>
        </p:spPr>
        <p:txBody>
          <a:bodyPr lIns="18000" anchor="ctr" anchorCtr="0">
            <a:noAutofit/>
          </a:bodyPr>
          <a:lstStyle>
            <a:lvl1pPr marL="0" indent="0" algn="r">
              <a:buNone/>
              <a:defRPr sz="3200" cap="none" baseline="0">
                <a:solidFill>
                  <a:schemeClr val="accent3"/>
                </a:solidFill>
              </a:defRPr>
            </a:lvl1pPr>
          </a:lstStyle>
          <a:p>
            <a:pPr lvl="0"/>
            <a:r>
              <a:rPr lang="en-US" dirty="0" smtClean="0"/>
              <a:t>ADD TEXT</a:t>
            </a:r>
          </a:p>
        </p:txBody>
      </p:sp>
      <p:sp>
        <p:nvSpPr>
          <p:cNvPr id="23" name="Content Placeholder 8"/>
          <p:cNvSpPr>
            <a:spLocks noGrp="1"/>
          </p:cNvSpPr>
          <p:nvPr>
            <p:ph sz="quarter" idx="19"/>
          </p:nvPr>
        </p:nvSpPr>
        <p:spPr>
          <a:xfrm>
            <a:off x="419819" y="1460741"/>
            <a:ext cx="2873326"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820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cus A">
    <p:spTree>
      <p:nvGrpSpPr>
        <p:cNvPr id="1" name=""/>
        <p:cNvGrpSpPr/>
        <p:nvPr/>
      </p:nvGrpSpPr>
      <p:grpSpPr>
        <a:xfrm>
          <a:off x="0" y="0"/>
          <a:ext cx="0" cy="0"/>
          <a:chOff x="0" y="0"/>
          <a:chExt cx="0" cy="0"/>
        </a:xfrm>
      </p:grpSpPr>
      <p:grpSp>
        <p:nvGrpSpPr>
          <p:cNvPr id="23" name="Group 22"/>
          <p:cNvGrpSpPr/>
          <p:nvPr userDrawn="1"/>
        </p:nvGrpSpPr>
        <p:grpSpPr>
          <a:xfrm>
            <a:off x="6201808" y="1"/>
            <a:ext cx="2955380" cy="2407875"/>
            <a:chOff x="5506745" y="-6325"/>
            <a:chExt cx="3650635" cy="2974329"/>
          </a:xfrm>
        </p:grpSpPr>
        <p:sp>
          <p:nvSpPr>
            <p:cNvPr id="25"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26" name="Group 25"/>
            <p:cNvGrpSpPr/>
            <p:nvPr/>
          </p:nvGrpSpPr>
          <p:grpSpPr>
            <a:xfrm>
              <a:off x="5506745" y="-6325"/>
              <a:ext cx="3650635" cy="1477602"/>
              <a:chOff x="2813540" y="1277634"/>
              <a:chExt cx="4272620" cy="1729351"/>
            </a:xfrm>
          </p:grpSpPr>
          <p:sp>
            <p:nvSpPr>
              <p:cNvPr id="27" name="Isosceles Triangle 9"/>
              <p:cNvSpPr/>
              <p:nvPr/>
            </p:nvSpPr>
            <p:spPr>
              <a:xfrm>
                <a:off x="2813540"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15"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6"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
        <p:nvSpPr>
          <p:cNvPr id="17" name="Title 1"/>
          <p:cNvSpPr>
            <a:spLocks noGrp="1"/>
          </p:cNvSpPr>
          <p:nvPr>
            <p:ph type="title"/>
          </p:nvPr>
        </p:nvSpPr>
        <p:spPr>
          <a:xfrm>
            <a:off x="1756476" y="2225348"/>
            <a:ext cx="5631048" cy="676227"/>
          </a:xfrm>
        </p:spPr>
        <p:txBody>
          <a:bodyPr anchor="ctr" anchorCtr="0"/>
          <a:lstStyle>
            <a:lvl1pPr algn="ctr">
              <a:defRPr sz="320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12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cus B">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chemeClr val="bg1"/>
                </a:solidFill>
              </a:defRPr>
            </a:lvl1pPr>
          </a:lstStyle>
          <a:p>
            <a:r>
              <a:rPr lang="en-US" dirty="0" smtClean="0"/>
              <a:t>Click to edit Master title style</a:t>
            </a:r>
            <a:endParaRPr lang="en-US" dirty="0"/>
          </a:p>
        </p:txBody>
      </p: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8"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3391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cus C">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chemeClr val="bg1"/>
                </a:solidFill>
              </a:defRPr>
            </a:lvl1pPr>
          </a:lstStyle>
          <a:p>
            <a:r>
              <a:rPr lang="en-US" dirty="0" smtClean="0"/>
              <a:t>Click to edit Master title style</a:t>
            </a:r>
            <a:endParaRPr lang="en-US" dirty="0"/>
          </a:p>
        </p:txBody>
      </p: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210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cus 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chemeClr val="bg1"/>
                </a:solidFill>
              </a:defRPr>
            </a:lvl1pPr>
          </a:lstStyle>
          <a:p>
            <a:r>
              <a:rPr lang="en-US" dirty="0" smtClean="0"/>
              <a:t>Click to edit Master title style</a:t>
            </a:r>
            <a:endParaRPr lang="en-US" dirty="0"/>
          </a:p>
        </p:txBody>
      </p: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363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 A">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724250" y="1691752"/>
            <a:ext cx="1695500" cy="1695500"/>
          </a:xfrm>
          <a:prstGeom prst="rect">
            <a:avLst/>
          </a:prstGeom>
        </p:spPr>
      </p:pic>
      <p:sp>
        <p:nvSpPr>
          <p:cNvPr id="21"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22"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8"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6609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 B">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8" name="Picture 1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724250" y="1691752"/>
            <a:ext cx="1695500" cy="1695500"/>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95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 C">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724250" y="1691752"/>
            <a:ext cx="1695500" cy="1695500"/>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4380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estions A">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8" name="Picture 17"/>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2438" y="1688125"/>
            <a:ext cx="1699127" cy="1699127"/>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1"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373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5386213" y="-1695"/>
            <a:ext cx="3757788" cy="5144464"/>
            <a:chOff x="5379954" y="-1697"/>
            <a:chExt cx="3757788" cy="5144464"/>
          </a:xfrm>
        </p:grpSpPr>
        <p:sp>
          <p:nvSpPr>
            <p:cNvPr id="23"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tx1">
                    <a:lumMod val="90000"/>
                    <a:lumOff val="10000"/>
                  </a:schemeClr>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1">
                    <a:lumMod val="90000"/>
                    <a:lumOff val="10000"/>
                  </a:schemeClr>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9"/>
          <p:cNvSpPr>
            <a:spLocks noGrp="1"/>
          </p:cNvSpPr>
          <p:nvPr>
            <p:ph type="body" sz="quarter" idx="27" hasCustomPrompt="1"/>
          </p:nvPr>
        </p:nvSpPr>
        <p:spPr>
          <a:xfrm>
            <a:off x="423440" y="1460741"/>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5" name="Text Placeholder 9"/>
          <p:cNvSpPr>
            <a:spLocks noGrp="1"/>
          </p:cNvSpPr>
          <p:nvPr>
            <p:ph type="body" sz="quarter" idx="28" hasCustomPrompt="1"/>
          </p:nvPr>
        </p:nvSpPr>
        <p:spPr>
          <a:xfrm>
            <a:off x="424160" y="1798764"/>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6" name="Text Placeholder 9"/>
          <p:cNvSpPr>
            <a:spLocks noGrp="1"/>
          </p:cNvSpPr>
          <p:nvPr>
            <p:ph type="body" sz="quarter" idx="29" hasCustomPrompt="1"/>
          </p:nvPr>
        </p:nvSpPr>
        <p:spPr>
          <a:xfrm>
            <a:off x="424160" y="2136789"/>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7" name="Text Placeholder 9"/>
          <p:cNvSpPr>
            <a:spLocks noGrp="1"/>
          </p:cNvSpPr>
          <p:nvPr>
            <p:ph type="body" sz="quarter" idx="30" hasCustomPrompt="1"/>
          </p:nvPr>
        </p:nvSpPr>
        <p:spPr>
          <a:xfrm>
            <a:off x="424160" y="2474813"/>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8" name="Text Placeholder 9"/>
          <p:cNvSpPr>
            <a:spLocks noGrp="1"/>
          </p:cNvSpPr>
          <p:nvPr>
            <p:ph type="body" sz="quarter" idx="31" hasCustomPrompt="1"/>
          </p:nvPr>
        </p:nvSpPr>
        <p:spPr>
          <a:xfrm>
            <a:off x="423440" y="2812836"/>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9" name="Text Placeholder 9"/>
          <p:cNvSpPr>
            <a:spLocks noGrp="1"/>
          </p:cNvSpPr>
          <p:nvPr>
            <p:ph type="body" sz="quarter" idx="32" hasCustomPrompt="1"/>
          </p:nvPr>
        </p:nvSpPr>
        <p:spPr>
          <a:xfrm>
            <a:off x="423440" y="3150861"/>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30" name="Text Placeholder 9"/>
          <p:cNvSpPr>
            <a:spLocks noGrp="1"/>
          </p:cNvSpPr>
          <p:nvPr>
            <p:ph type="body" sz="quarter" idx="33" hasCustomPrompt="1"/>
          </p:nvPr>
        </p:nvSpPr>
        <p:spPr>
          <a:xfrm>
            <a:off x="421993" y="3488883"/>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31" name="Text Placeholder 9"/>
          <p:cNvSpPr>
            <a:spLocks noGrp="1"/>
          </p:cNvSpPr>
          <p:nvPr>
            <p:ph type="body" sz="quarter" idx="52" hasCustomPrompt="1"/>
          </p:nvPr>
        </p:nvSpPr>
        <p:spPr>
          <a:xfrm>
            <a:off x="424160" y="3826478"/>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35" name="TextBox 34"/>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Tree>
    <p:extLst>
      <p:ext uri="{BB962C8B-B14F-4D97-AF65-F5344CB8AC3E}">
        <p14:creationId xmlns:p14="http://schemas.microsoft.com/office/powerpoint/2010/main" val="41990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estions B">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7" name="Picture 16"/>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2438" y="1688125"/>
            <a:ext cx="1699127" cy="1699127"/>
          </a:xfrm>
          <a:prstGeom prst="rect">
            <a:avLst/>
          </a:prstGeom>
        </p:spPr>
      </p:pic>
      <p:sp>
        <p:nvSpPr>
          <p:cNvPr id="18"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19"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5314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estions C">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pic>
        <p:nvPicPr>
          <p:cNvPr id="16" name="Picture 15"/>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2438" y="1688125"/>
            <a:ext cx="1699127" cy="1699127"/>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75776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7" name="TextBox 16"/>
          <p:cNvSpPr txBox="1"/>
          <p:nvPr userDrawn="1"/>
        </p:nvSpPr>
        <p:spPr>
          <a:xfrm>
            <a:off x="2295026" y="2084751"/>
            <a:ext cx="4553953" cy="584775"/>
          </a:xfrm>
          <a:prstGeom prst="rect">
            <a:avLst/>
          </a:prstGeom>
          <a:noFill/>
        </p:spPr>
        <p:txBody>
          <a:bodyPr wrap="square" rtlCol="0">
            <a:spAutoFit/>
          </a:bodyPr>
          <a:lstStyle/>
          <a:p>
            <a:pPr algn="ctr"/>
            <a:r>
              <a:rPr lang="en-US" sz="3200" cap="all" baseline="0" dirty="0" smtClean="0">
                <a:solidFill>
                  <a:schemeClr val="bg1"/>
                </a:solidFill>
                <a:latin typeface="+mj-lt"/>
                <a:cs typeface="Arial" pitchFamily="34" charset="0"/>
              </a:rPr>
              <a:t>Thank You!</a:t>
            </a:r>
          </a:p>
        </p:txBody>
      </p:sp>
      <p:sp>
        <p:nvSpPr>
          <p:cNvPr id="18"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9"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8814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6" name="TextBox 15"/>
          <p:cNvSpPr txBox="1"/>
          <p:nvPr userDrawn="1"/>
        </p:nvSpPr>
        <p:spPr>
          <a:xfrm>
            <a:off x="2295026" y="2084751"/>
            <a:ext cx="4553953" cy="584775"/>
          </a:xfrm>
          <a:prstGeom prst="rect">
            <a:avLst/>
          </a:prstGeom>
          <a:noFill/>
        </p:spPr>
        <p:txBody>
          <a:bodyPr wrap="square" rtlCol="0">
            <a:spAutoFit/>
          </a:bodyPr>
          <a:lstStyle/>
          <a:p>
            <a:pPr algn="ctr"/>
            <a:r>
              <a:rPr lang="en-US" sz="3200" cap="all" baseline="0" dirty="0" smtClean="0">
                <a:solidFill>
                  <a:schemeClr val="bg1"/>
                </a:solidFill>
                <a:latin typeface="+mj-lt"/>
                <a:cs typeface="Arial" pitchFamily="34" charset="0"/>
              </a:rPr>
              <a:t>Thank You!</a:t>
            </a:r>
          </a:p>
        </p:txBody>
      </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8"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1434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C">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sp>
        <p:nvSpPr>
          <p:cNvPr id="3" name="TextBox 2"/>
          <p:cNvSpPr txBox="1"/>
          <p:nvPr userDrawn="1"/>
        </p:nvSpPr>
        <p:spPr>
          <a:xfrm>
            <a:off x="2295026" y="2084751"/>
            <a:ext cx="4553953" cy="584775"/>
          </a:xfrm>
          <a:prstGeom prst="rect">
            <a:avLst/>
          </a:prstGeom>
          <a:noFill/>
        </p:spPr>
        <p:txBody>
          <a:bodyPr wrap="square" rtlCol="0">
            <a:spAutoFit/>
          </a:bodyPr>
          <a:lstStyle/>
          <a:p>
            <a:pPr algn="ctr"/>
            <a:r>
              <a:rPr lang="en-US" sz="3200" cap="all" baseline="0" dirty="0" smtClean="0">
                <a:solidFill>
                  <a:schemeClr val="bg1"/>
                </a:solidFill>
                <a:latin typeface="+mj-lt"/>
                <a:cs typeface="Arial" pitchFamily="34" charset="0"/>
              </a:rPr>
              <a:t>Thank You!</a:t>
            </a:r>
          </a:p>
        </p:txBody>
      </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22632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6" name="Flowchart: Merge 5"/>
          <p:cNvSpPr/>
          <p:nvPr userDrawn="1"/>
        </p:nvSpPr>
        <p:spPr>
          <a:xfrm>
            <a:off x="6811492" y="1"/>
            <a:ext cx="1325359" cy="90856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5289"/>
              <a:gd name="connsiteY0" fmla="*/ 0 h 10129"/>
              <a:gd name="connsiteX1" fmla="*/ 5289 w 5289"/>
              <a:gd name="connsiteY1" fmla="*/ 0 h 10129"/>
              <a:gd name="connsiteX2" fmla="*/ 3661 w 5289"/>
              <a:gd name="connsiteY2" fmla="*/ 10129 h 10129"/>
              <a:gd name="connsiteX3" fmla="*/ 0 w 5289"/>
              <a:gd name="connsiteY3" fmla="*/ 0 h 10129"/>
            </a:gdLst>
            <a:ahLst/>
            <a:cxnLst>
              <a:cxn ang="0">
                <a:pos x="connsiteX0" y="connsiteY0"/>
              </a:cxn>
              <a:cxn ang="0">
                <a:pos x="connsiteX1" y="connsiteY1"/>
              </a:cxn>
              <a:cxn ang="0">
                <a:pos x="connsiteX2" y="connsiteY2"/>
              </a:cxn>
              <a:cxn ang="0">
                <a:pos x="connsiteX3" y="connsiteY3"/>
              </a:cxn>
            </a:cxnLst>
            <a:rect l="l" t="t" r="r" b="b"/>
            <a:pathLst>
              <a:path w="5289" h="10129">
                <a:moveTo>
                  <a:pt x="0" y="0"/>
                </a:moveTo>
                <a:lnTo>
                  <a:pt x="5289" y="0"/>
                </a:lnTo>
                <a:lnTo>
                  <a:pt x="3661" y="10129"/>
                </a:lnTo>
                <a:lnTo>
                  <a:pt x="0" y="0"/>
                </a:lnTo>
                <a:close/>
              </a:path>
            </a:pathLst>
          </a:custGeom>
          <a:gradFill flip="none" rotWithShape="1">
            <a:gsLst>
              <a:gs pos="0">
                <a:schemeClr val="bg1"/>
              </a:gs>
              <a:gs pos="55000">
                <a:schemeClr val="bg2">
                  <a:lumMod val="40000"/>
                  <a:lumOff val="60000"/>
                </a:schemeClr>
              </a:gs>
              <a:gs pos="100000">
                <a:schemeClr val="bg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9"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61" name="Picture Placeholder 9"/>
          <p:cNvSpPr>
            <a:spLocks noGrp="1"/>
          </p:cNvSpPr>
          <p:nvPr>
            <p:ph type="pic" sz="quarter" idx="17" hasCustomPrompt="1"/>
          </p:nvPr>
        </p:nvSpPr>
        <p:spPr>
          <a:xfrm>
            <a:off x="6350645" y="179409"/>
            <a:ext cx="2793356" cy="1619356"/>
          </a:xfrm>
          <a:custGeom>
            <a:avLst/>
            <a:gdLst>
              <a:gd name="connsiteX0" fmla="*/ 0 w 918258"/>
              <a:gd name="connsiteY0" fmla="*/ 1468886 h 1468886"/>
              <a:gd name="connsiteX1" fmla="*/ 0 w 918258"/>
              <a:gd name="connsiteY1" fmla="*/ 0 h 1468886"/>
              <a:gd name="connsiteX2" fmla="*/ 918258 w 918258"/>
              <a:gd name="connsiteY2" fmla="*/ 1468886 h 1468886"/>
              <a:gd name="connsiteX3" fmla="*/ 0 w 918258"/>
              <a:gd name="connsiteY3" fmla="*/ 1468886 h 1468886"/>
              <a:gd name="connsiteX0" fmla="*/ 0 w 2029427"/>
              <a:gd name="connsiteY0" fmla="*/ 733894 h 1468886"/>
              <a:gd name="connsiteX1" fmla="*/ 1111169 w 2029427"/>
              <a:gd name="connsiteY1" fmla="*/ 0 h 1468886"/>
              <a:gd name="connsiteX2" fmla="*/ 2029427 w 2029427"/>
              <a:gd name="connsiteY2" fmla="*/ 1468886 h 1468886"/>
              <a:gd name="connsiteX3" fmla="*/ 0 w 2029427"/>
              <a:gd name="connsiteY3" fmla="*/ 733894 h 1468886"/>
              <a:gd name="connsiteX0" fmla="*/ 0 w 2029427"/>
              <a:gd name="connsiteY0" fmla="*/ 884364 h 1619356"/>
              <a:gd name="connsiteX1" fmla="*/ 1180617 w 2029427"/>
              <a:gd name="connsiteY1" fmla="*/ 0 h 1619356"/>
              <a:gd name="connsiteX2" fmla="*/ 2029427 w 2029427"/>
              <a:gd name="connsiteY2" fmla="*/ 1619356 h 1619356"/>
              <a:gd name="connsiteX3" fmla="*/ 0 w 2029427"/>
              <a:gd name="connsiteY3" fmla="*/ 884364 h 1619356"/>
              <a:gd name="connsiteX0" fmla="*/ 0 w 2793356"/>
              <a:gd name="connsiteY0" fmla="*/ 994324 h 1619356"/>
              <a:gd name="connsiteX1" fmla="*/ 1944546 w 2793356"/>
              <a:gd name="connsiteY1" fmla="*/ 0 h 1619356"/>
              <a:gd name="connsiteX2" fmla="*/ 2793356 w 2793356"/>
              <a:gd name="connsiteY2" fmla="*/ 1619356 h 1619356"/>
              <a:gd name="connsiteX3" fmla="*/ 0 w 2793356"/>
              <a:gd name="connsiteY3" fmla="*/ 994324 h 1619356"/>
              <a:gd name="connsiteX0" fmla="*/ 0 w 2793358"/>
              <a:gd name="connsiteY0" fmla="*/ 994324 h 1619356"/>
              <a:gd name="connsiteX1" fmla="*/ 1944546 w 2793358"/>
              <a:gd name="connsiteY1" fmla="*/ 0 h 1619356"/>
              <a:gd name="connsiteX2" fmla="*/ 2793358 w 2793358"/>
              <a:gd name="connsiteY2" fmla="*/ 584521 h 1619356"/>
              <a:gd name="connsiteX3" fmla="*/ 2793356 w 2793358"/>
              <a:gd name="connsiteY3" fmla="*/ 1619356 h 1619356"/>
              <a:gd name="connsiteX4" fmla="*/ 0 w 2793358"/>
              <a:gd name="connsiteY4" fmla="*/ 994324 h 1619356"/>
              <a:gd name="connsiteX0" fmla="*/ 0 w 2793358"/>
              <a:gd name="connsiteY0" fmla="*/ 994324 h 1619356"/>
              <a:gd name="connsiteX1" fmla="*/ 1944546 w 2793358"/>
              <a:gd name="connsiteY1" fmla="*/ 0 h 1619356"/>
              <a:gd name="connsiteX2" fmla="*/ 2793358 w 2793358"/>
              <a:gd name="connsiteY2" fmla="*/ 584521 h 1619356"/>
              <a:gd name="connsiteX3" fmla="*/ 2793356 w 2793358"/>
              <a:gd name="connsiteY3" fmla="*/ 1619356 h 1619356"/>
              <a:gd name="connsiteX4" fmla="*/ 0 w 2793358"/>
              <a:gd name="connsiteY4" fmla="*/ 994324 h 1619356"/>
              <a:gd name="connsiteX0" fmla="*/ 0 w 2793358"/>
              <a:gd name="connsiteY0" fmla="*/ 994324 h 1619356"/>
              <a:gd name="connsiteX1" fmla="*/ 1944546 w 2793358"/>
              <a:gd name="connsiteY1" fmla="*/ 0 h 1619356"/>
              <a:gd name="connsiteX2" fmla="*/ 2793358 w 2793358"/>
              <a:gd name="connsiteY2" fmla="*/ 584521 h 1619356"/>
              <a:gd name="connsiteX3" fmla="*/ 2793356 w 2793358"/>
              <a:gd name="connsiteY3" fmla="*/ 1619356 h 1619356"/>
              <a:gd name="connsiteX4" fmla="*/ 0 w 2793358"/>
              <a:gd name="connsiteY4" fmla="*/ 994324 h 1619356"/>
              <a:gd name="connsiteX0" fmla="*/ 0 w 2793356"/>
              <a:gd name="connsiteY0" fmla="*/ 994324 h 1619356"/>
              <a:gd name="connsiteX1" fmla="*/ 1944546 w 2793356"/>
              <a:gd name="connsiteY1" fmla="*/ 0 h 1619356"/>
              <a:gd name="connsiteX2" fmla="*/ 2787570 w 2793356"/>
              <a:gd name="connsiteY2" fmla="*/ 937549 h 1619356"/>
              <a:gd name="connsiteX3" fmla="*/ 2793356 w 2793356"/>
              <a:gd name="connsiteY3" fmla="*/ 1619356 h 1619356"/>
              <a:gd name="connsiteX4" fmla="*/ 0 w 2793356"/>
              <a:gd name="connsiteY4" fmla="*/ 994324 h 1619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6" h="1619356">
                <a:moveTo>
                  <a:pt x="0" y="994324"/>
                </a:moveTo>
                <a:lnTo>
                  <a:pt x="1944546" y="0"/>
                </a:lnTo>
                <a:lnTo>
                  <a:pt x="2787570" y="937549"/>
                </a:lnTo>
                <a:cubicBezTo>
                  <a:pt x="2787569" y="1282494"/>
                  <a:pt x="2793357" y="1274411"/>
                  <a:pt x="2793356" y="1619356"/>
                </a:cubicBezTo>
                <a:lnTo>
                  <a:pt x="0" y="994324"/>
                </a:lnTo>
                <a:close/>
              </a:path>
            </a:pathLst>
          </a:custGeom>
          <a:blipFill>
            <a:blip r:embed="rId2" cstate="print"/>
            <a:stretch>
              <a:fillRect/>
            </a:stretch>
          </a:blipFill>
        </p:spPr>
        <p:txBody>
          <a:bodyPr lIns="216000" tIns="936000" rIns="216000">
            <a:normAutofit/>
          </a:bodyPr>
          <a:lstStyle>
            <a:lvl1pPr marL="0" indent="0" algn="ctr">
              <a:buNone/>
              <a:defRPr sz="400" b="0" baseline="0">
                <a:solidFill>
                  <a:schemeClr val="accent3"/>
                </a:solidFill>
                <a:effectLst/>
              </a:defRPr>
            </a:lvl1pPr>
          </a:lstStyle>
          <a:p>
            <a:r>
              <a:rPr lang="en-US" dirty="0" smtClean="0"/>
              <a:t>ADD IMAGE BY CLICKING ICON</a:t>
            </a:r>
          </a:p>
        </p:txBody>
      </p:sp>
      <p:sp>
        <p:nvSpPr>
          <p:cNvPr id="62"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3"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4"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5"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6"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7"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8"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9"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0"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1"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2"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3"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4"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5"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6"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77"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78"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79"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0"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1"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2"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3"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84"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85"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6"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87"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88"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89"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0"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1"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2"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3"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41" name="TextBox 40"/>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42" name="Flowchart: Merge 5"/>
          <p:cNvSpPr/>
          <p:nvPr userDrawn="1"/>
        </p:nvSpPr>
        <p:spPr>
          <a:xfrm>
            <a:off x="8305448" y="184363"/>
            <a:ext cx="604719" cy="68282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10751"/>
              <a:gd name="connsiteY0" fmla="*/ 0 h 8064"/>
              <a:gd name="connsiteX1" fmla="*/ 10000 w 10751"/>
              <a:gd name="connsiteY1" fmla="*/ 0 h 8064"/>
              <a:gd name="connsiteX2" fmla="*/ 10751 w 10751"/>
              <a:gd name="connsiteY2" fmla="*/ 8064 h 8064"/>
              <a:gd name="connsiteX3" fmla="*/ 0 w 10751"/>
              <a:gd name="connsiteY3" fmla="*/ 0 h 8064"/>
              <a:gd name="connsiteX0" fmla="*/ 0 w 10416"/>
              <a:gd name="connsiteY0" fmla="*/ 0 h 10000"/>
              <a:gd name="connsiteX1" fmla="*/ 10375 w 10416"/>
              <a:gd name="connsiteY1" fmla="*/ 320 h 10000"/>
              <a:gd name="connsiteX2" fmla="*/ 10000 w 10416"/>
              <a:gd name="connsiteY2" fmla="*/ 10000 h 10000"/>
              <a:gd name="connsiteX3" fmla="*/ 0 w 10416"/>
              <a:gd name="connsiteY3" fmla="*/ 0 h 10000"/>
              <a:gd name="connsiteX0" fmla="*/ 0 w 10375"/>
              <a:gd name="connsiteY0" fmla="*/ 0 h 10000"/>
              <a:gd name="connsiteX1" fmla="*/ 10375 w 10375"/>
              <a:gd name="connsiteY1" fmla="*/ 320 h 10000"/>
              <a:gd name="connsiteX2" fmla="*/ 10000 w 10375"/>
              <a:gd name="connsiteY2" fmla="*/ 10000 h 10000"/>
              <a:gd name="connsiteX3" fmla="*/ 0 w 10375"/>
              <a:gd name="connsiteY3" fmla="*/ 0 h 10000"/>
              <a:gd name="connsiteX0" fmla="*/ 0 w 10375"/>
              <a:gd name="connsiteY0" fmla="*/ 0 h 10000"/>
              <a:gd name="connsiteX1" fmla="*/ 10375 w 10375"/>
              <a:gd name="connsiteY1" fmla="*/ 320 h 10000"/>
              <a:gd name="connsiteX2" fmla="*/ 10000 w 10375"/>
              <a:gd name="connsiteY2" fmla="*/ 10000 h 10000"/>
              <a:gd name="connsiteX3" fmla="*/ 0 w 10375"/>
              <a:gd name="connsiteY3" fmla="*/ 0 h 10000"/>
              <a:gd name="connsiteX0" fmla="*/ 0 w 1825"/>
              <a:gd name="connsiteY0" fmla="*/ 480 h 9680"/>
              <a:gd name="connsiteX1" fmla="*/ 1825 w 1825"/>
              <a:gd name="connsiteY1" fmla="*/ 0 h 9680"/>
              <a:gd name="connsiteX2" fmla="*/ 1450 w 1825"/>
              <a:gd name="connsiteY2" fmla="*/ 9680 h 9680"/>
              <a:gd name="connsiteX3" fmla="*/ 0 w 1825"/>
              <a:gd name="connsiteY3" fmla="*/ 480 h 9680"/>
              <a:gd name="connsiteX0" fmla="*/ 0 w 14355"/>
              <a:gd name="connsiteY0" fmla="*/ 248 h 10000"/>
              <a:gd name="connsiteX1" fmla="*/ 14355 w 14355"/>
              <a:gd name="connsiteY1" fmla="*/ 0 h 10000"/>
              <a:gd name="connsiteX2" fmla="*/ 12300 w 14355"/>
              <a:gd name="connsiteY2" fmla="*/ 10000 h 10000"/>
              <a:gd name="connsiteX3" fmla="*/ 0 w 14355"/>
              <a:gd name="connsiteY3" fmla="*/ 248 h 10000"/>
              <a:gd name="connsiteX0" fmla="*/ 0 w 15650"/>
              <a:gd name="connsiteY0" fmla="*/ 0 h 9752"/>
              <a:gd name="connsiteX1" fmla="*/ 15650 w 15650"/>
              <a:gd name="connsiteY1" fmla="*/ 2893 h 9752"/>
              <a:gd name="connsiteX2" fmla="*/ 12300 w 15650"/>
              <a:gd name="connsiteY2" fmla="*/ 9752 h 9752"/>
              <a:gd name="connsiteX3" fmla="*/ 0 w 15650"/>
              <a:gd name="connsiteY3" fmla="*/ 0 h 9752"/>
              <a:gd name="connsiteX0" fmla="*/ 0 w 10000"/>
              <a:gd name="connsiteY0" fmla="*/ 0 h 10000"/>
              <a:gd name="connsiteX1" fmla="*/ 10000 w 10000"/>
              <a:gd name="connsiteY1" fmla="*/ 2967 h 10000"/>
              <a:gd name="connsiteX2" fmla="*/ 7859 w 10000"/>
              <a:gd name="connsiteY2" fmla="*/ 10000 h 10000"/>
              <a:gd name="connsiteX3" fmla="*/ 0 w 10000"/>
              <a:gd name="connsiteY3" fmla="*/ 0 h 10000"/>
              <a:gd name="connsiteX0" fmla="*/ 0 w 10000"/>
              <a:gd name="connsiteY0" fmla="*/ 0 h 10000"/>
              <a:gd name="connsiteX1" fmla="*/ 10000 w 10000"/>
              <a:gd name="connsiteY1" fmla="*/ 2967 h 10000"/>
              <a:gd name="connsiteX2" fmla="*/ 7859 w 10000"/>
              <a:gd name="connsiteY2" fmla="*/ 10000 h 10000"/>
              <a:gd name="connsiteX3" fmla="*/ 0 w 10000"/>
              <a:gd name="connsiteY3" fmla="*/ 0 h 10000"/>
              <a:gd name="connsiteX0" fmla="*/ 0 w 7859"/>
              <a:gd name="connsiteY0" fmla="*/ 0 h 10000"/>
              <a:gd name="connsiteX1" fmla="*/ 7292 w 7859"/>
              <a:gd name="connsiteY1" fmla="*/ 4747 h 10000"/>
              <a:gd name="connsiteX2" fmla="*/ 7859 w 7859"/>
              <a:gd name="connsiteY2" fmla="*/ 10000 h 10000"/>
              <a:gd name="connsiteX3" fmla="*/ 0 w 7859"/>
              <a:gd name="connsiteY3" fmla="*/ 0 h 10000"/>
            </a:gdLst>
            <a:ahLst/>
            <a:cxnLst>
              <a:cxn ang="0">
                <a:pos x="connsiteX0" y="connsiteY0"/>
              </a:cxn>
              <a:cxn ang="0">
                <a:pos x="connsiteX1" y="connsiteY1"/>
              </a:cxn>
              <a:cxn ang="0">
                <a:pos x="connsiteX2" y="connsiteY2"/>
              </a:cxn>
              <a:cxn ang="0">
                <a:pos x="connsiteX3" y="connsiteY3"/>
              </a:cxn>
            </a:cxnLst>
            <a:rect l="l" t="t" r="r" b="b"/>
            <a:pathLst>
              <a:path w="7859" h="10000">
                <a:moveTo>
                  <a:pt x="0" y="0"/>
                </a:moveTo>
                <a:lnTo>
                  <a:pt x="7292" y="4747"/>
                </a:lnTo>
                <a:lnTo>
                  <a:pt x="7859" y="10000"/>
                </a:lnTo>
                <a:lnTo>
                  <a:pt x="0" y="0"/>
                </a:lnTo>
                <a:close/>
              </a:path>
            </a:pathLst>
          </a:custGeom>
          <a:gradFill flip="none" rotWithShape="1">
            <a:gsLst>
              <a:gs pos="0">
                <a:schemeClr val="bg1"/>
              </a:gs>
              <a:gs pos="55000">
                <a:schemeClr val="bg2">
                  <a:lumMod val="40000"/>
                  <a:lumOff val="60000"/>
                </a:schemeClr>
              </a:gs>
              <a:gs pos="100000">
                <a:schemeClr val="bg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5332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45" name="Group 44"/>
          <p:cNvGrpSpPr/>
          <p:nvPr userDrawn="1"/>
        </p:nvGrpSpPr>
        <p:grpSpPr>
          <a:xfrm>
            <a:off x="4305155" y="-1851"/>
            <a:ext cx="4839774" cy="5140996"/>
            <a:chOff x="2170252" y="-1851"/>
            <a:chExt cx="6974674" cy="7408771"/>
          </a:xfrm>
        </p:grpSpPr>
        <p:sp>
          <p:nvSpPr>
            <p:cNvPr id="46" name="Flowchart: Merge 5"/>
            <p:cNvSpPr/>
            <p:nvPr userDrawn="1"/>
          </p:nvSpPr>
          <p:spPr>
            <a:xfrm>
              <a:off x="4386803" y="574219"/>
              <a:ext cx="1997656" cy="369101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0063"/>
                <a:gd name="connsiteY0" fmla="*/ 9053 h 14087"/>
                <a:gd name="connsiteX1" fmla="*/ 10063 w 10063"/>
                <a:gd name="connsiteY1" fmla="*/ 0 h 14087"/>
                <a:gd name="connsiteX2" fmla="*/ 2484 w 10063"/>
                <a:gd name="connsiteY2" fmla="*/ 14087 h 14087"/>
                <a:gd name="connsiteX3" fmla="*/ 0 w 10063"/>
                <a:gd name="connsiteY3" fmla="*/ 9053 h 14087"/>
                <a:gd name="connsiteX0" fmla="*/ 0 w 10128"/>
                <a:gd name="connsiteY0" fmla="*/ 9078 h 14112"/>
                <a:gd name="connsiteX1" fmla="*/ 10128 w 10128"/>
                <a:gd name="connsiteY1" fmla="*/ 0 h 14112"/>
                <a:gd name="connsiteX2" fmla="*/ 2484 w 10128"/>
                <a:gd name="connsiteY2" fmla="*/ 14112 h 14112"/>
                <a:gd name="connsiteX3" fmla="*/ 0 w 10128"/>
                <a:gd name="connsiteY3" fmla="*/ 9078 h 14112"/>
              </a:gdLst>
              <a:ahLst/>
              <a:cxnLst>
                <a:cxn ang="0">
                  <a:pos x="connsiteX0" y="connsiteY0"/>
                </a:cxn>
                <a:cxn ang="0">
                  <a:pos x="connsiteX1" y="connsiteY1"/>
                </a:cxn>
                <a:cxn ang="0">
                  <a:pos x="connsiteX2" y="connsiteY2"/>
                </a:cxn>
                <a:cxn ang="0">
                  <a:pos x="connsiteX3" y="connsiteY3"/>
                </a:cxn>
              </a:cxnLst>
              <a:rect l="l" t="t" r="r" b="b"/>
              <a:pathLst>
                <a:path w="10128" h="14112">
                  <a:moveTo>
                    <a:pt x="0" y="9078"/>
                  </a:moveTo>
                  <a:lnTo>
                    <a:pt x="10128" y="0"/>
                  </a:lnTo>
                  <a:lnTo>
                    <a:pt x="2484" y="14112"/>
                  </a:lnTo>
                  <a:lnTo>
                    <a:pt x="0" y="9078"/>
                  </a:lnTo>
                  <a:close/>
                </a:path>
              </a:pathLst>
            </a:custGeom>
            <a:gradFill>
              <a:gsLst>
                <a:gs pos="0">
                  <a:schemeClr val="bg2">
                    <a:lumMod val="20000"/>
                    <a:lumOff val="80000"/>
                  </a:schemeClr>
                </a:gs>
                <a:gs pos="80000">
                  <a:schemeClr val="bg2">
                    <a:lumMod val="40000"/>
                    <a:lumOff val="60000"/>
                  </a:schemeClr>
                </a:gs>
                <a:gs pos="100000">
                  <a:schemeClr val="bg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2">
                    <a:lumMod val="20000"/>
                    <a:lumOff val="80000"/>
                  </a:schemeClr>
                </a:gs>
                <a:gs pos="80000">
                  <a:schemeClr val="bg2">
                    <a:lumMod val="40000"/>
                    <a:lumOff val="60000"/>
                  </a:schemeClr>
                </a:gs>
                <a:gs pos="100000">
                  <a:schemeClr val="bg2">
                    <a:lumMod val="20000"/>
                    <a:lumOff val="8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 name="Flowchart: Merge 5"/>
            <p:cNvSpPr/>
            <p:nvPr userDrawn="1"/>
          </p:nvSpPr>
          <p:spPr>
            <a:xfrm>
              <a:off x="3596224" y="592344"/>
              <a:ext cx="5548702" cy="681457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 h="14981">
                  <a:moveTo>
                    <a:pt x="0" y="14981"/>
                  </a:moveTo>
                  <a:lnTo>
                    <a:pt x="6068" y="0"/>
                  </a:lnTo>
                  <a:lnTo>
                    <a:pt x="12121" y="2433"/>
                  </a:lnTo>
                  <a:lnTo>
                    <a:pt x="4750" y="14980"/>
                  </a:lnTo>
                  <a:lnTo>
                    <a:pt x="0" y="14981"/>
                  </a:lnTo>
                  <a:close/>
                </a:path>
              </a:pathLst>
            </a:custGeom>
            <a:gradFill flip="none" rotWithShape="1">
              <a:gsLst>
                <a:gs pos="0">
                  <a:schemeClr val="bg2">
                    <a:lumMod val="20000"/>
                    <a:lumOff val="80000"/>
                  </a:schemeClr>
                </a:gs>
                <a:gs pos="80000">
                  <a:schemeClr val="bg2">
                    <a:lumMod val="40000"/>
                    <a:lumOff val="60000"/>
                  </a:schemeClr>
                </a:gs>
                <a:gs pos="100000">
                  <a:schemeClr val="bg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2">
                    <a:lumMod val="20000"/>
                    <a:lumOff val="80000"/>
                  </a:schemeClr>
                </a:gs>
                <a:gs pos="4000">
                  <a:schemeClr val="bg2">
                    <a:lumMod val="40000"/>
                    <a:lumOff val="60000"/>
                  </a:schemeClr>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tx1">
                    <a:lumMod val="90000"/>
                    <a:lumOff val="10000"/>
                  </a:schemeClr>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1">
                    <a:lumMod val="90000"/>
                    <a:lumOff val="10000"/>
                  </a:schemeClr>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17"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18"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19"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0"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1"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2"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3"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4"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5"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6"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7"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8"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9"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30"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1"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2"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3"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4"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5"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6"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7"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38"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39"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49"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0"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1"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2"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3"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4"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5"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6"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9" name="TextBox 58"/>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60"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1348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38"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39"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0"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1"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2"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3"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4"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5"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6"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7"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8"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9"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50"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51"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52"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3"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4"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5"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6"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7"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8"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9"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60"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61"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62"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3"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4"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5"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6"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7"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8"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9"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70"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71" name="TextBox 70"/>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72"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73"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342113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0" y="613504"/>
            <a:ext cx="8304363" cy="676227"/>
          </a:xfrm>
          <a:prstGeom prst="rect">
            <a:avLst/>
          </a:prstGeom>
          <a:noFill/>
          <a:effectLst/>
        </p:spPr>
        <p:txBody>
          <a:bodyPr vert="horz" wrap="square" lIns="0" tIns="0" rIns="0" bIns="36000" rtlCol="0" anchor="t" anchorCtr="0">
            <a:noAutofit/>
          </a:bodyPr>
          <a:lstStyle/>
          <a:p>
            <a:r>
              <a:rPr lang="en-US" dirty="0" smtClean="0"/>
              <a:t>Click to edit Master title style</a:t>
            </a:r>
            <a:endParaRPr lang="en-US" dirty="0"/>
          </a:p>
        </p:txBody>
      </p:sp>
      <p:sp>
        <p:nvSpPr>
          <p:cNvPr id="3" name="Pladsholder til tekst 2"/>
          <p:cNvSpPr>
            <a:spLocks noGrp="1"/>
          </p:cNvSpPr>
          <p:nvPr>
            <p:ph type="body" idx="1"/>
          </p:nvPr>
        </p:nvSpPr>
        <p:spPr>
          <a:xfrm>
            <a:off x="419820" y="1443488"/>
            <a:ext cx="8304363" cy="288122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Pladsholder til dato 3"/>
          <p:cNvSpPr>
            <a:spLocks noGrp="1"/>
          </p:cNvSpPr>
          <p:nvPr>
            <p:ph type="dt" sz="half" idx="2"/>
          </p:nvPr>
        </p:nvSpPr>
        <p:spPr>
          <a:xfrm>
            <a:off x="717449" y="4553148"/>
            <a:ext cx="1958203" cy="66824"/>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en-US" smtClean="0"/>
              <a:t>24 februar 2016</a:t>
            </a:r>
            <a:endParaRPr lang="en-US" dirty="0"/>
          </a:p>
        </p:txBody>
      </p:sp>
      <p:sp>
        <p:nvSpPr>
          <p:cNvPr id="5" name="Pladsholder til sidefod 4"/>
          <p:cNvSpPr>
            <a:spLocks noGrp="1"/>
          </p:cNvSpPr>
          <p:nvPr>
            <p:ph type="ftr" sz="quarter" idx="3"/>
          </p:nvPr>
        </p:nvSpPr>
        <p:spPr>
          <a:xfrm>
            <a:off x="717449" y="4646471"/>
            <a:ext cx="1958203" cy="68838"/>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en-US" smtClean="0"/>
              <a:t>Albania Water Supply and Sanitation Sector Strategy</a:t>
            </a:r>
            <a:endParaRPr lang="en-US" dirty="0"/>
          </a:p>
        </p:txBody>
      </p:sp>
      <p:sp>
        <p:nvSpPr>
          <p:cNvPr id="6" name="Pladsholder til diasnummer 5"/>
          <p:cNvSpPr>
            <a:spLocks noGrp="1"/>
          </p:cNvSpPr>
          <p:nvPr>
            <p:ph type="sldNum" sz="quarter" idx="4"/>
          </p:nvPr>
        </p:nvSpPr>
        <p:spPr>
          <a:xfrm>
            <a:off x="178278" y="4472954"/>
            <a:ext cx="408316" cy="379563"/>
          </a:xfrm>
          <a:prstGeom prst="rect">
            <a:avLst/>
          </a:prstGeom>
        </p:spPr>
        <p:txBody>
          <a:bodyPr vert="horz" wrap="square" lIns="0" tIns="0" rIns="0" bIns="0" rtlCol="0" anchor="ctr" anchorCtr="0"/>
          <a:lstStyle>
            <a:lvl1pPr algn="r">
              <a:lnSpc>
                <a:spcPts val="600"/>
              </a:lnSpc>
              <a:defRPr sz="1050" b="0" cap="all" baseline="0">
                <a:solidFill>
                  <a:schemeClr val="tx2"/>
                </a:solidFill>
                <a:latin typeface="Verdana" pitchFamily="34" charset="0"/>
                <a:ea typeface="Verdana" pitchFamily="34" charset="0"/>
                <a:cs typeface="Verdana" pitchFamily="34" charset="0"/>
              </a:defRPr>
            </a:lvl1pPr>
          </a:lstStyle>
          <a:p>
            <a:fld id="{AF54B9EF-527F-4F31-BDA9-861CCA0FE377}" type="slidenum">
              <a:rPr lang="en-US" smtClean="0"/>
              <a:pPr/>
              <a:t>‹#›</a:t>
            </a:fld>
            <a:endParaRPr lang="en-US" dirty="0"/>
          </a:p>
        </p:txBody>
      </p:sp>
      <p:cxnSp>
        <p:nvCxnSpPr>
          <p:cNvPr id="9" name="Straight Connector 8"/>
          <p:cNvCxnSpPr/>
          <p:nvPr/>
        </p:nvCxnSpPr>
        <p:spPr>
          <a:xfrm>
            <a:off x="644101" y="4522157"/>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667" r:id="rId4"/>
    <p:sldLayoutId id="2147483661" r:id="rId5"/>
    <p:sldLayoutId id="2147483682" r:id="rId6"/>
    <p:sldLayoutId id="2147483662" r:id="rId7"/>
    <p:sldLayoutId id="2147483665" r:id="rId8"/>
    <p:sldLayoutId id="2147483704" r:id="rId9"/>
    <p:sldLayoutId id="2147483707" r:id="rId10"/>
    <p:sldLayoutId id="2147483728" r:id="rId11"/>
    <p:sldLayoutId id="2147483700" r:id="rId12"/>
    <p:sldLayoutId id="2147483681" r:id="rId13"/>
    <p:sldLayoutId id="2147483694" r:id="rId14"/>
    <p:sldLayoutId id="2147483672" r:id="rId15"/>
    <p:sldLayoutId id="2147483670" r:id="rId16"/>
    <p:sldLayoutId id="2147483695" r:id="rId17"/>
    <p:sldLayoutId id="2147483697" r:id="rId18"/>
    <p:sldLayoutId id="2147483696" r:id="rId19"/>
    <p:sldLayoutId id="2147483708" r:id="rId20"/>
    <p:sldLayoutId id="2147483709" r:id="rId21"/>
    <p:sldLayoutId id="2147483710" r:id="rId22"/>
    <p:sldLayoutId id="2147483711" r:id="rId23"/>
    <p:sldLayoutId id="2147483687" r:id="rId24"/>
    <p:sldLayoutId id="2147483654" r:id="rId25"/>
    <p:sldLayoutId id="2147483692" r:id="rId26"/>
    <p:sldLayoutId id="2147483693" r:id="rId27"/>
    <p:sldLayoutId id="2147483689" r:id="rId28"/>
    <p:sldLayoutId id="2147483690" r:id="rId29"/>
    <p:sldLayoutId id="2147483701" r:id="rId30"/>
    <p:sldLayoutId id="2147483702" r:id="rId31"/>
    <p:sldLayoutId id="2147483703" r:id="rId32"/>
    <p:sldLayoutId id="2147483705" r:id="rId33"/>
    <p:sldLayoutId id="2147483706" r:id="rId34"/>
    <p:sldLayoutId id="2147483675" r:id="rId35"/>
    <p:sldLayoutId id="2147483676" r:id="rId36"/>
    <p:sldLayoutId id="2147483680" r:id="rId37"/>
    <p:sldLayoutId id="2147483742" r:id="rId38"/>
    <p:sldLayoutId id="2147483655" r:id="rId39"/>
    <p:sldLayoutId id="2147483674" r:id="rId40"/>
    <p:sldLayoutId id="2147483677" r:id="rId41"/>
    <p:sldLayoutId id="2147483678" r:id="rId42"/>
    <p:sldLayoutId id="2147483679" r:id="rId43"/>
    <p:sldLayoutId id="2147483725" r:id="rId44"/>
    <p:sldLayoutId id="2147483726" r:id="rId45"/>
    <p:sldLayoutId id="2147483727" r:id="rId46"/>
    <p:sldLayoutId id="2147483683" r:id="rId47"/>
    <p:sldLayoutId id="2147483685" r:id="rId48"/>
    <p:sldLayoutId id="2147483684" r:id="rId49"/>
    <p:sldLayoutId id="2147483686" r:id="rId50"/>
    <p:sldLayoutId id="2147483698" r:id="rId51"/>
    <p:sldLayoutId id="2147483724" r:id="rId52"/>
    <p:sldLayoutId id="2147483712" r:id="rId53"/>
    <p:sldLayoutId id="2147483713" r:id="rId54"/>
    <p:sldLayoutId id="2147483714" r:id="rId55"/>
    <p:sldLayoutId id="2147483718" r:id="rId56"/>
    <p:sldLayoutId id="2147483719" r:id="rId57"/>
    <p:sldLayoutId id="2147483720" r:id="rId58"/>
    <p:sldLayoutId id="2147483721" r:id="rId59"/>
    <p:sldLayoutId id="2147483722" r:id="rId60"/>
    <p:sldLayoutId id="2147483723" r:id="rId61"/>
    <p:sldLayoutId id="2147483715" r:id="rId62"/>
    <p:sldLayoutId id="2147483716" r:id="rId63"/>
    <p:sldLayoutId id="2147483717"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ts val="2600"/>
        </a:lnSpc>
        <a:spcBef>
          <a:spcPct val="0"/>
        </a:spcBef>
        <a:buNone/>
        <a:defRPr sz="2400" b="0" kern="1200" cap="none" baseline="0">
          <a:solidFill>
            <a:schemeClr val="accent3"/>
          </a:solidFill>
          <a:latin typeface="Verdana" pitchFamily="34" charset="0"/>
          <a:ea typeface="Verdana" pitchFamily="34" charset="0"/>
          <a:cs typeface="Verdana" pitchFamily="34" charset="0"/>
        </a:defRPr>
      </a:lvl1pPr>
    </p:titleStyle>
    <p:body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a:solidFill>
            <a:schemeClr val="tx1"/>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a:solidFill>
            <a:schemeClr val="tx1"/>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a:solidFill>
            <a:schemeClr val="tx1"/>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A076585_Financial%20model%20used%20for%20final%20report.xl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449" y="4123978"/>
            <a:ext cx="1958203" cy="257522"/>
          </a:xfrm>
        </p:spPr>
        <p:txBody>
          <a:bodyPr/>
          <a:lstStyle/>
          <a:p>
            <a:r>
              <a:rPr lang="en-US" sz="1000" dirty="0" smtClean="0"/>
              <a:t>17 </a:t>
            </a:r>
            <a:r>
              <a:rPr lang="en-US" sz="1000" dirty="0" err="1" smtClean="0"/>
              <a:t>MaY</a:t>
            </a:r>
            <a:r>
              <a:rPr lang="en-US" sz="1000" dirty="0" smtClean="0"/>
              <a:t> 2017</a:t>
            </a:r>
            <a:endParaRPr lang="en-US" sz="1000" dirty="0"/>
          </a:p>
        </p:txBody>
      </p:sp>
      <p:sp>
        <p:nvSpPr>
          <p:cNvPr id="3" name="Footer Placeholder 2"/>
          <p:cNvSpPr>
            <a:spLocks noGrp="1"/>
          </p:cNvSpPr>
          <p:nvPr>
            <p:ph type="ftr" sz="quarter" idx="11"/>
          </p:nvPr>
        </p:nvSpPr>
        <p:spPr>
          <a:xfrm>
            <a:off x="717449" y="4381500"/>
            <a:ext cx="2349601" cy="333809"/>
          </a:xfrm>
        </p:spPr>
        <p:txBody>
          <a:bodyPr/>
          <a:lstStyle/>
          <a:p>
            <a:pPr>
              <a:lnSpc>
                <a:spcPct val="100000"/>
              </a:lnSpc>
            </a:pPr>
            <a:r>
              <a:rPr lang="en-US" sz="1000" dirty="0" smtClean="0"/>
              <a:t>Albania Water Supply and SEWERAGE Financing Options</a:t>
            </a:r>
            <a:endParaRPr lang="en-US" sz="1000" dirty="0"/>
          </a:p>
        </p:txBody>
      </p:sp>
      <p:sp>
        <p:nvSpPr>
          <p:cNvPr id="4" name="Slide Number Placeholder 3"/>
          <p:cNvSpPr>
            <a:spLocks noGrp="1"/>
          </p:cNvSpPr>
          <p:nvPr>
            <p:ph type="sldNum" sz="quarter" idx="12"/>
          </p:nvPr>
        </p:nvSpPr>
        <p:spPr/>
        <p:txBody>
          <a:bodyPr/>
          <a:lstStyle/>
          <a:p>
            <a:fld id="{59EDCC4F-61B3-445B-AC6F-14CA4635A88D}" type="slidenum">
              <a:rPr lang="en-US" smtClean="0"/>
              <a:pPr/>
              <a:t>1</a:t>
            </a:fld>
            <a:endParaRPr lang="en-US" dirty="0"/>
          </a:p>
        </p:txBody>
      </p:sp>
      <p:sp>
        <p:nvSpPr>
          <p:cNvPr id="11" name="Title 10"/>
          <p:cNvSpPr>
            <a:spLocks noGrp="1"/>
          </p:cNvSpPr>
          <p:nvPr>
            <p:ph type="title"/>
          </p:nvPr>
        </p:nvSpPr>
        <p:spPr/>
        <p:txBody>
          <a:bodyPr/>
          <a:lstStyle/>
          <a:p>
            <a:r>
              <a:rPr lang="en-US" b="1" dirty="0" smtClean="0"/>
              <a:t>Albania: </a:t>
            </a:r>
            <a:br>
              <a:rPr lang="en-US" b="1" dirty="0" smtClean="0"/>
            </a:br>
            <a:r>
              <a:rPr lang="en-US" b="1" dirty="0" smtClean="0"/>
              <a:t>Water Supply and Sewerage Financing Options</a:t>
            </a:r>
            <a:br>
              <a:rPr lang="en-US" b="1" dirty="0" smtClean="0"/>
            </a:br>
            <a:endParaRPr lang="en-US" b="1" dirty="0"/>
          </a:p>
        </p:txBody>
      </p:sp>
      <p:sp>
        <p:nvSpPr>
          <p:cNvPr id="13" name="Text Placeholder 12"/>
          <p:cNvSpPr>
            <a:spLocks noGrp="1"/>
          </p:cNvSpPr>
          <p:nvPr>
            <p:ph type="body" sz="quarter" idx="26"/>
          </p:nvPr>
        </p:nvSpPr>
        <p:spPr>
          <a:xfrm>
            <a:off x="419824" y="1551158"/>
            <a:ext cx="4660176" cy="1567962"/>
          </a:xfrm>
        </p:spPr>
        <p:txBody>
          <a:bodyPr/>
          <a:lstStyle/>
          <a:p>
            <a:r>
              <a:rPr lang="en-US" b="1" dirty="0" smtClean="0"/>
              <a:t>Government of Albania</a:t>
            </a:r>
          </a:p>
          <a:p>
            <a:pPr marL="285750" indent="-285750">
              <a:buSzPct val="200000"/>
              <a:buFont typeface="Arial" panose="020B0604020202020204" pitchFamily="34" charset="0"/>
              <a:buChar char="•"/>
            </a:pPr>
            <a:r>
              <a:rPr lang="en-US" dirty="0" err="1" smtClean="0"/>
              <a:t>Lindita</a:t>
            </a:r>
            <a:r>
              <a:rPr lang="en-US" dirty="0" smtClean="0"/>
              <a:t> </a:t>
            </a:r>
            <a:r>
              <a:rPr lang="en-US" dirty="0" err="1" smtClean="0"/>
              <a:t>Sotiri</a:t>
            </a:r>
            <a:endParaRPr lang="en-US" dirty="0"/>
          </a:p>
          <a:p>
            <a:r>
              <a:rPr lang="en-US" b="1" dirty="0" smtClean="0"/>
              <a:t>WSS Financing Strategy Team</a:t>
            </a:r>
          </a:p>
          <a:p>
            <a:pPr marL="285750" indent="-285750">
              <a:buSzPct val="200000"/>
              <a:buFont typeface="Arial" panose="020B0604020202020204" pitchFamily="34" charset="0"/>
              <a:buChar char="•"/>
            </a:pPr>
            <a:r>
              <a:rPr lang="en-US" dirty="0" smtClean="0"/>
              <a:t>Michael Jacobsen – COWI</a:t>
            </a:r>
          </a:p>
          <a:p>
            <a:pPr marL="285750" indent="-285750">
              <a:buSzPct val="200000"/>
              <a:buFont typeface="Arial" panose="020B0604020202020204" pitchFamily="34" charset="0"/>
              <a:buChar char="•"/>
            </a:pPr>
            <a:r>
              <a:rPr lang="en-US" dirty="0" err="1" smtClean="0"/>
              <a:t>Anri</a:t>
            </a:r>
            <a:r>
              <a:rPr lang="en-US" dirty="0" smtClean="0"/>
              <a:t> </a:t>
            </a:r>
            <a:r>
              <a:rPr lang="en-US" dirty="0" err="1" smtClean="0"/>
              <a:t>Dajko</a:t>
            </a:r>
            <a:r>
              <a:rPr lang="en-US" dirty="0" smtClean="0"/>
              <a:t> – </a:t>
            </a:r>
            <a:r>
              <a:rPr lang="en-US" dirty="0" err="1" smtClean="0"/>
              <a:t>Valu</a:t>
            </a:r>
            <a:r>
              <a:rPr lang="en-US" dirty="0" smtClean="0"/>
              <a:t> Add Management Services</a:t>
            </a:r>
            <a:endParaRPr lang="en-US" dirty="0"/>
          </a:p>
        </p:txBody>
      </p:sp>
      <p:sp>
        <p:nvSpPr>
          <p:cNvPr id="5" name="Text Placeholder 4"/>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8755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000" dirty="0" smtClean="0"/>
              <a:t>No visible improvement in non-revenue water over time</a:t>
            </a:r>
            <a:br>
              <a:rPr lang="en-US" sz="2000" dirty="0" smtClean="0"/>
            </a:br>
            <a:r>
              <a:rPr lang="en-US" sz="2000" dirty="0" smtClean="0"/>
              <a:t>Very large differences between utilities / municipalities</a:t>
            </a:r>
            <a:endParaRPr lang="en-US" sz="2000"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10</a:t>
            </a:fld>
            <a:endParaRPr lang="en-US" dirty="0"/>
          </a:p>
        </p:txBody>
      </p:sp>
      <p:sp>
        <p:nvSpPr>
          <p:cNvPr id="10" name="Text Placeholder 9"/>
          <p:cNvSpPr>
            <a:spLocks noGrp="1"/>
          </p:cNvSpPr>
          <p:nvPr>
            <p:ph type="body" sz="quarter" idx="13"/>
          </p:nvPr>
        </p:nvSpPr>
        <p:spPr/>
        <p:txBody>
          <a:bodyPr/>
          <a:lstStyle/>
          <a:p>
            <a:r>
              <a:rPr lang="en-US" dirty="0" smtClean="0"/>
              <a:t>1. Brief </a:t>
            </a:r>
            <a:r>
              <a:rPr lang="en-US" dirty="0"/>
              <a:t>overview of sector performance and funding</a:t>
            </a:r>
          </a:p>
        </p:txBody>
      </p:sp>
      <p:sp>
        <p:nvSpPr>
          <p:cNvPr id="11" name="Content Placeholder 10"/>
          <p:cNvSpPr>
            <a:spLocks noGrp="1"/>
          </p:cNvSpPr>
          <p:nvPr>
            <p:ph sz="quarter" idx="15"/>
          </p:nvPr>
        </p:nvSpPr>
        <p:spPr/>
        <p:txBody>
          <a:bodyPr>
            <a:normAutofit/>
          </a:bodyPr>
          <a:lstStyle/>
          <a:p>
            <a:pPr marL="0" indent="0">
              <a:buNone/>
            </a:pPr>
            <a:endParaRPr lang="en-US" dirty="0"/>
          </a:p>
          <a:p>
            <a:pPr marL="342900" indent="-342900">
              <a:buFont typeface="+mj-lt"/>
              <a:buAutoNum type="arabicPeriod" startAt="10"/>
            </a:pPr>
            <a:endParaRPr lang="en-US" dirty="0" smtClean="0"/>
          </a:p>
          <a:p>
            <a:pPr marL="342900" indent="-342900">
              <a:buFont typeface="+mj-lt"/>
              <a:buAutoNum type="arabicPeriod" startAt="10"/>
            </a:pPr>
            <a:endParaRPr lang="en-US" dirty="0" smtClean="0"/>
          </a:p>
          <a:p>
            <a:endParaRPr lang="en-US" dirty="0" smtClean="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20" y="1417021"/>
            <a:ext cx="3733483" cy="3007769"/>
          </a:xfrm>
          <a:prstGeom prst="rect">
            <a:avLst/>
          </a:prstGeom>
          <a:noFill/>
        </p:spPr>
      </p:pic>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15 March 2017</a:t>
            </a:r>
          </a:p>
          <a:p>
            <a:pPr>
              <a:lnSpc>
                <a:spcPct val="100000"/>
              </a:lnSpc>
            </a:pPr>
            <a:r>
              <a:rPr lang="en-US" sz="800" dirty="0" smtClean="0"/>
              <a:t>Albania Water Supply and SEWERAGE Sector Strategy</a:t>
            </a:r>
            <a:endParaRPr lang="en-US" sz="800" dirty="0"/>
          </a:p>
        </p:txBody>
      </p:sp>
      <p:pic>
        <p:nvPicPr>
          <p:cNvPr id="3" name="Picture 2"/>
          <p:cNvPicPr>
            <a:picLocks noChangeAspect="1"/>
          </p:cNvPicPr>
          <p:nvPr/>
        </p:nvPicPr>
        <p:blipFill>
          <a:blip r:embed="rId4"/>
          <a:stretch>
            <a:fillRect/>
          </a:stretch>
        </p:blipFill>
        <p:spPr>
          <a:xfrm>
            <a:off x="5480944" y="1417021"/>
            <a:ext cx="1466850" cy="3007769"/>
          </a:xfrm>
          <a:prstGeom prst="rect">
            <a:avLst/>
          </a:prstGeom>
        </p:spPr>
      </p:pic>
      <p:pic>
        <p:nvPicPr>
          <p:cNvPr id="4" name="Picture 3"/>
          <p:cNvPicPr>
            <a:picLocks noChangeAspect="1"/>
          </p:cNvPicPr>
          <p:nvPr/>
        </p:nvPicPr>
        <p:blipFill>
          <a:blip r:embed="rId5"/>
          <a:stretch>
            <a:fillRect/>
          </a:stretch>
        </p:blipFill>
        <p:spPr>
          <a:xfrm>
            <a:off x="7432056" y="1417021"/>
            <a:ext cx="1231430" cy="1186378"/>
          </a:xfrm>
          <a:prstGeom prst="rect">
            <a:avLst/>
          </a:prstGeom>
        </p:spPr>
      </p:pic>
    </p:spTree>
    <p:extLst>
      <p:ext uri="{BB962C8B-B14F-4D97-AF65-F5344CB8AC3E}">
        <p14:creationId xmlns:p14="http://schemas.microsoft.com/office/powerpoint/2010/main" val="63962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000" dirty="0" smtClean="0"/>
              <a:t>Continuity of Service – still not achieved</a:t>
            </a:r>
            <a:br>
              <a:rPr lang="en-US" sz="2000" dirty="0" smtClean="0"/>
            </a:br>
            <a:r>
              <a:rPr lang="en-US" sz="2000" dirty="0" smtClean="0"/>
              <a:t>Only four utilities report 24/7 supply </a:t>
            </a:r>
            <a:br>
              <a:rPr lang="en-US" sz="2000" dirty="0" smtClean="0"/>
            </a:br>
            <a:r>
              <a:rPr lang="en-US" sz="2000" dirty="0" smtClean="0"/>
              <a:t>Consumers report even less 24/7 supply</a:t>
            </a:r>
            <a:endParaRPr lang="en-US" sz="2000"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11</a:t>
            </a:fld>
            <a:endParaRPr lang="en-US" dirty="0"/>
          </a:p>
        </p:txBody>
      </p:sp>
      <p:sp>
        <p:nvSpPr>
          <p:cNvPr id="10" name="Text Placeholder 9"/>
          <p:cNvSpPr>
            <a:spLocks noGrp="1"/>
          </p:cNvSpPr>
          <p:nvPr>
            <p:ph type="body" sz="quarter" idx="13"/>
          </p:nvPr>
        </p:nvSpPr>
        <p:spPr/>
        <p:txBody>
          <a:bodyPr/>
          <a:lstStyle/>
          <a:p>
            <a:r>
              <a:rPr lang="en-US" dirty="0" smtClean="0"/>
              <a:t>1. Brief overview of sector performance and funding</a:t>
            </a:r>
            <a:endParaRPr lang="en-US" dirty="0"/>
          </a:p>
        </p:txBody>
      </p:sp>
      <p:sp>
        <p:nvSpPr>
          <p:cNvPr id="11" name="Content Placeholder 10"/>
          <p:cNvSpPr>
            <a:spLocks noGrp="1"/>
          </p:cNvSpPr>
          <p:nvPr>
            <p:ph sz="quarter" idx="15"/>
          </p:nvPr>
        </p:nvSpPr>
        <p:spPr/>
        <p:txBody>
          <a:bodyPr>
            <a:normAutofit/>
          </a:bodyPr>
          <a:lstStyle/>
          <a:p>
            <a:pPr marL="0" indent="0">
              <a:buNone/>
            </a:pPr>
            <a:endParaRPr lang="en-US" dirty="0"/>
          </a:p>
          <a:p>
            <a:pPr marL="342900" indent="-342900">
              <a:buFont typeface="+mj-lt"/>
              <a:buAutoNum type="arabicPeriod" startAt="9"/>
            </a:pPr>
            <a:endParaRPr lang="en-US" dirty="0" smtClean="0"/>
          </a:p>
          <a:p>
            <a:pPr marL="342900" indent="-342900">
              <a:buFont typeface="+mj-lt"/>
              <a:buAutoNum type="arabicPeriod" startAt="9"/>
            </a:pPr>
            <a:endParaRPr lang="en-US" dirty="0" smtClean="0"/>
          </a:p>
          <a:p>
            <a:endParaRPr lang="en-US" dirty="0" smtClean="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36" y="1579053"/>
            <a:ext cx="3505200" cy="1753517"/>
          </a:xfrm>
          <a:prstGeom prst="rect">
            <a:avLst/>
          </a:prstGeom>
          <a:noFill/>
        </p:spPr>
      </p:pic>
      <p:sp>
        <p:nvSpPr>
          <p:cNvPr id="13"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15 March 2017</a:t>
            </a:r>
          </a:p>
          <a:p>
            <a:pPr>
              <a:lnSpc>
                <a:spcPct val="100000"/>
              </a:lnSpc>
            </a:pPr>
            <a:r>
              <a:rPr lang="en-US" sz="800" dirty="0" smtClean="0"/>
              <a:t>Albania Water Supply and SEWERAGE Sector Strategy</a:t>
            </a:r>
            <a:endParaRPr lang="en-US" sz="800" dirty="0"/>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134322" y="1586132"/>
            <a:ext cx="4627245" cy="2907815"/>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2362426097"/>
              </p:ext>
            </p:extLst>
          </p:nvPr>
        </p:nvGraphicFramePr>
        <p:xfrm>
          <a:off x="382436" y="3369362"/>
          <a:ext cx="3505199" cy="1066800"/>
        </p:xfrm>
        <a:graphic>
          <a:graphicData uri="http://schemas.openxmlformats.org/drawingml/2006/table">
            <a:tbl>
              <a:tblPr firstRow="1" firstCol="1" bandRow="1">
                <a:tableStyleId>{5C22544A-7EE6-4342-B048-85BDC9FD1C3A}</a:tableStyleId>
              </a:tblPr>
              <a:tblGrid>
                <a:gridCol w="1168244"/>
                <a:gridCol w="1168244"/>
                <a:gridCol w="1168711"/>
              </a:tblGrid>
              <a:tr h="0">
                <a:tc>
                  <a:txBody>
                    <a:bodyPr/>
                    <a:lstStyle/>
                    <a:p>
                      <a:pPr>
                        <a:lnSpc>
                          <a:spcPts val="1350"/>
                        </a:lnSpc>
                        <a:spcAft>
                          <a:spcPts val="600"/>
                        </a:spcAft>
                      </a:pPr>
                      <a:r>
                        <a:rPr lang="en-US" sz="900" dirty="0" smtClean="0">
                          <a:solidFill>
                            <a:schemeClr val="accent3"/>
                          </a:solidFill>
                          <a:effectLst/>
                        </a:rPr>
                        <a:t>REPORTED BY CONSUMERS</a:t>
                      </a:r>
                      <a:endParaRPr lang="en-US" sz="900" dirty="0">
                        <a:solidFill>
                          <a:schemeClr val="accent3"/>
                        </a:solidFill>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algn="ctr">
                        <a:lnSpc>
                          <a:spcPts val="1350"/>
                        </a:lnSpc>
                        <a:spcAft>
                          <a:spcPts val="600"/>
                        </a:spcAft>
                      </a:pPr>
                      <a:r>
                        <a:rPr lang="en-US" sz="900" dirty="0">
                          <a:effectLst/>
                        </a:rPr>
                        <a:t>Per cent</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a:effectLst/>
                        </a:rPr>
                        <a:t>Cumulative per cent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nSpc>
                          <a:spcPts val="1350"/>
                        </a:lnSpc>
                        <a:spcAft>
                          <a:spcPts val="600"/>
                        </a:spcAft>
                      </a:pPr>
                      <a:r>
                        <a:rPr lang="en-US" sz="900">
                          <a:effectLst/>
                        </a:rPr>
                        <a:t>0-6 hours</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dirty="0">
                          <a:effectLst/>
                        </a:rPr>
                        <a:t>84.5</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a:effectLst/>
                        </a:rPr>
                        <a:t>84.5</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nSpc>
                          <a:spcPts val="1350"/>
                        </a:lnSpc>
                        <a:spcAft>
                          <a:spcPts val="600"/>
                        </a:spcAft>
                      </a:pPr>
                      <a:r>
                        <a:rPr lang="en-US" sz="900">
                          <a:effectLst/>
                        </a:rPr>
                        <a:t>6-12 hours</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dirty="0">
                          <a:effectLst/>
                        </a:rPr>
                        <a:t>12.0</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a:effectLst/>
                        </a:rPr>
                        <a:t>96.5</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nSpc>
                          <a:spcPts val="1350"/>
                        </a:lnSpc>
                        <a:spcAft>
                          <a:spcPts val="600"/>
                        </a:spcAft>
                      </a:pPr>
                      <a:r>
                        <a:rPr lang="en-US" sz="900">
                          <a:effectLst/>
                        </a:rPr>
                        <a:t>12-18 hours</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dirty="0">
                          <a:effectLst/>
                        </a:rPr>
                        <a:t>2.5</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a:effectLst/>
                        </a:rPr>
                        <a:t>99.0</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nSpc>
                          <a:spcPts val="1350"/>
                        </a:lnSpc>
                        <a:spcAft>
                          <a:spcPts val="600"/>
                        </a:spcAft>
                      </a:pPr>
                      <a:r>
                        <a:rPr lang="en-US" sz="900" dirty="0">
                          <a:effectLst/>
                        </a:rPr>
                        <a:t>18-24 hours</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a:effectLst/>
                        </a:rPr>
                        <a:t>1.0</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350"/>
                        </a:lnSpc>
                        <a:spcAft>
                          <a:spcPts val="600"/>
                        </a:spcAft>
                      </a:pPr>
                      <a:r>
                        <a:rPr lang="en-US" sz="900" dirty="0">
                          <a:effectLst/>
                        </a:rPr>
                        <a:t>100.0</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91505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Collected revenues are insufficient </a:t>
            </a:r>
            <a:r>
              <a:rPr lang="en-GB" sz="1000" dirty="0" smtClean="0"/>
              <a:t>to cover operations and minimal maintenance</a:t>
            </a:r>
            <a:r>
              <a:rPr lang="en-GB" sz="2000" dirty="0" smtClean="0"/>
              <a:t/>
            </a:r>
            <a:br>
              <a:rPr lang="en-GB" sz="2000" dirty="0" smtClean="0"/>
            </a:br>
            <a:r>
              <a:rPr lang="en-GB" sz="2000" dirty="0" smtClean="0"/>
              <a:t>Tariff increases would be affordable </a:t>
            </a:r>
            <a:r>
              <a:rPr lang="en-GB" sz="1000" dirty="0" smtClean="0"/>
              <a:t>in most municipalities </a:t>
            </a:r>
            <a:r>
              <a:rPr lang="en-GB" sz="2000" dirty="0" smtClean="0"/>
              <a:t>even for the poor</a:t>
            </a:r>
            <a:endParaRPr lang="en-GB" sz="2000"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12</a:t>
            </a:fld>
            <a:endParaRPr lang="en-US" dirty="0"/>
          </a:p>
        </p:txBody>
      </p:sp>
      <p:sp>
        <p:nvSpPr>
          <p:cNvPr id="6" name="Text Placeholder 5"/>
          <p:cNvSpPr>
            <a:spLocks noGrp="1"/>
          </p:cNvSpPr>
          <p:nvPr>
            <p:ph type="body" sz="quarter" idx="13"/>
          </p:nvPr>
        </p:nvSpPr>
        <p:spPr/>
        <p:txBody>
          <a:bodyPr/>
          <a:lstStyle/>
          <a:p>
            <a:r>
              <a:rPr lang="en-GB" dirty="0" smtClean="0"/>
              <a:t>1. Brief overview of sector and funding</a:t>
            </a:r>
            <a:endParaRPr lang="en-GB" dirty="0"/>
          </a:p>
        </p:txBody>
      </p:sp>
      <p:pic>
        <p:nvPicPr>
          <p:cNvPr id="10" name="Picture 9"/>
          <p:cNvPicPr>
            <a:picLocks noChangeAspect="1"/>
          </p:cNvPicPr>
          <p:nvPr/>
        </p:nvPicPr>
        <p:blipFill>
          <a:blip r:embed="rId3"/>
          <a:stretch>
            <a:fillRect/>
          </a:stretch>
        </p:blipFill>
        <p:spPr>
          <a:xfrm>
            <a:off x="419820" y="1590285"/>
            <a:ext cx="3542580" cy="2137845"/>
          </a:xfrm>
          <a:prstGeom prst="rect">
            <a:avLst/>
          </a:prstGeom>
        </p:spPr>
      </p:pic>
      <p:sp>
        <p:nvSpPr>
          <p:cNvPr id="11" name="TextBox 10"/>
          <p:cNvSpPr txBox="1"/>
          <p:nvPr/>
        </p:nvSpPr>
        <p:spPr>
          <a:xfrm>
            <a:off x="419819" y="3728130"/>
            <a:ext cx="3542581" cy="338554"/>
          </a:xfrm>
          <a:prstGeom prst="rect">
            <a:avLst/>
          </a:prstGeom>
          <a:solidFill>
            <a:schemeClr val="accent3"/>
          </a:solidFill>
        </p:spPr>
        <p:txBody>
          <a:bodyPr wrap="square" rtlCol="0">
            <a:spAutoFit/>
          </a:bodyPr>
          <a:lstStyle/>
          <a:p>
            <a:r>
              <a:rPr lang="en-GB" sz="800" b="1" dirty="0" smtClean="0">
                <a:latin typeface="+mj-lt"/>
                <a:cs typeface="Arial" pitchFamily="34" charset="0"/>
              </a:rPr>
              <a:t>Direct Operating Costs (DOC) include maintenance of less than 0.01 EUR per m3 water produced</a:t>
            </a:r>
          </a:p>
        </p:txBody>
      </p:sp>
      <p:pic>
        <p:nvPicPr>
          <p:cNvPr id="14" name="Picture 13"/>
          <p:cNvPicPr>
            <a:picLocks noChangeAspect="1"/>
          </p:cNvPicPr>
          <p:nvPr/>
        </p:nvPicPr>
        <p:blipFill>
          <a:blip r:embed="rId4"/>
          <a:stretch>
            <a:fillRect/>
          </a:stretch>
        </p:blipFill>
        <p:spPr>
          <a:xfrm>
            <a:off x="4394255" y="1590285"/>
            <a:ext cx="4584589" cy="2755631"/>
          </a:xfrm>
          <a:prstGeom prst="rect">
            <a:avLst/>
          </a:prstGeom>
        </p:spPr>
      </p:pic>
    </p:spTree>
    <p:extLst>
      <p:ext uri="{BB962C8B-B14F-4D97-AF65-F5344CB8AC3E}">
        <p14:creationId xmlns:p14="http://schemas.microsoft.com/office/powerpoint/2010/main" val="383886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Donors dominate investments in wastewater – </a:t>
            </a:r>
            <a:br>
              <a:rPr lang="en-US" dirty="0" smtClean="0"/>
            </a:br>
            <a:r>
              <a:rPr lang="en-US" dirty="0" smtClean="0"/>
              <a:t>better balance in investments in water supply</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13</a:t>
            </a:fld>
            <a:endParaRPr lang="en-US" dirty="0"/>
          </a:p>
        </p:txBody>
      </p:sp>
      <p:sp>
        <p:nvSpPr>
          <p:cNvPr id="10" name="Text Placeholder 9"/>
          <p:cNvSpPr>
            <a:spLocks noGrp="1"/>
          </p:cNvSpPr>
          <p:nvPr>
            <p:ph type="body" sz="quarter" idx="13"/>
          </p:nvPr>
        </p:nvSpPr>
        <p:spPr/>
        <p:txBody>
          <a:bodyPr/>
          <a:lstStyle/>
          <a:p>
            <a:r>
              <a:rPr lang="en-GB" dirty="0"/>
              <a:t>1. Brief overview of sector and funding</a:t>
            </a:r>
          </a:p>
        </p:txBody>
      </p:sp>
      <p:sp>
        <p:nvSpPr>
          <p:cNvPr id="11" name="Content Placeholder 10"/>
          <p:cNvSpPr>
            <a:spLocks noGrp="1"/>
          </p:cNvSpPr>
          <p:nvPr>
            <p:ph sz="quarter" idx="15"/>
          </p:nvPr>
        </p:nvSpPr>
        <p:spPr>
          <a:xfrm>
            <a:off x="419820" y="1316230"/>
            <a:ext cx="8304363" cy="2823713"/>
          </a:xfrm>
        </p:spPr>
        <p:txBody>
          <a:bodyPr>
            <a:normAutofit/>
          </a:bodyPr>
          <a:lstStyle/>
          <a:p>
            <a:pPr marL="0" indent="0">
              <a:buNone/>
            </a:pPr>
            <a:endParaRPr lang="en-US" dirty="0"/>
          </a:p>
          <a:p>
            <a:pPr marL="0" indent="0">
              <a:buNone/>
            </a:pPr>
            <a:endParaRPr lang="en-US" dirty="0"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84151890"/>
              </p:ext>
            </p:extLst>
          </p:nvPr>
        </p:nvGraphicFramePr>
        <p:xfrm>
          <a:off x="3048000" y="1290878"/>
          <a:ext cx="4946592" cy="3792717"/>
        </p:xfrm>
        <a:graphic>
          <a:graphicData uri="http://schemas.openxmlformats.org/drawingml/2006/table">
            <a:tbl>
              <a:tblPr firstRow="1" firstCol="1" bandRow="1">
                <a:tableStyleId>{5C22544A-7EE6-4342-B048-85BDC9FD1C3A}</a:tableStyleId>
              </a:tblPr>
              <a:tblGrid>
                <a:gridCol w="670439"/>
                <a:gridCol w="670439"/>
                <a:gridCol w="568626"/>
                <a:gridCol w="555391"/>
                <a:gridCol w="647532"/>
                <a:gridCol w="647532"/>
                <a:gridCol w="647532"/>
                <a:gridCol w="539101"/>
              </a:tblGrid>
              <a:tr h="166917">
                <a:tc rowSpan="2">
                  <a:txBody>
                    <a:bodyPr/>
                    <a:lstStyle/>
                    <a:p>
                      <a:pPr marL="0" marR="0">
                        <a:lnSpc>
                          <a:spcPts val="1400"/>
                        </a:lnSpc>
                        <a:spcBef>
                          <a:spcPts val="300"/>
                        </a:spcBef>
                        <a:spcAft>
                          <a:spcPts val="0"/>
                        </a:spcAft>
                      </a:pPr>
                      <a:r>
                        <a:rPr lang="en-US" sz="800" dirty="0">
                          <a:effectLst/>
                        </a:rPr>
                        <a:t> </a:t>
                      </a:r>
                    </a:p>
                    <a:p>
                      <a:pPr marL="0" marR="0">
                        <a:lnSpc>
                          <a:spcPts val="1400"/>
                        </a:lnSpc>
                        <a:spcBef>
                          <a:spcPts val="300"/>
                        </a:spcBef>
                        <a:spcAft>
                          <a:spcPts val="0"/>
                        </a:spcAft>
                      </a:pPr>
                      <a:r>
                        <a:rPr lang="en-US" sz="800" dirty="0">
                          <a:effectLst/>
                        </a:rPr>
                        <a:t>Year</a:t>
                      </a:r>
                      <a:endParaRPr lang="en-US" sz="800" dirty="0">
                        <a:effectLst/>
                        <a:latin typeface="Arial"/>
                        <a:ea typeface="Times New Roman"/>
                      </a:endParaRPr>
                    </a:p>
                  </a:txBody>
                  <a:tcPr marL="54979" marR="54979" marT="0" marB="0"/>
                </a:tc>
                <a:tc gridSpan="3">
                  <a:txBody>
                    <a:bodyPr/>
                    <a:lstStyle/>
                    <a:p>
                      <a:pPr marL="0" marR="0" algn="ctr">
                        <a:lnSpc>
                          <a:spcPts val="1400"/>
                        </a:lnSpc>
                        <a:spcBef>
                          <a:spcPts val="300"/>
                        </a:spcBef>
                        <a:spcAft>
                          <a:spcPts val="0"/>
                        </a:spcAft>
                      </a:pPr>
                      <a:r>
                        <a:rPr lang="en-US" sz="800" dirty="0">
                          <a:effectLst/>
                        </a:rPr>
                        <a:t>Source</a:t>
                      </a:r>
                      <a:endParaRPr lang="en-US" sz="800" dirty="0">
                        <a:effectLst/>
                        <a:latin typeface="Arial"/>
                        <a:ea typeface="Times New Roman"/>
                      </a:endParaRPr>
                    </a:p>
                  </a:txBody>
                  <a:tcPr marL="54979" marR="54979" marT="0" marB="0"/>
                </a:tc>
                <a:tc hMerge="1">
                  <a:txBody>
                    <a:bodyPr/>
                    <a:lstStyle/>
                    <a:p>
                      <a:endParaRPr lang="en-US"/>
                    </a:p>
                  </a:txBody>
                  <a:tcPr/>
                </a:tc>
                <a:tc hMerge="1">
                  <a:txBody>
                    <a:bodyPr/>
                    <a:lstStyle/>
                    <a:p>
                      <a:endParaRPr lang="en-US"/>
                    </a:p>
                  </a:txBody>
                  <a:tcPr/>
                </a:tc>
                <a:tc gridSpan="4">
                  <a:txBody>
                    <a:bodyPr/>
                    <a:lstStyle/>
                    <a:p>
                      <a:pPr marL="0" marR="0" algn="ctr">
                        <a:lnSpc>
                          <a:spcPts val="1400"/>
                        </a:lnSpc>
                        <a:spcBef>
                          <a:spcPts val="300"/>
                        </a:spcBef>
                        <a:spcAft>
                          <a:spcPts val="0"/>
                        </a:spcAft>
                      </a:pPr>
                      <a:r>
                        <a:rPr lang="en-US" sz="800">
                          <a:effectLst/>
                        </a:rPr>
                        <a:t>Use per Service</a:t>
                      </a:r>
                      <a:endParaRPr lang="en-US" sz="800">
                        <a:effectLst/>
                        <a:latin typeface="Arial"/>
                        <a:ea typeface="Times New Roman"/>
                      </a:endParaRPr>
                    </a:p>
                  </a:txBody>
                  <a:tcPr marL="54979" marR="54979" marT="0" marB="0"/>
                </a:tc>
                <a:tc hMerge="1">
                  <a:txBody>
                    <a:bodyPr/>
                    <a:lstStyle/>
                    <a:p>
                      <a:endParaRPr lang="en-US"/>
                    </a:p>
                  </a:txBody>
                  <a:tcPr/>
                </a:tc>
                <a:tc hMerge="1">
                  <a:txBody>
                    <a:bodyPr/>
                    <a:lstStyle/>
                    <a:p>
                      <a:endParaRPr lang="en-US"/>
                    </a:p>
                  </a:txBody>
                  <a:tcPr/>
                </a:tc>
                <a:tc hMerge="1">
                  <a:txBody>
                    <a:bodyPr/>
                    <a:lstStyle/>
                    <a:p>
                      <a:endParaRPr lang="en-US"/>
                    </a:p>
                  </a:txBody>
                  <a:tcPr/>
                </a:tc>
              </a:tr>
              <a:tr h="547199">
                <a:tc vMerge="1">
                  <a:txBody>
                    <a:bodyPr/>
                    <a:lstStyle/>
                    <a:p>
                      <a:endParaRPr lang="en-US"/>
                    </a:p>
                  </a:txBody>
                  <a:tcPr/>
                </a:tc>
                <a:tc>
                  <a:txBody>
                    <a:bodyPr/>
                    <a:lstStyle/>
                    <a:p>
                      <a:pPr marL="0" marR="0" algn="ctr">
                        <a:lnSpc>
                          <a:spcPts val="1400"/>
                        </a:lnSpc>
                        <a:spcBef>
                          <a:spcPts val="300"/>
                        </a:spcBef>
                        <a:spcAft>
                          <a:spcPts val="0"/>
                        </a:spcAft>
                      </a:pPr>
                      <a:r>
                        <a:rPr lang="en-US" sz="800">
                          <a:effectLst/>
                        </a:rPr>
                        <a:t>International Transfer</a:t>
                      </a:r>
                      <a:endParaRPr lang="en-US" sz="800">
                        <a:effectLst/>
                        <a:latin typeface="Arial"/>
                        <a:ea typeface="Times New Roman"/>
                      </a:endParaRPr>
                    </a:p>
                  </a:txBody>
                  <a:tcPr marL="54979" marR="54979" marT="0" marB="0"/>
                </a:tc>
                <a:tc>
                  <a:txBody>
                    <a:bodyPr/>
                    <a:lstStyle/>
                    <a:p>
                      <a:pPr marL="0" marR="0" algn="ctr">
                        <a:lnSpc>
                          <a:spcPts val="1400"/>
                        </a:lnSpc>
                        <a:spcBef>
                          <a:spcPts val="300"/>
                        </a:spcBef>
                        <a:spcAft>
                          <a:spcPts val="0"/>
                        </a:spcAft>
                      </a:pPr>
                      <a:r>
                        <a:rPr lang="en-US" sz="800">
                          <a:effectLst/>
                        </a:rPr>
                        <a:t>National Transfer</a:t>
                      </a:r>
                      <a:endParaRPr lang="en-US" sz="800">
                        <a:effectLst/>
                        <a:latin typeface="Arial"/>
                        <a:ea typeface="Times New Roman"/>
                      </a:endParaRPr>
                    </a:p>
                  </a:txBody>
                  <a:tcPr marL="54979" marR="54979" marT="0" marB="0"/>
                </a:tc>
                <a:tc>
                  <a:txBody>
                    <a:bodyPr/>
                    <a:lstStyle/>
                    <a:p>
                      <a:pPr marL="0" marR="0" algn="ctr">
                        <a:lnSpc>
                          <a:spcPts val="1400"/>
                        </a:lnSpc>
                        <a:spcBef>
                          <a:spcPts val="300"/>
                        </a:spcBef>
                        <a:spcAft>
                          <a:spcPts val="0"/>
                        </a:spcAft>
                      </a:pPr>
                      <a:r>
                        <a:rPr lang="en-US" sz="800" dirty="0">
                          <a:effectLst/>
                        </a:rPr>
                        <a:t>Total</a:t>
                      </a:r>
                      <a:endParaRPr lang="en-US" sz="800" dirty="0">
                        <a:effectLst/>
                        <a:latin typeface="Arial"/>
                        <a:ea typeface="Times New Roman"/>
                      </a:endParaRPr>
                    </a:p>
                  </a:txBody>
                  <a:tcPr marL="54979" marR="54979" marT="0" marB="0"/>
                </a:tc>
                <a:tc>
                  <a:txBody>
                    <a:bodyPr/>
                    <a:lstStyle/>
                    <a:p>
                      <a:pPr marL="0" marR="0" algn="ctr">
                        <a:lnSpc>
                          <a:spcPts val="1400"/>
                        </a:lnSpc>
                        <a:spcBef>
                          <a:spcPts val="300"/>
                        </a:spcBef>
                        <a:spcAft>
                          <a:spcPts val="0"/>
                        </a:spcAft>
                      </a:pPr>
                      <a:r>
                        <a:rPr lang="en-US" sz="800">
                          <a:effectLst/>
                        </a:rPr>
                        <a:t>Water Supply</a:t>
                      </a:r>
                      <a:endParaRPr lang="en-US" sz="800">
                        <a:effectLst/>
                        <a:latin typeface="Arial"/>
                        <a:ea typeface="Times New Roman"/>
                      </a:endParaRPr>
                    </a:p>
                  </a:txBody>
                  <a:tcPr marL="54979" marR="54979" marT="0" marB="0"/>
                </a:tc>
                <a:tc>
                  <a:txBody>
                    <a:bodyPr/>
                    <a:lstStyle/>
                    <a:p>
                      <a:pPr marL="0" marR="0" algn="ctr">
                        <a:lnSpc>
                          <a:spcPts val="1400"/>
                        </a:lnSpc>
                        <a:spcBef>
                          <a:spcPts val="300"/>
                        </a:spcBef>
                        <a:spcAft>
                          <a:spcPts val="0"/>
                        </a:spcAft>
                      </a:pPr>
                      <a:r>
                        <a:rPr lang="en-US" sz="800">
                          <a:effectLst/>
                        </a:rPr>
                        <a:t>Wastewater Collection</a:t>
                      </a:r>
                      <a:endParaRPr lang="en-US" sz="800">
                        <a:effectLst/>
                        <a:latin typeface="Arial"/>
                        <a:ea typeface="Times New Roman"/>
                      </a:endParaRPr>
                    </a:p>
                  </a:txBody>
                  <a:tcPr marL="54979" marR="54979" marT="0" marB="0"/>
                </a:tc>
                <a:tc>
                  <a:txBody>
                    <a:bodyPr/>
                    <a:lstStyle/>
                    <a:p>
                      <a:pPr marL="0" marR="0" algn="ctr">
                        <a:lnSpc>
                          <a:spcPts val="1400"/>
                        </a:lnSpc>
                        <a:spcBef>
                          <a:spcPts val="300"/>
                        </a:spcBef>
                        <a:spcAft>
                          <a:spcPts val="0"/>
                        </a:spcAft>
                      </a:pPr>
                      <a:r>
                        <a:rPr lang="en-US" sz="800">
                          <a:effectLst/>
                        </a:rPr>
                        <a:t>Wastewater Treatment</a:t>
                      </a:r>
                      <a:endParaRPr lang="en-US" sz="800">
                        <a:effectLst/>
                        <a:latin typeface="Arial"/>
                        <a:ea typeface="Times New Roman"/>
                      </a:endParaRPr>
                    </a:p>
                  </a:txBody>
                  <a:tcPr marL="54979" marR="54979" marT="0" marB="0"/>
                </a:tc>
                <a:tc>
                  <a:txBody>
                    <a:bodyPr/>
                    <a:lstStyle/>
                    <a:p>
                      <a:pPr marL="0" marR="0" algn="ctr">
                        <a:lnSpc>
                          <a:spcPts val="1400"/>
                        </a:lnSpc>
                        <a:spcBef>
                          <a:spcPts val="300"/>
                        </a:spcBef>
                        <a:spcAft>
                          <a:spcPts val="0"/>
                        </a:spcAft>
                      </a:pPr>
                      <a:r>
                        <a:rPr lang="en-US" sz="800">
                          <a:effectLst/>
                        </a:rPr>
                        <a:t>Total</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2005</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32,376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18,200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50,596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42,148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8,333</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115</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50,596</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2006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32,829</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21,538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54,366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38,132</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7,427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8,807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54,366</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2007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23,136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20,125</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43,260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26,291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11,687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5,282</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43,260</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2008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36,831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25,487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62,318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37,528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17,651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7,140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62,318</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2009</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32,460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20,821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53,281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28,850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12,285</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12,141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53,281</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2010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25,136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29,900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55,036</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24,341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14,587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16,108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55.036</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2011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30,202</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19,329</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49.531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16,124</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21,457</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11,951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49,531</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2012</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29,130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13,762</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42,892</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13,071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27,699</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2,123</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42,892</a:t>
                      </a:r>
                      <a:endParaRPr lang="en-US" sz="80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2013</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21,180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18,909</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40,089</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17,340</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18,381</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4,368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40,089</a:t>
                      </a:r>
                      <a:endParaRPr lang="en-US" sz="800">
                        <a:effectLst/>
                        <a:latin typeface="Arial"/>
                        <a:ea typeface="Times New Roman"/>
                      </a:endParaRPr>
                    </a:p>
                  </a:txBody>
                  <a:tcPr marL="54979" marR="54979" marT="0" marB="0"/>
                </a:tc>
              </a:tr>
              <a:tr h="397802">
                <a:tc>
                  <a:txBody>
                    <a:bodyPr/>
                    <a:lstStyle/>
                    <a:p>
                      <a:pPr marL="0" marR="0" algn="ctr">
                        <a:lnSpc>
                          <a:spcPts val="1400"/>
                        </a:lnSpc>
                        <a:spcBef>
                          <a:spcPts val="300"/>
                        </a:spcBef>
                        <a:spcAft>
                          <a:spcPts val="0"/>
                        </a:spcAft>
                      </a:pPr>
                      <a:r>
                        <a:rPr lang="en-US" sz="800">
                          <a:effectLst/>
                        </a:rPr>
                        <a:t>Avg.</a:t>
                      </a:r>
                    </a:p>
                    <a:p>
                      <a:pPr marL="0" marR="0" algn="ctr">
                        <a:lnSpc>
                          <a:spcPts val="1400"/>
                        </a:lnSpc>
                        <a:spcBef>
                          <a:spcPts val="300"/>
                        </a:spcBef>
                        <a:spcAft>
                          <a:spcPts val="0"/>
                        </a:spcAft>
                      </a:pPr>
                      <a:r>
                        <a:rPr lang="en-US" sz="800">
                          <a:effectLst/>
                        </a:rPr>
                        <a:t>2005-13</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29,253</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19,519</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48,772</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23,903</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15,501</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7,559</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48,772</a:t>
                      </a:r>
                      <a:endParaRPr lang="en-US" sz="800">
                        <a:effectLst/>
                        <a:latin typeface="Arial"/>
                        <a:ea typeface="Times New Roman"/>
                      </a:endParaRPr>
                    </a:p>
                  </a:txBody>
                  <a:tcPr marL="54979" marR="54979" marT="0" marB="0" anchor="ctr"/>
                </a:tc>
              </a:tr>
              <a:tr h="166917">
                <a:tc>
                  <a:txBody>
                    <a:bodyPr/>
                    <a:lstStyle/>
                    <a:p>
                      <a:pPr marL="0" marR="0" algn="ctr">
                        <a:lnSpc>
                          <a:spcPts val="1400"/>
                        </a:lnSpc>
                        <a:spcBef>
                          <a:spcPts val="300"/>
                        </a:spcBef>
                        <a:spcAft>
                          <a:spcPts val="0"/>
                        </a:spcAft>
                      </a:pPr>
                      <a:r>
                        <a:rPr lang="en-US" sz="800">
                          <a:effectLst/>
                        </a:rPr>
                        <a:t>2014</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dirty="0">
                          <a:effectLst/>
                        </a:rPr>
                        <a:t>52,513</a:t>
                      </a:r>
                      <a:endParaRPr lang="en-US" sz="800" dirty="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dirty="0">
                          <a:effectLst/>
                        </a:rPr>
                        <a:t>16,933</a:t>
                      </a:r>
                      <a:endParaRPr lang="en-US" sz="800" dirty="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dirty="0">
                          <a:effectLst/>
                        </a:rPr>
                        <a:t>69,445</a:t>
                      </a:r>
                      <a:endParaRPr lang="en-US" sz="800" dirty="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dirty="0">
                          <a:effectLst/>
                        </a:rPr>
                        <a:t>13,672</a:t>
                      </a:r>
                      <a:endParaRPr lang="en-US" sz="800" dirty="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29,468</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dirty="0">
                          <a:effectLst/>
                        </a:rPr>
                        <a:t>26,306</a:t>
                      </a:r>
                      <a:endParaRPr lang="en-US" sz="800" dirty="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dirty="0">
                          <a:effectLst/>
                        </a:rPr>
                        <a:t>69,445</a:t>
                      </a:r>
                      <a:endParaRPr lang="en-US" sz="800" dirty="0">
                        <a:effectLst/>
                        <a:latin typeface="Arial"/>
                        <a:ea typeface="Times New Roman"/>
                      </a:endParaRPr>
                    </a:p>
                  </a:txBody>
                  <a:tcPr marL="54979" marR="54979" marT="0" marB="0"/>
                </a:tc>
              </a:tr>
              <a:tr h="166917">
                <a:tc>
                  <a:txBody>
                    <a:bodyPr/>
                    <a:lstStyle/>
                    <a:p>
                      <a:pPr marL="0" marR="0" algn="ctr">
                        <a:lnSpc>
                          <a:spcPts val="1400"/>
                        </a:lnSpc>
                        <a:spcBef>
                          <a:spcPts val="300"/>
                        </a:spcBef>
                        <a:spcAft>
                          <a:spcPts val="0"/>
                        </a:spcAft>
                      </a:pPr>
                      <a:r>
                        <a:rPr lang="en-US" sz="800">
                          <a:effectLst/>
                        </a:rPr>
                        <a:t>2015</a:t>
                      </a:r>
                      <a:endParaRPr lang="en-US" sz="800">
                        <a:effectLst/>
                        <a:latin typeface="Arial"/>
                        <a:ea typeface="Times New Roman"/>
                      </a:endParaRP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51,253</a:t>
                      </a: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28,214</a:t>
                      </a: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79,466</a:t>
                      </a: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20,407</a:t>
                      </a: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41,606</a:t>
                      </a: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17,454</a:t>
                      </a:r>
                    </a:p>
                  </a:txBody>
                  <a:tcPr marL="54979" marR="54979" marT="0" marB="0"/>
                </a:tc>
                <a:tc>
                  <a:txBody>
                    <a:bodyPr/>
                    <a:lstStyle/>
                    <a:p>
                      <a:pPr marL="0" marR="0" algn="r" defTabSz="914400" rtl="0" eaLnBrk="1" latinLnBrk="0" hangingPunct="1">
                        <a:lnSpc>
                          <a:spcPts val="1400"/>
                        </a:lnSpc>
                        <a:spcBef>
                          <a:spcPts val="300"/>
                        </a:spcBef>
                        <a:spcAft>
                          <a:spcPts val="0"/>
                        </a:spcAft>
                      </a:pPr>
                      <a:r>
                        <a:rPr lang="en-US" sz="800" kern="1200" dirty="0">
                          <a:solidFill>
                            <a:schemeClr val="dk1"/>
                          </a:solidFill>
                          <a:effectLst/>
                          <a:latin typeface="+mn-lt"/>
                          <a:ea typeface="+mn-ea"/>
                          <a:cs typeface="+mn-cs"/>
                        </a:rPr>
                        <a:t>79,466</a:t>
                      </a:r>
                    </a:p>
                  </a:txBody>
                  <a:tcPr marL="54979" marR="54979" marT="0" marB="0"/>
                </a:tc>
              </a:tr>
              <a:tr h="357058">
                <a:tc>
                  <a:txBody>
                    <a:bodyPr/>
                    <a:lstStyle/>
                    <a:p>
                      <a:pPr marL="0" marR="0" algn="ctr">
                        <a:lnSpc>
                          <a:spcPts val="1400"/>
                        </a:lnSpc>
                        <a:spcBef>
                          <a:spcPts val="300"/>
                        </a:spcBef>
                        <a:spcAft>
                          <a:spcPts val="0"/>
                        </a:spcAft>
                      </a:pPr>
                      <a:r>
                        <a:rPr lang="en-US" sz="800">
                          <a:effectLst/>
                        </a:rPr>
                        <a:t>Avg. 2014-15</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51,883</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22,574</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dirty="0">
                          <a:effectLst/>
                        </a:rPr>
                        <a:t>74,457</a:t>
                      </a:r>
                      <a:endParaRPr lang="en-US" sz="800" dirty="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17,040</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35,537</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21,880</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74,457</a:t>
                      </a:r>
                      <a:endParaRPr lang="en-US" sz="800">
                        <a:effectLst/>
                        <a:latin typeface="Arial"/>
                        <a:ea typeface="Times New Roman"/>
                      </a:endParaRPr>
                    </a:p>
                  </a:txBody>
                  <a:tcPr marL="54979" marR="54979" marT="0" marB="0" anchor="ctr"/>
                </a:tc>
              </a:tr>
              <a:tr h="357058">
                <a:tc>
                  <a:txBody>
                    <a:bodyPr/>
                    <a:lstStyle/>
                    <a:p>
                      <a:pPr marL="0" marR="0" algn="ctr">
                        <a:lnSpc>
                          <a:spcPts val="1400"/>
                        </a:lnSpc>
                        <a:spcBef>
                          <a:spcPts val="300"/>
                        </a:spcBef>
                        <a:spcAft>
                          <a:spcPts val="0"/>
                        </a:spcAft>
                      </a:pPr>
                      <a:r>
                        <a:rPr lang="en-US" sz="800">
                          <a:effectLst/>
                        </a:rPr>
                        <a:t>Avg. % Increase</a:t>
                      </a:r>
                      <a:endParaRPr lang="en-US" sz="800">
                        <a:effectLst/>
                        <a:latin typeface="Arial"/>
                        <a:ea typeface="Times New Roman"/>
                      </a:endParaRPr>
                    </a:p>
                  </a:txBody>
                  <a:tcPr marL="54979" marR="54979" marT="0" marB="0"/>
                </a:tc>
                <a:tc>
                  <a:txBody>
                    <a:bodyPr/>
                    <a:lstStyle/>
                    <a:p>
                      <a:pPr marL="0" marR="0" algn="r">
                        <a:lnSpc>
                          <a:spcPts val="1400"/>
                        </a:lnSpc>
                        <a:spcBef>
                          <a:spcPts val="300"/>
                        </a:spcBef>
                        <a:spcAft>
                          <a:spcPts val="0"/>
                        </a:spcAft>
                      </a:pPr>
                      <a:r>
                        <a:rPr lang="en-US" sz="800">
                          <a:effectLst/>
                        </a:rPr>
                        <a:t>77.4%</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15.6%</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52.7%</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-28.7%</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129.3%</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a:effectLst/>
                        </a:rPr>
                        <a:t>189.5%</a:t>
                      </a:r>
                      <a:endParaRPr lang="en-US" sz="800">
                        <a:effectLst/>
                        <a:latin typeface="Arial"/>
                        <a:ea typeface="Times New Roman"/>
                      </a:endParaRPr>
                    </a:p>
                  </a:txBody>
                  <a:tcPr marL="54979" marR="54979" marT="0" marB="0" anchor="ctr"/>
                </a:tc>
                <a:tc>
                  <a:txBody>
                    <a:bodyPr/>
                    <a:lstStyle/>
                    <a:p>
                      <a:pPr marL="0" marR="0" algn="r">
                        <a:lnSpc>
                          <a:spcPts val="1400"/>
                        </a:lnSpc>
                        <a:spcBef>
                          <a:spcPts val="300"/>
                        </a:spcBef>
                        <a:spcAft>
                          <a:spcPts val="0"/>
                        </a:spcAft>
                      </a:pPr>
                      <a:r>
                        <a:rPr lang="en-US" sz="800" dirty="0">
                          <a:effectLst/>
                        </a:rPr>
                        <a:t>52.7%</a:t>
                      </a:r>
                      <a:endParaRPr lang="en-US" sz="800" dirty="0">
                        <a:effectLst/>
                        <a:latin typeface="Arial"/>
                        <a:ea typeface="Times New Roman"/>
                      </a:endParaRPr>
                    </a:p>
                  </a:txBody>
                  <a:tcPr marL="54979" marR="54979" marT="0" marB="0" anchor="ctr"/>
                </a:tc>
              </a:tr>
            </a:tbl>
          </a:graphicData>
        </a:graphic>
      </p:graphicFrame>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6675"/>
            <a:ext cx="3162300" cy="3136280"/>
          </a:xfrm>
          <a:prstGeom prst="rect">
            <a:avLst/>
          </a:prstGeom>
          <a:noFill/>
        </p:spPr>
      </p:pic>
      <p:sp>
        <p:nvSpPr>
          <p:cNvPr id="13"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15 March 2017</a:t>
            </a:r>
          </a:p>
          <a:p>
            <a:pPr>
              <a:lnSpc>
                <a:spcPct val="100000"/>
              </a:lnSpc>
            </a:pPr>
            <a:r>
              <a:rPr lang="en-US" sz="800" dirty="0" smtClean="0"/>
              <a:t>Albania Water Supply and SEWERAGE Sector Strategy</a:t>
            </a:r>
            <a:endParaRPr lang="en-US" sz="800" dirty="0"/>
          </a:p>
        </p:txBody>
      </p:sp>
    </p:spTree>
    <p:extLst>
      <p:ext uri="{BB962C8B-B14F-4D97-AF65-F5344CB8AC3E}">
        <p14:creationId xmlns:p14="http://schemas.microsoft.com/office/powerpoint/2010/main" val="35238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424721"/>
          </a:xfrm>
        </p:spPr>
        <p:txBody>
          <a:bodyPr/>
          <a:lstStyle/>
          <a:p>
            <a:r>
              <a:rPr lang="en-US" dirty="0" smtClean="0"/>
              <a:t>Purpose of </a:t>
            </a:r>
            <a:r>
              <a:rPr lang="en-US" dirty="0"/>
              <a:t>t</a:t>
            </a:r>
            <a:r>
              <a:rPr lang="en-US" dirty="0" smtClean="0"/>
              <a:t>he Financial Strategy Tool</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14</a:t>
            </a:fld>
            <a:endParaRPr lang="en-US" dirty="0"/>
          </a:p>
        </p:txBody>
      </p:sp>
      <p:sp>
        <p:nvSpPr>
          <p:cNvPr id="10" name="Text Placeholder 9"/>
          <p:cNvSpPr>
            <a:spLocks noGrp="1"/>
          </p:cNvSpPr>
          <p:nvPr>
            <p:ph type="body" sz="quarter" idx="13"/>
          </p:nvPr>
        </p:nvSpPr>
        <p:spPr/>
        <p:txBody>
          <a:bodyPr/>
          <a:lstStyle/>
          <a:p>
            <a:r>
              <a:rPr lang="en-US" dirty="0" smtClean="0"/>
              <a:t>3. Purpose and Structure of the Financial Strategy Tool</a:t>
            </a:r>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342900" indent="-342900">
              <a:buFont typeface="+mj-lt"/>
              <a:buAutoNum type="arabicPeriod" startAt="10"/>
            </a:pPr>
            <a:endParaRPr lang="en-US" dirty="0" smtClean="0"/>
          </a:p>
          <a:p>
            <a:endParaRPr lang="en-US" dirty="0" smtClean="0"/>
          </a:p>
        </p:txBody>
      </p:sp>
      <p:sp>
        <p:nvSpPr>
          <p:cNvPr id="2" name="TextBox 1"/>
          <p:cNvSpPr txBox="1"/>
          <p:nvPr/>
        </p:nvSpPr>
        <p:spPr>
          <a:xfrm>
            <a:off x="419820" y="1289731"/>
            <a:ext cx="4339749" cy="2800767"/>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200" dirty="0"/>
              <a:t>F</a:t>
            </a:r>
            <a:r>
              <a:rPr lang="en-US" sz="1200" dirty="0" smtClean="0"/>
              <a:t>inancial </a:t>
            </a:r>
            <a:r>
              <a:rPr lang="en-US" sz="1200" dirty="0"/>
              <a:t>model </a:t>
            </a:r>
            <a:r>
              <a:rPr lang="en-US" sz="1200" dirty="0" smtClean="0"/>
              <a:t>in Excel developed </a:t>
            </a:r>
            <a:r>
              <a:rPr lang="en-US" sz="1200" dirty="0"/>
              <a:t>for </a:t>
            </a:r>
            <a:r>
              <a:rPr lang="en-US" sz="1200" dirty="0" smtClean="0"/>
              <a:t>Albania </a:t>
            </a:r>
            <a:r>
              <a:rPr lang="en-US" sz="1200" dirty="0"/>
              <a:t>to support the analysis of various financing options in the WSS </a:t>
            </a:r>
            <a:r>
              <a:rPr lang="en-US" sz="1200" dirty="0" smtClean="0"/>
              <a:t>sector.</a:t>
            </a:r>
          </a:p>
          <a:p>
            <a:pPr marL="285750" lvl="0" indent="-285750">
              <a:spcAft>
                <a:spcPts val="600"/>
              </a:spcAft>
              <a:buFont typeface="Arial" panose="020B0604020202020204" pitchFamily="34" charset="0"/>
              <a:buChar char="•"/>
            </a:pPr>
            <a:r>
              <a:rPr lang="en-US" sz="1200" dirty="0"/>
              <a:t>T</a:t>
            </a:r>
            <a:r>
              <a:rPr lang="en-US" sz="1200" dirty="0" smtClean="0"/>
              <a:t>ariff </a:t>
            </a:r>
            <a:r>
              <a:rPr lang="en-US" sz="1200" dirty="0"/>
              <a:t>affordability analysis </a:t>
            </a:r>
            <a:r>
              <a:rPr lang="en-US" sz="1200" dirty="0" smtClean="0"/>
              <a:t>to assess level </a:t>
            </a:r>
            <a:r>
              <a:rPr lang="en-US" sz="1200" dirty="0"/>
              <a:t>of tariff and </a:t>
            </a:r>
            <a:r>
              <a:rPr lang="en-US" sz="1200" dirty="0" smtClean="0"/>
              <a:t>impact </a:t>
            </a:r>
            <a:r>
              <a:rPr lang="en-US" sz="1200" dirty="0"/>
              <a:t>on the “poorest of the poor</a:t>
            </a:r>
            <a:r>
              <a:rPr lang="en-US" sz="1200" dirty="0" smtClean="0"/>
              <a:t>”.</a:t>
            </a:r>
          </a:p>
          <a:p>
            <a:pPr marL="285750" lvl="0" indent="-285750">
              <a:spcAft>
                <a:spcPts val="600"/>
              </a:spcAft>
              <a:buFont typeface="Arial" panose="020B0604020202020204" pitchFamily="34" charset="0"/>
              <a:buChar char="•"/>
            </a:pPr>
            <a:r>
              <a:rPr lang="en-US" sz="1200" dirty="0" smtClean="0"/>
              <a:t>Scenarios </a:t>
            </a:r>
            <a:r>
              <a:rPr lang="en-US" sz="1200" dirty="0"/>
              <a:t>of measurable improvements in </a:t>
            </a:r>
            <a:r>
              <a:rPr lang="en-US" sz="1200" dirty="0" smtClean="0"/>
              <a:t>WSS services defined with Government</a:t>
            </a:r>
          </a:p>
          <a:p>
            <a:pPr marL="285750" lvl="0" indent="-285750">
              <a:spcAft>
                <a:spcPts val="600"/>
              </a:spcAft>
              <a:buFont typeface="Arial" panose="020B0604020202020204" pitchFamily="34" charset="0"/>
              <a:buChar char="•"/>
            </a:pPr>
            <a:r>
              <a:rPr lang="en-US" sz="1200" dirty="0" smtClean="0"/>
              <a:t>Calculation of </a:t>
            </a:r>
            <a:r>
              <a:rPr lang="en-US" sz="1200" dirty="0"/>
              <a:t>associated financing needs </a:t>
            </a:r>
            <a:r>
              <a:rPr lang="en-US" sz="1200" dirty="0" smtClean="0"/>
              <a:t>for these </a:t>
            </a:r>
            <a:r>
              <a:rPr lang="en-US" sz="1200" dirty="0"/>
              <a:t>scenarios</a:t>
            </a:r>
            <a:r>
              <a:rPr lang="en-US" sz="1200" dirty="0" smtClean="0"/>
              <a:t>.</a:t>
            </a:r>
          </a:p>
          <a:p>
            <a:pPr marL="285750" indent="-285750">
              <a:spcAft>
                <a:spcPts val="600"/>
              </a:spcAft>
              <a:buFont typeface="Arial" panose="020B0604020202020204" pitchFamily="34" charset="0"/>
              <a:buChar char="•"/>
            </a:pPr>
            <a:r>
              <a:rPr lang="en-US" sz="1200" dirty="0"/>
              <a:t>Excel-based model </a:t>
            </a:r>
            <a:r>
              <a:rPr lang="en-US" sz="1200" dirty="0" smtClean="0"/>
              <a:t>ensures internal </a:t>
            </a:r>
            <a:r>
              <a:rPr lang="en-US" sz="1200" dirty="0"/>
              <a:t>consistency between policy targets, expenditure needs, and </a:t>
            </a:r>
            <a:r>
              <a:rPr lang="en-US" sz="1200" dirty="0" smtClean="0"/>
              <a:t>available financing. When there </a:t>
            </a:r>
            <a:r>
              <a:rPr lang="en-US" sz="1200" dirty="0"/>
              <a:t>is </a:t>
            </a:r>
            <a:r>
              <a:rPr lang="en-US" sz="1200" dirty="0" smtClean="0"/>
              <a:t>inconsistency</a:t>
            </a:r>
            <a:r>
              <a:rPr lang="en-US" sz="1200" dirty="0"/>
              <a:t>, the tool shows </a:t>
            </a:r>
            <a:r>
              <a:rPr lang="en-US" sz="1200" dirty="0" smtClean="0"/>
              <a:t>a </a:t>
            </a:r>
            <a:r>
              <a:rPr lang="en-US" sz="1200" dirty="0"/>
              <a:t>financing gap.  </a:t>
            </a:r>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sp>
        <p:nvSpPr>
          <p:cNvPr id="3" name="TextBox 2"/>
          <p:cNvSpPr txBox="1"/>
          <p:nvPr/>
        </p:nvSpPr>
        <p:spPr>
          <a:xfrm>
            <a:off x="5326415" y="1703754"/>
            <a:ext cx="3676908" cy="1569660"/>
          </a:xfrm>
          <a:prstGeom prst="rect">
            <a:avLst/>
          </a:prstGeom>
          <a:solidFill>
            <a:schemeClr val="bg1"/>
          </a:solidFill>
        </p:spPr>
        <p:txBody>
          <a:bodyPr wrap="square" rtlCol="0">
            <a:spAutoFit/>
          </a:bodyPr>
          <a:lstStyle/>
          <a:p>
            <a:r>
              <a:rPr lang="en-GB" sz="2400" dirty="0" smtClean="0">
                <a:solidFill>
                  <a:schemeClr val="accent3"/>
                </a:solidFill>
                <a:cs typeface="Arial" pitchFamily="34" charset="0"/>
              </a:rPr>
              <a:t>"The purpose of computing is insights not numbers"</a:t>
            </a:r>
            <a:endParaRPr lang="en-GB" sz="2400" dirty="0" smtClean="0">
              <a:cs typeface="Arial" pitchFamily="34" charset="0"/>
            </a:endParaRPr>
          </a:p>
          <a:p>
            <a:endParaRPr lang="en-GB" sz="800" dirty="0" smtClean="0">
              <a:latin typeface="+mj-lt"/>
              <a:cs typeface="Arial" pitchFamily="34" charset="0"/>
            </a:endParaRPr>
          </a:p>
          <a:p>
            <a:r>
              <a:rPr lang="en-GB" sz="800" dirty="0" smtClean="0">
                <a:latin typeface="+mj-lt"/>
                <a:cs typeface="Arial" pitchFamily="34" charset="0"/>
              </a:rPr>
              <a:t>Hamming, R.W. (1962) in Numerical Methods for Scientists and Engineers. McGraw-Hill </a:t>
            </a:r>
          </a:p>
        </p:txBody>
      </p:sp>
    </p:spTree>
    <p:extLst>
      <p:ext uri="{BB962C8B-B14F-4D97-AF65-F5344CB8AC3E}">
        <p14:creationId xmlns:p14="http://schemas.microsoft.com/office/powerpoint/2010/main" val="34508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424721"/>
          </a:xfrm>
        </p:spPr>
        <p:txBody>
          <a:bodyPr/>
          <a:lstStyle/>
          <a:p>
            <a:r>
              <a:rPr lang="en-US" dirty="0" smtClean="0"/>
              <a:t>Structure </a:t>
            </a:r>
            <a:r>
              <a:rPr lang="en-US" dirty="0"/>
              <a:t>of the Financial Analysis Model</a:t>
            </a:r>
          </a:p>
        </p:txBody>
      </p:sp>
      <p:sp>
        <p:nvSpPr>
          <p:cNvPr id="5" name="Slide Number Placeholder 4"/>
          <p:cNvSpPr>
            <a:spLocks noGrp="1"/>
          </p:cNvSpPr>
          <p:nvPr>
            <p:ph type="sldNum" sz="quarter" idx="12"/>
          </p:nvPr>
        </p:nvSpPr>
        <p:spPr/>
        <p:txBody>
          <a:bodyPr/>
          <a:lstStyle/>
          <a:p>
            <a:fld id="{59EDCC4F-61B3-445B-AC6F-14CA4635A88D}" type="slidenum">
              <a:rPr lang="en-US" smtClean="0"/>
              <a:pPr/>
              <a:t>15</a:t>
            </a:fld>
            <a:endParaRPr lang="en-US" dirty="0"/>
          </a:p>
        </p:txBody>
      </p:sp>
      <p:sp>
        <p:nvSpPr>
          <p:cNvPr id="10" name="Text Placeholder 9"/>
          <p:cNvSpPr>
            <a:spLocks noGrp="1"/>
          </p:cNvSpPr>
          <p:nvPr>
            <p:ph type="body" sz="quarter" idx="13"/>
          </p:nvPr>
        </p:nvSpPr>
        <p:spPr/>
        <p:txBody>
          <a:bodyPr/>
          <a:lstStyle/>
          <a:p>
            <a:r>
              <a:rPr lang="en-US" dirty="0"/>
              <a:t>3. Purpose and Structure of the Financial Strategy Tool</a:t>
            </a:r>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419819" y="1038225"/>
            <a:ext cx="8009805" cy="3016210"/>
          </a:xfrm>
          <a:prstGeom prst="rect">
            <a:avLst/>
          </a:prstGeom>
          <a:solidFill>
            <a:schemeClr val="accent6"/>
          </a:solidFill>
        </p:spPr>
        <p:txBody>
          <a:bodyPr wrap="square" rtlCol="0">
            <a:spAutoFit/>
          </a:bodyPr>
          <a:lstStyle/>
          <a:p>
            <a:pPr lvl="0">
              <a:spcAft>
                <a:spcPts val="600"/>
              </a:spcAft>
            </a:pPr>
            <a:r>
              <a:rPr lang="en-US" sz="1600" b="1" dirty="0" smtClean="0"/>
              <a:t>Four Distinct Groups: Each with Modules and Segments</a:t>
            </a:r>
            <a:endParaRPr lang="en-US" sz="1600" b="1" dirty="0"/>
          </a:p>
          <a:p>
            <a:pPr marL="285750" lvl="0" indent="-285750">
              <a:spcAft>
                <a:spcPts val="600"/>
              </a:spcAft>
              <a:buFont typeface="Wingdings" panose="05000000000000000000" pitchFamily="2" charset="2"/>
              <a:buChar char="Ø"/>
            </a:pPr>
            <a:r>
              <a:rPr lang="en-US" sz="1400" b="1" dirty="0" smtClean="0">
                <a:solidFill>
                  <a:srgbClr val="00B0F0"/>
                </a:solidFill>
              </a:rPr>
              <a:t>First </a:t>
            </a:r>
            <a:r>
              <a:rPr lang="en-US" sz="1400" b="1" dirty="0">
                <a:solidFill>
                  <a:srgbClr val="00B0F0"/>
                </a:solidFill>
              </a:rPr>
              <a:t>Group </a:t>
            </a:r>
            <a:r>
              <a:rPr lang="en-US" sz="1400" dirty="0" smtClean="0">
                <a:solidFill>
                  <a:schemeClr val="bg1"/>
                </a:solidFill>
              </a:rPr>
              <a:t>are the </a:t>
            </a:r>
            <a:r>
              <a:rPr lang="en-US" sz="1400" b="1" dirty="0" smtClean="0">
                <a:solidFill>
                  <a:schemeClr val="bg1"/>
                </a:solidFill>
              </a:rPr>
              <a:t>policy-oriented</a:t>
            </a:r>
            <a:r>
              <a:rPr lang="en-US" sz="1400" dirty="0">
                <a:solidFill>
                  <a:schemeClr val="bg1"/>
                </a:solidFill>
              </a:rPr>
              <a:t> </a:t>
            </a:r>
            <a:r>
              <a:rPr lang="en-US" sz="1400" dirty="0" smtClean="0">
                <a:hlinkClick r:id="rId3" action="ppaction://hlinkfile"/>
              </a:rPr>
              <a:t>(</a:t>
            </a:r>
            <a:r>
              <a:rPr lang="en-US" sz="1400" b="1" dirty="0" smtClean="0">
                <a:hlinkClick r:id="rId3" action="ppaction://hlinkfile"/>
              </a:rPr>
              <a:t>Cockpit, Scenarios and Assumptions</a:t>
            </a:r>
            <a:r>
              <a:rPr lang="en-US" sz="1400" dirty="0" smtClean="0">
                <a:hlinkClick r:id="rId3" action="ppaction://hlinkfile"/>
              </a:rPr>
              <a:t>) </a:t>
            </a:r>
            <a:r>
              <a:rPr lang="en-US" sz="1400" dirty="0" smtClean="0">
                <a:solidFill>
                  <a:schemeClr val="bg1"/>
                </a:solidFill>
              </a:rPr>
              <a:t>sheets.  </a:t>
            </a:r>
            <a:r>
              <a:rPr lang="en-US" sz="1400" dirty="0">
                <a:solidFill>
                  <a:schemeClr val="bg1"/>
                </a:solidFill>
              </a:rPr>
              <a:t>P</a:t>
            </a:r>
            <a:r>
              <a:rPr lang="en-US" sz="1400" dirty="0" smtClean="0">
                <a:solidFill>
                  <a:schemeClr val="bg1"/>
                </a:solidFill>
              </a:rPr>
              <a:t>olicy-maker </a:t>
            </a:r>
            <a:r>
              <a:rPr lang="en-US" sz="1400" dirty="0">
                <a:solidFill>
                  <a:schemeClr val="bg1"/>
                </a:solidFill>
              </a:rPr>
              <a:t>enters the desired targets for the water sector. These targets may be entered at national level and /or at local government </a:t>
            </a:r>
            <a:r>
              <a:rPr lang="en-US" sz="1400" dirty="0" smtClean="0">
                <a:solidFill>
                  <a:schemeClr val="bg1"/>
                </a:solidFill>
              </a:rPr>
              <a:t>level.</a:t>
            </a:r>
          </a:p>
          <a:p>
            <a:pPr marL="285750" lvl="0" indent="-285750">
              <a:spcAft>
                <a:spcPts val="600"/>
              </a:spcAft>
              <a:buFont typeface="Wingdings" panose="05000000000000000000" pitchFamily="2" charset="2"/>
              <a:buChar char="Ø"/>
            </a:pPr>
            <a:r>
              <a:rPr lang="en-US" sz="1400" b="1" dirty="0" smtClean="0">
                <a:solidFill>
                  <a:srgbClr val="FFE48F"/>
                </a:solidFill>
              </a:rPr>
              <a:t>Second </a:t>
            </a:r>
            <a:r>
              <a:rPr lang="en-US" sz="1400" b="1" dirty="0">
                <a:solidFill>
                  <a:srgbClr val="FFE48F"/>
                </a:solidFill>
              </a:rPr>
              <a:t>Group </a:t>
            </a:r>
            <a:r>
              <a:rPr lang="en-US" sz="1400" dirty="0">
                <a:solidFill>
                  <a:schemeClr val="bg1"/>
                </a:solidFill>
              </a:rPr>
              <a:t>is the </a:t>
            </a:r>
            <a:r>
              <a:rPr lang="en-US" sz="1400" b="1" dirty="0">
                <a:hlinkClick r:id="rId3" action="ppaction://hlinkfile"/>
              </a:rPr>
              <a:t>input data</a:t>
            </a:r>
            <a:r>
              <a:rPr lang="en-US" sz="1400" dirty="0">
                <a:hlinkClick r:id="rId3" action="ppaction://hlinkfile"/>
              </a:rPr>
              <a:t> </a:t>
            </a:r>
            <a:r>
              <a:rPr lang="en-US" sz="1400" dirty="0">
                <a:solidFill>
                  <a:schemeClr val="bg1"/>
                </a:solidFill>
              </a:rPr>
              <a:t>sheet. </a:t>
            </a:r>
            <a:r>
              <a:rPr lang="en-US" sz="1400" dirty="0" smtClean="0">
                <a:solidFill>
                  <a:schemeClr val="bg1"/>
                </a:solidFill>
              </a:rPr>
              <a:t>These </a:t>
            </a:r>
            <a:r>
              <a:rPr lang="en-US" sz="1400" dirty="0">
                <a:solidFill>
                  <a:schemeClr val="bg1"/>
                </a:solidFill>
              </a:rPr>
              <a:t>are partly factual data on the water sector and partly projections for the future such as population projections, projections of income growth, price responsiveness of demand etc. These data are entered at the local government level and for each water </a:t>
            </a:r>
            <a:r>
              <a:rPr lang="en-US" sz="1400" dirty="0" smtClean="0">
                <a:solidFill>
                  <a:schemeClr val="bg1"/>
                </a:solidFill>
              </a:rPr>
              <a:t>utility</a:t>
            </a:r>
          </a:p>
          <a:p>
            <a:pPr marL="285750" lvl="0" indent="-285750">
              <a:spcAft>
                <a:spcPts val="600"/>
              </a:spcAft>
              <a:buFont typeface="Wingdings" panose="05000000000000000000" pitchFamily="2" charset="2"/>
              <a:buChar char="Ø"/>
            </a:pPr>
            <a:r>
              <a:rPr lang="en-US" sz="1400" b="1" dirty="0" smtClean="0">
                <a:solidFill>
                  <a:srgbClr val="FFC000"/>
                </a:solidFill>
              </a:rPr>
              <a:t>Third </a:t>
            </a:r>
            <a:r>
              <a:rPr lang="en-US" sz="1400" b="1" dirty="0">
                <a:solidFill>
                  <a:srgbClr val="FFC000"/>
                </a:solidFill>
              </a:rPr>
              <a:t>Group </a:t>
            </a:r>
            <a:r>
              <a:rPr lang="en-US" sz="1400" dirty="0">
                <a:solidFill>
                  <a:schemeClr val="bg1"/>
                </a:solidFill>
              </a:rPr>
              <a:t>is the </a:t>
            </a:r>
            <a:r>
              <a:rPr lang="en-US" sz="1400" b="1" dirty="0">
                <a:hlinkClick r:id="rId3" action="ppaction://hlinkfile"/>
              </a:rPr>
              <a:t>calculation</a:t>
            </a:r>
            <a:r>
              <a:rPr lang="en-US" sz="1400" dirty="0"/>
              <a:t> </a:t>
            </a:r>
            <a:r>
              <a:rPr lang="en-US" sz="1400" dirty="0">
                <a:solidFill>
                  <a:schemeClr val="bg1"/>
                </a:solidFill>
              </a:rPr>
              <a:t>sheet. Here, all calculations are done in the model. </a:t>
            </a:r>
            <a:endParaRPr lang="en-US" sz="1400" dirty="0" smtClean="0">
              <a:solidFill>
                <a:schemeClr val="bg1"/>
              </a:solidFill>
            </a:endParaRPr>
          </a:p>
          <a:p>
            <a:pPr marL="285750" lvl="0" indent="-285750">
              <a:spcAft>
                <a:spcPts val="600"/>
              </a:spcAft>
              <a:buFont typeface="Wingdings" panose="05000000000000000000" pitchFamily="2" charset="2"/>
              <a:buChar char="Ø"/>
            </a:pPr>
            <a:r>
              <a:rPr lang="en-US" sz="1400" b="1" dirty="0" smtClean="0">
                <a:solidFill>
                  <a:srgbClr val="FFB9B9"/>
                </a:solidFill>
              </a:rPr>
              <a:t>Fourth </a:t>
            </a:r>
            <a:r>
              <a:rPr lang="en-US" sz="1400" b="1" dirty="0">
                <a:solidFill>
                  <a:srgbClr val="FFB9B9"/>
                </a:solidFill>
              </a:rPr>
              <a:t>Group </a:t>
            </a:r>
            <a:r>
              <a:rPr lang="en-US" sz="1400" dirty="0">
                <a:solidFill>
                  <a:schemeClr val="bg1"/>
                </a:solidFill>
              </a:rPr>
              <a:t>is the </a:t>
            </a:r>
            <a:r>
              <a:rPr lang="en-US" sz="1400" b="1" dirty="0">
                <a:hlinkClick r:id="rId3" action="ppaction://hlinkfile"/>
              </a:rPr>
              <a:t>summary statistics and outputs</a:t>
            </a:r>
            <a:r>
              <a:rPr lang="en-US" sz="1400" dirty="0">
                <a:hlinkClick r:id="rId3" action="ppaction://hlinkfile"/>
              </a:rPr>
              <a:t> </a:t>
            </a:r>
            <a:r>
              <a:rPr lang="en-US" sz="1400" dirty="0">
                <a:solidFill>
                  <a:schemeClr val="bg1"/>
                </a:solidFill>
              </a:rPr>
              <a:t>sheet.  Here, calculated results are presented at the various geographical levels (national, municipal and rural versus urban</a:t>
            </a:r>
            <a:r>
              <a:rPr lang="en-US" sz="1400" dirty="0" smtClean="0">
                <a:solidFill>
                  <a:schemeClr val="bg1"/>
                </a:solidFill>
              </a:rPr>
              <a:t>) and presented in tables and figures</a:t>
            </a:r>
            <a:endParaRPr lang="en-US" sz="1400" dirty="0">
              <a:solidFill>
                <a:schemeClr val="bg1"/>
              </a:solidFill>
            </a:endParaRPr>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spTree>
    <p:extLst>
      <p:ext uri="{BB962C8B-B14F-4D97-AF65-F5344CB8AC3E}">
        <p14:creationId xmlns:p14="http://schemas.microsoft.com/office/powerpoint/2010/main" val="35224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424721"/>
          </a:xfrm>
        </p:spPr>
        <p:txBody>
          <a:bodyPr/>
          <a:lstStyle/>
          <a:p>
            <a:r>
              <a:rPr lang="en-US" dirty="0"/>
              <a:t>Nature and Structure of the Financial Analysis Model</a:t>
            </a:r>
          </a:p>
        </p:txBody>
      </p:sp>
      <p:sp>
        <p:nvSpPr>
          <p:cNvPr id="5" name="Slide Number Placeholder 4"/>
          <p:cNvSpPr>
            <a:spLocks noGrp="1"/>
          </p:cNvSpPr>
          <p:nvPr>
            <p:ph type="sldNum" sz="quarter" idx="12"/>
          </p:nvPr>
        </p:nvSpPr>
        <p:spPr/>
        <p:txBody>
          <a:bodyPr/>
          <a:lstStyle/>
          <a:p>
            <a:fld id="{59EDCC4F-61B3-445B-AC6F-14CA4635A88D}" type="slidenum">
              <a:rPr lang="en-US" smtClean="0"/>
              <a:pPr/>
              <a:t>16</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419820" y="923924"/>
            <a:ext cx="8124107" cy="4001095"/>
          </a:xfrm>
          <a:prstGeom prst="rect">
            <a:avLst/>
          </a:prstGeom>
          <a:noFill/>
        </p:spPr>
        <p:txBody>
          <a:bodyPr wrap="square" rtlCol="0">
            <a:spAutoFit/>
          </a:bodyPr>
          <a:lstStyle/>
          <a:p>
            <a:pPr lvl="0">
              <a:spcAft>
                <a:spcPts val="600"/>
              </a:spcAft>
            </a:pPr>
            <a:r>
              <a:rPr lang="en-US" sz="1600" b="1" dirty="0" smtClean="0"/>
              <a:t>First Group (Cockpit) contains </a:t>
            </a:r>
            <a:r>
              <a:rPr lang="en-US" sz="1600" b="1" dirty="0"/>
              <a:t>three modules where the policy-maker or model user specifies the following:</a:t>
            </a:r>
          </a:p>
          <a:p>
            <a:pPr marL="285750" lvl="0" indent="-285750">
              <a:spcAft>
                <a:spcPts val="600"/>
              </a:spcAft>
              <a:buFont typeface="Arial" panose="020B0604020202020204" pitchFamily="34" charset="0"/>
              <a:buChar char="•"/>
            </a:pPr>
            <a:r>
              <a:rPr lang="en-US" sz="1400" b="1" dirty="0"/>
              <a:t>Policy objectives or targets to be achieved in the water </a:t>
            </a:r>
            <a:r>
              <a:rPr lang="en-US" sz="1400" b="1" dirty="0" smtClean="0"/>
              <a:t>sector as a stated value.</a:t>
            </a:r>
          </a:p>
          <a:p>
            <a:pPr marL="742950" lvl="1" indent="-285750">
              <a:spcAft>
                <a:spcPts val="600"/>
              </a:spcAft>
              <a:buFont typeface="Arial" panose="020B0604020202020204" pitchFamily="34" charset="0"/>
              <a:buChar char="•"/>
            </a:pPr>
            <a:r>
              <a:rPr lang="en-US" sz="1200" dirty="0"/>
              <a:t>If the policy-objectives are not fulfilled, the policy </a:t>
            </a:r>
            <a:r>
              <a:rPr lang="en-US" sz="1200" dirty="0" smtClean="0"/>
              <a:t>maker/user </a:t>
            </a:r>
            <a:r>
              <a:rPr lang="en-US" sz="1200" dirty="0"/>
              <a:t>have to specify a higher level of ambitions for the different policy-measures, which typically trigger higher investment costs.</a:t>
            </a:r>
          </a:p>
          <a:p>
            <a:pPr marL="285750" lvl="0" indent="-285750">
              <a:spcAft>
                <a:spcPts val="600"/>
              </a:spcAft>
              <a:buFont typeface="Arial" panose="020B0604020202020204" pitchFamily="34" charset="0"/>
              <a:buChar char="•"/>
            </a:pPr>
            <a:r>
              <a:rPr lang="en-US" sz="1400" b="1" dirty="0"/>
              <a:t>Proposed </a:t>
            </a:r>
            <a:r>
              <a:rPr lang="en-US" sz="1400" b="1" dirty="0" smtClean="0"/>
              <a:t>tariff/tariffs that policy-maker feels can be supported both through public perception and social means.</a:t>
            </a:r>
          </a:p>
          <a:p>
            <a:pPr marL="742950" lvl="1" indent="-285750">
              <a:spcAft>
                <a:spcPts val="600"/>
              </a:spcAft>
              <a:buFont typeface="Arial" panose="020B0604020202020204" pitchFamily="34" charset="0"/>
              <a:buChar char="•"/>
            </a:pPr>
            <a:r>
              <a:rPr lang="en-US" sz="1200" dirty="0"/>
              <a:t>Similar </a:t>
            </a:r>
            <a:r>
              <a:rPr lang="en-US" sz="1200" dirty="0" smtClean="0"/>
              <a:t>to case </a:t>
            </a:r>
            <a:r>
              <a:rPr lang="en-US" sz="1200" dirty="0"/>
              <a:t>for investments, the model foresees an iterative process whereby the policy </a:t>
            </a:r>
            <a:r>
              <a:rPr lang="en-US" sz="1200" dirty="0" smtClean="0"/>
              <a:t>maker/user </a:t>
            </a:r>
            <a:r>
              <a:rPr lang="en-US" sz="1200" dirty="0"/>
              <a:t>suggests a set of tariffs, evaluates the outcome in terms of affordability and cost coverage for utilities, and revises the tariff suggested as appropriate</a:t>
            </a:r>
            <a:r>
              <a:rPr lang="en-US" sz="1200" dirty="0" smtClean="0"/>
              <a:t>.</a:t>
            </a:r>
            <a:endParaRPr lang="en-US" sz="1600" dirty="0"/>
          </a:p>
          <a:p>
            <a:pPr marL="285750" lvl="0" indent="-285750">
              <a:spcAft>
                <a:spcPts val="600"/>
              </a:spcAft>
              <a:buFont typeface="Arial" panose="020B0604020202020204" pitchFamily="34" charset="0"/>
              <a:buChar char="•"/>
            </a:pPr>
            <a:r>
              <a:rPr lang="en-US" sz="1400" b="1" dirty="0"/>
              <a:t>Proposed financing assumptions </a:t>
            </a:r>
            <a:r>
              <a:rPr lang="en-US" sz="1400" b="1" dirty="0" smtClean="0"/>
              <a:t>for the investment needs generated, </a:t>
            </a:r>
            <a:r>
              <a:rPr lang="en-US" sz="1400" b="1" dirty="0"/>
              <a:t>based on the sector </a:t>
            </a:r>
            <a:r>
              <a:rPr lang="en-US" sz="1400" b="1" dirty="0" smtClean="0"/>
              <a:t>objectives. </a:t>
            </a:r>
            <a:endParaRPr lang="en-US" sz="1400" b="1" dirty="0"/>
          </a:p>
          <a:p>
            <a:endParaRPr lang="en-US" sz="1400" dirty="0" smtClean="0"/>
          </a:p>
          <a:p>
            <a:r>
              <a:rPr lang="en-US" sz="1400" dirty="0" smtClean="0"/>
              <a:t>  </a:t>
            </a:r>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a:t>
            </a:r>
            <a:r>
              <a:rPr lang="en-US" sz="800" dirty="0"/>
              <a:t>May </a:t>
            </a:r>
            <a:r>
              <a:rPr lang="en-US" sz="800" dirty="0" smtClean="0"/>
              <a:t>2017</a:t>
            </a:r>
          </a:p>
          <a:p>
            <a:pPr>
              <a:lnSpc>
                <a:spcPct val="100000"/>
              </a:lnSpc>
            </a:pPr>
            <a:r>
              <a:rPr lang="en-US" sz="800" dirty="0" smtClean="0"/>
              <a:t>Albania Water Supply and SEWERAGE financing options</a:t>
            </a:r>
            <a:endParaRPr lang="en-US" sz="800" dirty="0"/>
          </a:p>
        </p:txBody>
      </p:sp>
    </p:spTree>
    <p:extLst>
      <p:ext uri="{BB962C8B-B14F-4D97-AF65-F5344CB8AC3E}">
        <p14:creationId xmlns:p14="http://schemas.microsoft.com/office/powerpoint/2010/main" val="381908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424721"/>
          </a:xfrm>
        </p:spPr>
        <p:txBody>
          <a:bodyPr/>
          <a:lstStyle/>
          <a:p>
            <a:r>
              <a:rPr lang="en-US" dirty="0"/>
              <a:t>Tariff Affordability Analysis</a:t>
            </a:r>
          </a:p>
        </p:txBody>
      </p:sp>
      <p:sp>
        <p:nvSpPr>
          <p:cNvPr id="5" name="Slide Number Placeholder 4"/>
          <p:cNvSpPr>
            <a:spLocks noGrp="1"/>
          </p:cNvSpPr>
          <p:nvPr>
            <p:ph type="sldNum" sz="quarter" idx="12"/>
          </p:nvPr>
        </p:nvSpPr>
        <p:spPr/>
        <p:txBody>
          <a:bodyPr/>
          <a:lstStyle/>
          <a:p>
            <a:fld id="{59EDCC4F-61B3-445B-AC6F-14CA4635A88D}" type="slidenum">
              <a:rPr lang="en-US" smtClean="0"/>
              <a:pPr/>
              <a:t>17</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mc:AlternateContent xmlns:mc="http://schemas.openxmlformats.org/markup-compatibility/2006" xmlns:a14="http://schemas.microsoft.com/office/drawing/2010/main">
        <mc:Choice Requires="a14">
          <p:sp>
            <p:nvSpPr>
              <p:cNvPr id="2" name="TextBox 1"/>
              <p:cNvSpPr txBox="1"/>
              <p:nvPr/>
            </p:nvSpPr>
            <p:spPr>
              <a:xfrm>
                <a:off x="419820" y="923924"/>
                <a:ext cx="7857406" cy="3893374"/>
              </a:xfrm>
              <a:prstGeom prst="rect">
                <a:avLst/>
              </a:prstGeom>
              <a:noFill/>
            </p:spPr>
            <p:txBody>
              <a:bodyPr wrap="square" rtlCol="0">
                <a:spAutoFit/>
              </a:bodyPr>
              <a:lstStyle/>
              <a:p>
                <a:pPr>
                  <a:spcAft>
                    <a:spcPts val="600"/>
                  </a:spcAft>
                </a:pPr>
                <a:r>
                  <a:rPr lang="en-US" sz="1600" b="1" dirty="0"/>
                  <a:t>A</a:t>
                </a:r>
                <a:r>
                  <a:rPr lang="en-US" sz="1600" b="1" dirty="0" smtClean="0"/>
                  <a:t>ffordability assessed </a:t>
                </a:r>
                <a:r>
                  <a:rPr lang="en-US" sz="1600" b="1" dirty="0"/>
                  <a:t>using I</a:t>
                </a:r>
                <a:r>
                  <a:rPr lang="en-US" sz="1600" b="1" dirty="0" smtClean="0"/>
                  <a:t>nternational </a:t>
                </a:r>
                <a:r>
                  <a:rPr lang="en-US" sz="1600" b="1" dirty="0"/>
                  <a:t>“rule of thumb” </a:t>
                </a:r>
                <a:r>
                  <a:rPr lang="en-US" sz="1600" b="1" dirty="0" smtClean="0"/>
                  <a:t>criteria:</a:t>
                </a:r>
              </a:p>
              <a:p>
                <a:pPr marL="285750" indent="-285750">
                  <a:spcAft>
                    <a:spcPts val="600"/>
                  </a:spcAft>
                  <a:buFont typeface="Arial" panose="020B0604020202020204" pitchFamily="34" charset="0"/>
                  <a:buChar char="•"/>
                </a:pPr>
                <a:r>
                  <a:rPr lang="en-US" sz="1400" dirty="0"/>
                  <a:t>M</a:t>
                </a:r>
                <a:r>
                  <a:rPr lang="en-US" sz="1400" dirty="0" smtClean="0"/>
                  <a:t>onthly </a:t>
                </a:r>
                <a:r>
                  <a:rPr lang="en-US" sz="1400" dirty="0"/>
                  <a:t>consumption of 3 m³ water per person (100 </a:t>
                </a:r>
                <a:r>
                  <a:rPr lang="en-US" sz="1400" dirty="0" smtClean="0"/>
                  <a:t>liters/person/day)</a:t>
                </a:r>
              </a:p>
              <a:p>
                <a:pPr marL="285750" indent="-285750">
                  <a:spcAft>
                    <a:spcPts val="600"/>
                  </a:spcAft>
                  <a:buFont typeface="Arial" panose="020B0604020202020204" pitchFamily="34" charset="0"/>
                  <a:buChar char="•"/>
                </a:pPr>
                <a:r>
                  <a:rPr lang="en-US" sz="1400" dirty="0"/>
                  <a:t>A</a:t>
                </a:r>
                <a:r>
                  <a:rPr lang="en-US" sz="1400" dirty="0" smtClean="0"/>
                  <a:t>ffordability </a:t>
                </a:r>
                <a:r>
                  <a:rPr lang="en-US" sz="1400" dirty="0"/>
                  <a:t>level of 4% of total household </a:t>
                </a:r>
                <a:r>
                  <a:rPr lang="en-US" sz="1400" dirty="0" smtClean="0"/>
                  <a:t>income</a:t>
                </a:r>
              </a:p>
              <a:p>
                <a:pPr marL="285750" indent="-285750">
                  <a:spcAft>
                    <a:spcPts val="600"/>
                  </a:spcAft>
                  <a:buFont typeface="Arial" panose="020B0604020202020204" pitchFamily="34" charset="0"/>
                  <a:buChar char="•"/>
                </a:pPr>
                <a:r>
                  <a:rPr lang="en-US" sz="1400" dirty="0"/>
                  <a:t>M</a:t>
                </a:r>
                <a:r>
                  <a:rPr lang="en-US" sz="1400" dirty="0" smtClean="0"/>
                  <a:t>odel </a:t>
                </a:r>
                <a:r>
                  <a:rPr lang="en-US" sz="1400" dirty="0"/>
                  <a:t>presents calculations respectively for the </a:t>
                </a:r>
                <a:r>
                  <a:rPr lang="en-US" sz="1400" dirty="0" smtClean="0"/>
                  <a:t>1</a:t>
                </a:r>
                <a:r>
                  <a:rPr lang="en-US" sz="1400" baseline="30000" dirty="0" smtClean="0"/>
                  <a:t>st</a:t>
                </a:r>
                <a:r>
                  <a:rPr lang="en-US" sz="1400" dirty="0"/>
                  <a:t> </a:t>
                </a:r>
                <a:r>
                  <a:rPr lang="en-US" sz="1400" dirty="0" smtClean="0"/>
                  <a:t>and 3</a:t>
                </a:r>
                <a:r>
                  <a:rPr lang="en-US" sz="1400" baseline="30000" dirty="0" smtClean="0"/>
                  <a:t>rd</a:t>
                </a:r>
                <a:r>
                  <a:rPr lang="en-US" sz="1400" dirty="0" smtClean="0"/>
                  <a:t> </a:t>
                </a:r>
                <a:r>
                  <a:rPr lang="en-US" sz="1400" dirty="0"/>
                  <a:t>deciles and the average monthly income. </a:t>
                </a:r>
                <a:endParaRPr lang="en-US" sz="1400" dirty="0" smtClean="0"/>
              </a:p>
              <a:p>
                <a:pPr marL="285750" indent="-285750">
                  <a:spcAft>
                    <a:spcPts val="600"/>
                  </a:spcAft>
                  <a:buFont typeface="Arial" panose="020B0604020202020204" pitchFamily="34" charset="0"/>
                  <a:buChar char="•"/>
                </a:pPr>
                <a:r>
                  <a:rPr lang="en-US" sz="1400" dirty="0" smtClean="0"/>
                  <a:t>Policy </a:t>
                </a:r>
                <a:r>
                  <a:rPr lang="en-US" sz="1400" dirty="0"/>
                  <a:t>maker can review affordability depending on how much attention is to be given to income distribution and poverty in determining the maximum affordable level for tariffs. </a:t>
                </a:r>
              </a:p>
              <a:p>
                <a:pPr>
                  <a:spcAft>
                    <a:spcPts val="600"/>
                  </a:spcAft>
                </a:pPr>
                <a:r>
                  <a:rPr lang="en-US" sz="1400" dirty="0"/>
                  <a:t>A</a:t>
                </a:r>
                <a:r>
                  <a:rPr lang="en-US" sz="1400" dirty="0" smtClean="0"/>
                  <a:t>ffordable </a:t>
                </a:r>
                <a:r>
                  <a:rPr lang="en-US" sz="1400" dirty="0"/>
                  <a:t>price per m³ of tap water is calculated using the </a:t>
                </a:r>
                <a:r>
                  <a:rPr lang="en-US" sz="1400" dirty="0" smtClean="0"/>
                  <a:t>formula:</a:t>
                </a:r>
                <a:endParaRPr lang="en-US" sz="1400" dirty="0"/>
              </a:p>
              <a:p>
                <a:r>
                  <a:rPr lang="en-US" sz="1400" dirty="0" smtClean="0"/>
                  <a:t>			   Total </a:t>
                </a:r>
                <a:r>
                  <a:rPr lang="en-US" sz="1400" dirty="0"/>
                  <a:t>Average Monthly Household </a:t>
                </a:r>
                <a:r>
                  <a:rPr lang="en-US" sz="1400" dirty="0" smtClean="0"/>
                  <a:t>Income</a:t>
                </a:r>
              </a:p>
              <a:p>
                <a:pPr>
                  <a:spcAft>
                    <a:spcPts val="600"/>
                  </a:spcAft>
                </a:pPr>
                <a:r>
                  <a:rPr lang="en-US" sz="1400" dirty="0" smtClean="0"/>
                  <a:t>Affordable Price (</a:t>
                </a:r>
                <a:r>
                  <a:rPr lang="en-US" sz="1400" dirty="0" err="1" smtClean="0"/>
                  <a:t>Lek</a:t>
                </a:r>
                <a:r>
                  <a:rPr lang="en-US" sz="1400" dirty="0" smtClean="0"/>
                  <a:t>/m3)= 				             				   		Household </a:t>
                </a:r>
                <a:r>
                  <a:rPr lang="en-US" sz="1400" dirty="0"/>
                  <a:t>size X 3m</a:t>
                </a:r>
                <a:r>
                  <a:rPr lang="en-US" sz="1400" baseline="30000" dirty="0"/>
                  <a:t>3</a:t>
                </a:r>
                <a14:m>
                  <m:oMath xmlns:m="http://schemas.openxmlformats.org/officeDocument/2006/math">
                    <m:r>
                      <a:rPr lang="en-US" sz="1400">
                        <a:latin typeface="Cambria Math"/>
                      </a:rPr>
                      <m:t> </m:t>
                    </m:r>
                  </m:oMath>
                </a14:m>
                <a:endParaRPr lang="en-US" sz="1400" dirty="0" smtClean="0"/>
              </a:p>
              <a:p>
                <a:r>
                  <a:rPr lang="en-US" sz="1400" dirty="0" smtClean="0"/>
                  <a:t>Average for Albania = 246 </a:t>
                </a:r>
                <a:r>
                  <a:rPr lang="en-US" sz="1400" dirty="0" err="1" smtClean="0"/>
                  <a:t>lek</a:t>
                </a:r>
                <a:r>
                  <a:rPr lang="en-US" sz="1400" dirty="0" smtClean="0"/>
                  <a:t>/m3 (range 170 </a:t>
                </a:r>
                <a:r>
                  <a:rPr lang="en-US" sz="1400" dirty="0" err="1" smtClean="0"/>
                  <a:t>lek</a:t>
                </a:r>
                <a:r>
                  <a:rPr lang="en-US" sz="1400" dirty="0" smtClean="0"/>
                  <a:t> to 323 </a:t>
                </a:r>
                <a:r>
                  <a:rPr lang="en-US" sz="1400" dirty="0" err="1" smtClean="0"/>
                  <a:t>Lek</a:t>
                </a:r>
                <a:r>
                  <a:rPr lang="en-US" sz="1400" dirty="0" smtClean="0"/>
                  <a:t>)</a:t>
                </a:r>
                <a:endParaRPr lang="en-US" sz="1400" dirty="0"/>
              </a:p>
              <a:p>
                <a:endParaRPr lang="en-US" sz="1400" dirty="0" smtClean="0"/>
              </a:p>
              <a:p>
                <a:r>
                  <a:rPr lang="en-US" sz="1400" dirty="0" smtClean="0"/>
                  <a:t>  </a:t>
                </a:r>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419820" y="923924"/>
                <a:ext cx="7857406" cy="3893374"/>
              </a:xfrm>
              <a:prstGeom prst="rect">
                <a:avLst/>
              </a:prstGeom>
              <a:blipFill rotWithShape="0">
                <a:blip r:embed="rId3"/>
                <a:stretch>
                  <a:fillRect l="-465" t="-470"/>
                </a:stretch>
              </a:blipFill>
            </p:spPr>
            <p:txBody>
              <a:bodyPr/>
              <a:lstStyle/>
              <a:p>
                <a:r>
                  <a:rPr lang="en-GB">
                    <a:noFill/>
                  </a:rPr>
                  <a:t> </a:t>
                </a:r>
              </a:p>
            </p:txBody>
          </p:sp>
        </mc:Fallback>
      </mc:AlternateContent>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a:t>24 May </a:t>
            </a:r>
            <a:r>
              <a:rPr lang="en-US" sz="800" dirty="0" smtClean="0"/>
              <a:t>2016</a:t>
            </a:r>
          </a:p>
          <a:p>
            <a:pPr>
              <a:lnSpc>
                <a:spcPct val="100000"/>
              </a:lnSpc>
            </a:pPr>
            <a:r>
              <a:rPr lang="en-US" sz="800" dirty="0" smtClean="0"/>
              <a:t>Albania Water Supply and SEWERAGE Sector Strategy</a:t>
            </a:r>
            <a:endParaRPr lang="en-US" sz="800" dirty="0"/>
          </a:p>
        </p:txBody>
      </p:sp>
      <p:cxnSp>
        <p:nvCxnSpPr>
          <p:cNvPr id="4" name="Straight Connector 3"/>
          <p:cNvCxnSpPr/>
          <p:nvPr/>
        </p:nvCxnSpPr>
        <p:spPr>
          <a:xfrm>
            <a:off x="3228975" y="3724275"/>
            <a:ext cx="4248150" cy="9525"/>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97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dirty="0" smtClean="0"/>
              <a:t>Three </a:t>
            </a:r>
            <a:r>
              <a:rPr lang="en-US" smtClean="0"/>
              <a:t>of the Scenarios </a:t>
            </a:r>
            <a:r>
              <a:rPr lang="en-US" dirty="0" smtClean="0"/>
              <a:t>Analyzed with Government</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18</a:t>
            </a:fld>
            <a:endParaRPr lang="en-US" dirty="0"/>
          </a:p>
        </p:txBody>
      </p:sp>
      <p:sp>
        <p:nvSpPr>
          <p:cNvPr id="10" name="Text Placeholder 9"/>
          <p:cNvSpPr>
            <a:spLocks noGrp="1"/>
          </p:cNvSpPr>
          <p:nvPr>
            <p:ph type="body" sz="quarter" idx="13"/>
          </p:nvPr>
        </p:nvSpPr>
        <p:spPr/>
        <p:txBody>
          <a:bodyPr/>
          <a:lstStyle/>
          <a:p>
            <a:r>
              <a:rPr lang="en-US" dirty="0" smtClean="0"/>
              <a:t>4. Scenario Analysis</a:t>
            </a:r>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419820" y="1289731"/>
            <a:ext cx="7857406" cy="249299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b="1" u="sng" dirty="0" smtClean="0"/>
              <a:t>Scenario </a:t>
            </a:r>
            <a:r>
              <a:rPr lang="en-US" sz="1400" b="1" u="sng" dirty="0"/>
              <a:t>1</a:t>
            </a:r>
            <a:r>
              <a:rPr lang="en-US" sz="1400" dirty="0"/>
              <a:t>: Government objectives as </a:t>
            </a:r>
            <a:r>
              <a:rPr lang="en-US" sz="1400" dirty="0" smtClean="0"/>
              <a:t>originally expressed </a:t>
            </a:r>
            <a:r>
              <a:rPr lang="en-US" sz="1400" dirty="0"/>
              <a:t>by </a:t>
            </a:r>
            <a:r>
              <a:rPr lang="en-US" sz="1400" dirty="0" smtClean="0"/>
              <a:t>“</a:t>
            </a:r>
            <a:r>
              <a:rPr lang="en-US" sz="1400" dirty="0"/>
              <a:t>Water for People” Working Group and specified in Steering Committee </a:t>
            </a:r>
            <a:r>
              <a:rPr lang="en-US" sz="1400" dirty="0" smtClean="0"/>
              <a:t>meeting in November 2015. </a:t>
            </a:r>
          </a:p>
          <a:p>
            <a:pPr marL="285750" indent="-285750">
              <a:spcAft>
                <a:spcPts val="600"/>
              </a:spcAft>
              <a:buFont typeface="Arial" panose="020B0604020202020204" pitchFamily="34" charset="0"/>
              <a:buChar char="•"/>
            </a:pPr>
            <a:r>
              <a:rPr lang="en-US" sz="1400" b="1" u="sng" dirty="0"/>
              <a:t>Scenario 2:</a:t>
            </a:r>
            <a:r>
              <a:rPr lang="en-US" sz="1400" dirty="0"/>
              <a:t> </a:t>
            </a:r>
            <a:r>
              <a:rPr lang="en-US" sz="1400" dirty="0" smtClean="0"/>
              <a:t>Similar, </a:t>
            </a:r>
            <a:r>
              <a:rPr lang="en-US" sz="1400" dirty="0"/>
              <a:t>but with the rate of investment </a:t>
            </a:r>
            <a:r>
              <a:rPr lang="en-US" sz="1400" dirty="0" smtClean="0"/>
              <a:t>lowered / coverage expansion slower </a:t>
            </a:r>
            <a:r>
              <a:rPr lang="en-US" sz="1400" dirty="0"/>
              <a:t>so that it is not as heavily loaded in the early </a:t>
            </a:r>
            <a:r>
              <a:rPr lang="en-US" sz="1400" dirty="0" smtClean="0"/>
              <a:t>years. </a:t>
            </a:r>
          </a:p>
          <a:p>
            <a:pPr marL="285750" indent="-285750">
              <a:spcAft>
                <a:spcPts val="600"/>
              </a:spcAft>
              <a:buFont typeface="Arial" panose="020B0604020202020204" pitchFamily="34" charset="0"/>
              <a:buChar char="•"/>
            </a:pPr>
            <a:r>
              <a:rPr lang="en-US" sz="1400" b="1" u="sng" dirty="0"/>
              <a:t>Scenario 3:</a:t>
            </a:r>
            <a:r>
              <a:rPr lang="en-US" sz="1400" dirty="0"/>
              <a:t>  </a:t>
            </a:r>
            <a:r>
              <a:rPr lang="en-US" sz="1400" dirty="0" smtClean="0"/>
              <a:t>A realistic alternative specifically </a:t>
            </a:r>
            <a:r>
              <a:rPr lang="en-US" sz="1400" dirty="0"/>
              <a:t>intended </a:t>
            </a:r>
            <a:r>
              <a:rPr lang="en-US" sz="1400" dirty="0" smtClean="0"/>
              <a:t>to </a:t>
            </a:r>
            <a:r>
              <a:rPr lang="en-US" sz="1400" dirty="0"/>
              <a:t>meet the policy vision of the “Water for People” Working Group and the performance objectives of the Government, while providing a clear path towards EU compliance. </a:t>
            </a:r>
            <a:endParaRPr lang="en-US" sz="1400" dirty="0" smtClean="0"/>
          </a:p>
          <a:p>
            <a:pPr lvl="1">
              <a:spcAft>
                <a:spcPts val="600"/>
              </a:spcAft>
            </a:pPr>
            <a:r>
              <a:rPr lang="en-US" sz="1200" i="1" dirty="0" smtClean="0"/>
              <a:t>A realistic mix of expansion of coverage, tariff increases and changes in structure, efficiency improvements in energy, staff etc. and enhanced maintenance</a:t>
            </a:r>
          </a:p>
          <a:p>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spTree>
    <p:extLst>
      <p:ext uri="{BB962C8B-B14F-4D97-AF65-F5344CB8AC3E}">
        <p14:creationId xmlns:p14="http://schemas.microsoft.com/office/powerpoint/2010/main" val="31324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b="1" u="sng" dirty="0"/>
              <a:t>Scenario 1</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19</a:t>
            </a:fld>
            <a:endParaRPr lang="en-US" dirty="0"/>
          </a:p>
        </p:txBody>
      </p:sp>
      <p:sp>
        <p:nvSpPr>
          <p:cNvPr id="10" name="Text Placeholder 9"/>
          <p:cNvSpPr>
            <a:spLocks noGrp="1"/>
          </p:cNvSpPr>
          <p:nvPr>
            <p:ph type="body" sz="quarter" idx="13"/>
          </p:nvPr>
        </p:nvSpPr>
        <p:spPr/>
        <p:txBody>
          <a:bodyPr/>
          <a:lstStyle/>
          <a:p>
            <a:r>
              <a:rPr lang="en-US" dirty="0"/>
              <a:t>4. Scenario Analysis</a:t>
            </a:r>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graphicFrame>
        <p:nvGraphicFramePr>
          <p:cNvPr id="3" name="Table 2"/>
          <p:cNvGraphicFramePr>
            <a:graphicFrameLocks noGrp="1"/>
          </p:cNvGraphicFramePr>
          <p:nvPr>
            <p:extLst>
              <p:ext uri="{D42A27DB-BD31-4B8C-83A1-F6EECF244321}">
                <p14:modId xmlns:p14="http://schemas.microsoft.com/office/powerpoint/2010/main" val="3439488788"/>
              </p:ext>
            </p:extLst>
          </p:nvPr>
        </p:nvGraphicFramePr>
        <p:xfrm>
          <a:off x="3667127" y="758352"/>
          <a:ext cx="5341009" cy="3556000"/>
        </p:xfrm>
        <a:graphic>
          <a:graphicData uri="http://schemas.openxmlformats.org/drawingml/2006/table">
            <a:tbl>
              <a:tblPr firstRow="1" firstCol="1" bandRow="1">
                <a:tableStyleId>{5C22544A-7EE6-4342-B048-85BDC9FD1C3A}</a:tableStyleId>
              </a:tblPr>
              <a:tblGrid>
                <a:gridCol w="1839305"/>
                <a:gridCol w="1207044"/>
                <a:gridCol w="747218"/>
                <a:gridCol w="517304"/>
                <a:gridCol w="517304"/>
                <a:gridCol w="512834"/>
              </a:tblGrid>
              <a:tr h="338978">
                <a:tc>
                  <a:txBody>
                    <a:bodyPr/>
                    <a:lstStyle/>
                    <a:p>
                      <a:pPr marL="0" marR="0" indent="0" algn="ctr">
                        <a:lnSpc>
                          <a:spcPts val="1400"/>
                        </a:lnSpc>
                        <a:spcBef>
                          <a:spcPts val="300"/>
                        </a:spcBef>
                        <a:spcAft>
                          <a:spcPts val="0"/>
                        </a:spcAft>
                        <a:tabLst>
                          <a:tab pos="269875" algn="l"/>
                          <a:tab pos="457200" algn="l"/>
                        </a:tabLst>
                      </a:pPr>
                      <a:r>
                        <a:rPr lang="en-US" sz="900" dirty="0">
                          <a:effectLst/>
                        </a:rPr>
                        <a:t>Performance Target</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Measure</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Base Year 2014</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2027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2040</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Water Service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89</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90</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Sewerage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40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75</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Wastewater Treatment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50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40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75</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Non-Revenue Water</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System Input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45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25</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Collection Efficiency</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Current Bills</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91</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98</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Continuity of Service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Hours/Day</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18</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24</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Cost Coverage-Collections</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Direct Operating Cost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98</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110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130</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Total Cost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100</a:t>
                      </a:r>
                      <a:endParaRPr lang="en-US" sz="1000" dirty="0">
                        <a:effectLst/>
                        <a:latin typeface="Arial"/>
                        <a:ea typeface="Times New Roman"/>
                      </a:endParaRPr>
                    </a:p>
                  </a:txBody>
                  <a:tcPr marL="65374" marR="65374" marT="0" marB="0"/>
                </a:tc>
              </a:tr>
            </a:tbl>
          </a:graphicData>
        </a:graphic>
      </p:graphicFrame>
      <p:sp>
        <p:nvSpPr>
          <p:cNvPr id="4" name="TextBox 3"/>
          <p:cNvSpPr txBox="1"/>
          <p:nvPr/>
        </p:nvSpPr>
        <p:spPr>
          <a:xfrm>
            <a:off x="178277" y="1066865"/>
            <a:ext cx="3488849" cy="3231654"/>
          </a:xfrm>
          <a:prstGeom prst="rect">
            <a:avLst/>
          </a:prstGeom>
          <a:noFill/>
        </p:spPr>
        <p:txBody>
          <a:bodyPr wrap="square" rtlCol="0">
            <a:spAutoFit/>
          </a:bodyPr>
          <a:lstStyle/>
          <a:p>
            <a:r>
              <a:rPr lang="en-US" sz="1200" b="1" dirty="0"/>
              <a:t>A</a:t>
            </a:r>
            <a:r>
              <a:rPr lang="en-US" sz="1200" b="1" dirty="0" smtClean="0"/>
              <a:t>pplied assumptions:</a:t>
            </a:r>
          </a:p>
          <a:p>
            <a:pPr marL="171450" indent="-171450">
              <a:buFont typeface="Arial" panose="020B0604020202020204" pitchFamily="34" charset="0"/>
              <a:buChar char="•"/>
            </a:pPr>
            <a:r>
              <a:rPr lang="en-US" sz="1200" dirty="0" smtClean="0"/>
              <a:t>Tariffs </a:t>
            </a:r>
            <a:r>
              <a:rPr lang="en-US" sz="1200" dirty="0"/>
              <a:t>are increased to </a:t>
            </a:r>
            <a:r>
              <a:rPr lang="en-US" sz="1200" dirty="0" smtClean="0"/>
              <a:t>covers </a:t>
            </a:r>
            <a:r>
              <a:rPr lang="en-US" sz="1200" dirty="0"/>
              <a:t>all operating costs in 2020 (approx. 130 </a:t>
            </a:r>
            <a:r>
              <a:rPr lang="en-US" sz="1200" dirty="0" err="1"/>
              <a:t>lek</a:t>
            </a:r>
            <a:r>
              <a:rPr lang="en-US" sz="1200" dirty="0"/>
              <a:t>/m³ for water supply plus the fixed connection fee, plus wastewater if applicable starting from 52 </a:t>
            </a:r>
            <a:r>
              <a:rPr lang="en-US" sz="1200" dirty="0" err="1"/>
              <a:t>lek</a:t>
            </a:r>
            <a:r>
              <a:rPr lang="en-US" sz="1200" dirty="0"/>
              <a:t> per m³ for water supply in 2014</a:t>
            </a:r>
            <a:r>
              <a:rPr lang="en-US" sz="1200" dirty="0" smtClean="0"/>
              <a:t>).</a:t>
            </a:r>
          </a:p>
          <a:p>
            <a:pPr marL="171450" indent="-171450">
              <a:buFont typeface="Arial" panose="020B0604020202020204" pitchFamily="34" charset="0"/>
              <a:buChar char="•"/>
            </a:pPr>
            <a:r>
              <a:rPr lang="en-US" sz="1200" dirty="0" smtClean="0"/>
              <a:t>Investment </a:t>
            </a:r>
            <a:r>
              <a:rPr lang="en-US" sz="1200" dirty="0"/>
              <a:t>funding from national and international sources are retained at the average level of the past 10 years (approximately 50 million EUR annually).</a:t>
            </a:r>
          </a:p>
          <a:p>
            <a:r>
              <a:rPr lang="en-US" sz="1200" b="1" dirty="0" smtClean="0"/>
              <a:t>Results:</a:t>
            </a:r>
          </a:p>
          <a:p>
            <a:r>
              <a:rPr lang="en-US" sz="1200" dirty="0"/>
              <a:t>F</a:t>
            </a:r>
            <a:r>
              <a:rPr lang="en-US" sz="1200" dirty="0" smtClean="0"/>
              <a:t>inancing </a:t>
            </a:r>
            <a:r>
              <a:rPr lang="en-US" sz="1200" dirty="0"/>
              <a:t>needs of all utilities in Albania is highly negative in the first five years, and stays negative in every single </a:t>
            </a:r>
            <a:r>
              <a:rPr lang="en-US" sz="1200" dirty="0" smtClean="0"/>
              <a:t>year</a:t>
            </a:r>
            <a:r>
              <a:rPr lang="en-US" sz="1200" dirty="0"/>
              <a:t>.</a:t>
            </a:r>
            <a:r>
              <a:rPr lang="en-US" sz="1200" dirty="0" smtClean="0"/>
              <a:t> </a:t>
            </a:r>
          </a:p>
          <a:p>
            <a:r>
              <a:rPr lang="en-US" sz="1200" b="1" u="sng" dirty="0" smtClean="0"/>
              <a:t>Not </a:t>
            </a:r>
            <a:r>
              <a:rPr lang="en-US" sz="1200" b="1" u="sng" dirty="0"/>
              <a:t>Feasible</a:t>
            </a:r>
            <a:r>
              <a:rPr lang="en-US" sz="1200" dirty="0"/>
              <a:t>.   </a:t>
            </a:r>
          </a:p>
        </p:txBody>
      </p:sp>
    </p:spTree>
    <p:extLst>
      <p:ext uri="{BB962C8B-B14F-4D97-AF65-F5344CB8AC3E}">
        <p14:creationId xmlns:p14="http://schemas.microsoft.com/office/powerpoint/2010/main" val="12194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1024796"/>
          </a:xfrm>
        </p:spPr>
        <p:txBody>
          <a:bodyPr/>
          <a:lstStyle/>
          <a:p>
            <a:r>
              <a:rPr lang="en-US" dirty="0" smtClean="0"/>
              <a:t>Albania</a:t>
            </a:r>
            <a:br>
              <a:rPr lang="en-US" dirty="0" smtClean="0"/>
            </a:br>
            <a:r>
              <a:rPr lang="en-US" dirty="0" smtClean="0"/>
              <a:t>Water Supply and Sewerage Financing Options</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419820" y="1841809"/>
            <a:ext cx="8304363" cy="2363306"/>
          </a:xfrm>
        </p:spPr>
        <p:txBody>
          <a:bodyPr>
            <a:normAutofit/>
          </a:bodyPr>
          <a:lstStyle/>
          <a:p>
            <a:pPr marL="342900" indent="-342900">
              <a:buFont typeface="+mj-lt"/>
              <a:buAutoNum type="arabicPeriod"/>
            </a:pPr>
            <a:r>
              <a:rPr lang="en-US" dirty="0" smtClean="0"/>
              <a:t>Rationale for and Organization of Study</a:t>
            </a:r>
          </a:p>
          <a:p>
            <a:pPr marL="342900" indent="-342900">
              <a:buNone/>
            </a:pPr>
            <a:r>
              <a:rPr lang="en-US" dirty="0" smtClean="0">
                <a:solidFill>
                  <a:srgbClr val="FF0000"/>
                </a:solidFill>
              </a:rPr>
              <a:t>2.</a:t>
            </a:r>
            <a:r>
              <a:rPr lang="en-US" dirty="0" smtClean="0"/>
              <a:t>	Purpose and Structure of the Financial Analysis Tool</a:t>
            </a:r>
          </a:p>
          <a:p>
            <a:pPr marL="342900" indent="-342900">
              <a:buNone/>
            </a:pPr>
            <a:r>
              <a:rPr lang="en-US" dirty="0">
                <a:solidFill>
                  <a:srgbClr val="FF0000"/>
                </a:solidFill>
              </a:rPr>
              <a:t>3</a:t>
            </a:r>
            <a:r>
              <a:rPr lang="en-US" dirty="0" smtClean="0">
                <a:solidFill>
                  <a:srgbClr val="FF0000"/>
                </a:solidFill>
              </a:rPr>
              <a:t>.</a:t>
            </a:r>
            <a:r>
              <a:rPr lang="en-US" dirty="0" smtClean="0"/>
              <a:t>	Scenario Analyses and Policy Observations and Recommendation</a:t>
            </a:r>
            <a:endParaRPr lang="en-US" dirty="0"/>
          </a:p>
          <a:p>
            <a:endParaRPr lang="en-US" dirty="0" smtClean="0"/>
          </a:p>
          <a:p>
            <a:endParaRPr lang="en-US" dirty="0" smtClean="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spTree>
    <p:extLst>
      <p:ext uri="{BB962C8B-B14F-4D97-AF65-F5344CB8AC3E}">
        <p14:creationId xmlns:p14="http://schemas.microsoft.com/office/powerpoint/2010/main" val="407055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EDCC4F-61B3-445B-AC6F-14CA4635A88D}" type="slidenum">
              <a:rPr lang="en-US" smtClean="0"/>
              <a:pPr/>
              <a:t>20</a:t>
            </a:fld>
            <a:endParaRPr lang="en-US" dirty="0"/>
          </a:p>
        </p:txBody>
      </p:sp>
      <p:sp>
        <p:nvSpPr>
          <p:cNvPr id="17" name="TextBox 16"/>
          <p:cNvSpPr txBox="1"/>
          <p:nvPr/>
        </p:nvSpPr>
        <p:spPr>
          <a:xfrm>
            <a:off x="526624" y="144000"/>
            <a:ext cx="7393376" cy="369332"/>
          </a:xfrm>
          <a:prstGeom prst="rect">
            <a:avLst/>
          </a:prstGeom>
          <a:noFill/>
        </p:spPr>
        <p:txBody>
          <a:bodyPr wrap="square" rtlCol="0">
            <a:spAutoFit/>
          </a:bodyPr>
          <a:lstStyle/>
          <a:p>
            <a:r>
              <a:rPr lang="en-US" dirty="0" smtClean="0">
                <a:solidFill>
                  <a:srgbClr val="FF0000"/>
                </a:solidFill>
                <a:latin typeface="+mj-lt"/>
                <a:cs typeface="Arial" pitchFamily="34" charset="0"/>
              </a:rPr>
              <a:t>Scenario 1: Funding Gap &amp; Tariff Affordability</a:t>
            </a:r>
          </a:p>
        </p:txBody>
      </p:sp>
      <p:pic>
        <p:nvPicPr>
          <p:cNvPr id="1028" name="Picture 4"/>
          <p:cNvPicPr>
            <a:picLocks noChangeAspect="1" noChangeArrowheads="1"/>
          </p:cNvPicPr>
          <p:nvPr/>
        </p:nvPicPr>
        <p:blipFill>
          <a:blip r:embed="rId3" cstate="print"/>
          <a:srcRect/>
          <a:stretch>
            <a:fillRect/>
          </a:stretch>
        </p:blipFill>
        <p:spPr bwMode="auto">
          <a:xfrm>
            <a:off x="149625" y="771525"/>
            <a:ext cx="4371975" cy="35972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615200" y="771525"/>
            <a:ext cx="4456113" cy="3597275"/>
          </a:xfrm>
          <a:prstGeom prst="rect">
            <a:avLst/>
          </a:prstGeom>
          <a:noFill/>
          <a:ln w="9525">
            <a:noFill/>
            <a:miter lim="800000"/>
            <a:headEnd/>
            <a:tailEnd/>
          </a:ln>
          <a:effectLst/>
        </p:spPr>
      </p:pic>
      <p:sp>
        <p:nvSpPr>
          <p:cNvPr id="8"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spTree>
    <p:extLst>
      <p:ext uri="{BB962C8B-B14F-4D97-AF65-F5344CB8AC3E}">
        <p14:creationId xmlns:p14="http://schemas.microsoft.com/office/powerpoint/2010/main" val="63962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comparison shows that tariffs in Albania are low and affordable</a:t>
            </a:r>
            <a:endParaRPr lang="en-GB" dirty="0"/>
          </a:p>
        </p:txBody>
      </p:sp>
      <p:sp>
        <p:nvSpPr>
          <p:cNvPr id="3" name="Date Placeholder 2"/>
          <p:cNvSpPr>
            <a:spLocks noGrp="1"/>
          </p:cNvSpPr>
          <p:nvPr>
            <p:ph type="dt" sz="half" idx="10"/>
          </p:nvPr>
        </p:nvSpPr>
        <p:spPr/>
        <p:txBody>
          <a:bodyPr/>
          <a:lstStyle/>
          <a:p>
            <a:endParaRPr lang="en-US" dirty="0"/>
          </a:p>
          <a:p>
            <a:r>
              <a:rPr lang="en-US" dirty="0" smtClean="0"/>
              <a:t>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21</a:t>
            </a:fld>
            <a:endParaRPr lang="en-US" dirty="0"/>
          </a:p>
        </p:txBody>
      </p:sp>
      <p:sp>
        <p:nvSpPr>
          <p:cNvPr id="6" name="Text Placeholder 5"/>
          <p:cNvSpPr>
            <a:spLocks noGrp="1"/>
          </p:cNvSpPr>
          <p:nvPr>
            <p:ph type="body" sz="quarter" idx="13"/>
          </p:nvPr>
        </p:nvSpPr>
        <p:spPr/>
        <p:txBody>
          <a:bodyPr/>
          <a:lstStyle/>
          <a:p>
            <a:r>
              <a:rPr lang="en-GB" dirty="0"/>
              <a:t>1. Brief overview of sector and funding</a:t>
            </a:r>
          </a:p>
        </p:txBody>
      </p:sp>
      <p:pic>
        <p:nvPicPr>
          <p:cNvPr id="2049"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549" y="1349540"/>
            <a:ext cx="5133975" cy="3067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4488988" y="4011141"/>
            <a:ext cx="2076450" cy="438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Share of households that pay more than 3 per cent of their income for WSS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1402672" y="16069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048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b="1" u="sng" dirty="0"/>
              <a:t>Scenario </a:t>
            </a:r>
            <a:r>
              <a:rPr lang="en-US" b="1" u="sng" dirty="0" smtClean="0"/>
              <a:t>2</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22</a:t>
            </a:fld>
            <a:endParaRPr lang="en-US" dirty="0"/>
          </a:p>
        </p:txBody>
      </p:sp>
      <p:sp>
        <p:nvSpPr>
          <p:cNvPr id="10" name="Text Placeholder 9"/>
          <p:cNvSpPr>
            <a:spLocks noGrp="1"/>
          </p:cNvSpPr>
          <p:nvPr>
            <p:ph type="body" sz="quarter" idx="13"/>
          </p:nvPr>
        </p:nvSpPr>
        <p:spPr/>
        <p:txBody>
          <a:bodyPr/>
          <a:lstStyle/>
          <a:p>
            <a:r>
              <a:rPr lang="en-US" dirty="0"/>
              <a:t>4. Scenario Analysis</a:t>
            </a:r>
          </a:p>
        </p:txBody>
      </p:sp>
      <p:sp>
        <p:nvSpPr>
          <p:cNvPr id="11" name="Content Placeholder 10"/>
          <p:cNvSpPr>
            <a:spLocks noGrp="1"/>
          </p:cNvSpPr>
          <p:nvPr>
            <p:ph sz="quarter" idx="15"/>
          </p:nvPr>
        </p:nvSpPr>
        <p:spPr>
          <a:xfrm>
            <a:off x="178278" y="1289731"/>
            <a:ext cx="7175023"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629993893"/>
              </p:ext>
            </p:extLst>
          </p:nvPr>
        </p:nvGraphicFramePr>
        <p:xfrm>
          <a:off x="3695702" y="728454"/>
          <a:ext cx="5343523" cy="3556000"/>
        </p:xfrm>
        <a:graphic>
          <a:graphicData uri="http://schemas.openxmlformats.org/drawingml/2006/table">
            <a:tbl>
              <a:tblPr firstRow="1" firstCol="1" bandRow="1">
                <a:tableStyleId>{5C22544A-7EE6-4342-B048-85BDC9FD1C3A}</a:tableStyleId>
              </a:tblPr>
              <a:tblGrid>
                <a:gridCol w="1840172"/>
                <a:gridCol w="1207613"/>
                <a:gridCol w="747569"/>
                <a:gridCol w="517547"/>
                <a:gridCol w="517547"/>
                <a:gridCol w="513075"/>
              </a:tblGrid>
              <a:tr h="338978">
                <a:tc>
                  <a:txBody>
                    <a:bodyPr/>
                    <a:lstStyle/>
                    <a:p>
                      <a:pPr marL="0" marR="0" indent="0" algn="ctr">
                        <a:lnSpc>
                          <a:spcPts val="1400"/>
                        </a:lnSpc>
                        <a:spcBef>
                          <a:spcPts val="300"/>
                        </a:spcBef>
                        <a:spcAft>
                          <a:spcPts val="0"/>
                        </a:spcAft>
                        <a:tabLst>
                          <a:tab pos="269875" algn="l"/>
                          <a:tab pos="457200" algn="l"/>
                        </a:tabLst>
                      </a:pPr>
                      <a:r>
                        <a:rPr lang="en-US" sz="900" dirty="0">
                          <a:effectLst/>
                        </a:rPr>
                        <a:t>Performance Target</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Measure</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Base Year 2014</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2027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2040</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Water Service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89</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50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90</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Sewerage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78</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75</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dirty="0">
                          <a:effectLst/>
                        </a:rPr>
                        <a:t>Wastewater Treatment Coverage</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dirty="0">
                          <a:effectLst/>
                        </a:rPr>
                        <a:t>Urban</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47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41</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75</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Non-Revenue Water</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System Input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45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25</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Collection Efficiency</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Current Bills</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91</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98</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Continuity of Service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Hours/Day</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18</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24</a:t>
                      </a:r>
                      <a:endParaRPr lang="en-US" sz="1000">
                        <a:effectLst/>
                        <a:latin typeface="Arial"/>
                        <a:ea typeface="Times New Roman"/>
                      </a:endParaRPr>
                    </a:p>
                  </a:txBody>
                  <a:tcPr marL="65374" marR="65374" marT="0" marB="0"/>
                </a:tc>
              </a:tr>
              <a:tr h="169489">
                <a:tc>
                  <a:txBody>
                    <a:bodyPr/>
                    <a:lstStyle/>
                    <a:p>
                      <a:pPr marL="0" marR="0" indent="0">
                        <a:lnSpc>
                          <a:spcPts val="1400"/>
                        </a:lnSpc>
                        <a:spcBef>
                          <a:spcPts val="300"/>
                        </a:spcBef>
                        <a:spcAft>
                          <a:spcPts val="0"/>
                        </a:spcAft>
                        <a:tabLst>
                          <a:tab pos="269875" algn="l"/>
                          <a:tab pos="457200" algn="l"/>
                        </a:tabLst>
                      </a:pPr>
                      <a:r>
                        <a:rPr lang="en-US" sz="900">
                          <a:effectLst/>
                        </a:rPr>
                        <a:t>Cost Coverage-Collections</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Direct Operating Cost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98</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110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130</a:t>
                      </a:r>
                      <a:endParaRPr lang="en-US" sz="1000">
                        <a:effectLst/>
                        <a:latin typeface="Arial"/>
                        <a:ea typeface="Times New Roman"/>
                      </a:endParaRPr>
                    </a:p>
                  </a:txBody>
                  <a:tcPr marL="65374" marR="65374" marT="0" marB="0"/>
                </a:tc>
              </a:tr>
              <a:tr h="169489">
                <a:tc>
                  <a:txBody>
                    <a:bodyPr/>
                    <a:lstStyle/>
                    <a:p>
                      <a:pPr marL="0" marR="0" indent="0" algn="r">
                        <a:lnSpc>
                          <a:spcPts val="1400"/>
                        </a:lnSpc>
                        <a:spcBef>
                          <a:spcPts val="300"/>
                        </a:spcBef>
                        <a:spcAft>
                          <a:spcPts val="0"/>
                        </a:spcAft>
                        <a:tabLst>
                          <a:tab pos="269875" algn="l"/>
                          <a:tab pos="457200" algn="l"/>
                        </a:tabLst>
                      </a:pPr>
                      <a:r>
                        <a:rPr lang="en-US" sz="900">
                          <a:effectLst/>
                        </a:rPr>
                        <a:t>Total Cost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100</a:t>
                      </a:r>
                      <a:endParaRPr lang="en-US" sz="1000" dirty="0">
                        <a:effectLst/>
                        <a:latin typeface="Arial"/>
                        <a:ea typeface="Times New Roman"/>
                      </a:endParaRPr>
                    </a:p>
                  </a:txBody>
                  <a:tcPr marL="65374" marR="65374" marT="0" marB="0"/>
                </a:tc>
              </a:tr>
            </a:tbl>
          </a:graphicData>
        </a:graphic>
      </p:graphicFrame>
      <p:sp>
        <p:nvSpPr>
          <p:cNvPr id="4" name="TextBox 3"/>
          <p:cNvSpPr txBox="1"/>
          <p:nvPr/>
        </p:nvSpPr>
        <p:spPr>
          <a:xfrm>
            <a:off x="54455" y="1076325"/>
            <a:ext cx="3717444" cy="3431709"/>
          </a:xfrm>
          <a:prstGeom prst="rect">
            <a:avLst/>
          </a:prstGeom>
          <a:noFill/>
        </p:spPr>
        <p:txBody>
          <a:bodyPr wrap="square" rtlCol="0">
            <a:spAutoFit/>
          </a:bodyPr>
          <a:lstStyle/>
          <a:p>
            <a:pPr>
              <a:spcAft>
                <a:spcPts val="600"/>
              </a:spcAft>
            </a:pPr>
            <a:r>
              <a:rPr lang="en-US" sz="1200" b="1" dirty="0" smtClean="0"/>
              <a:t>Applied assumptions:</a:t>
            </a:r>
          </a:p>
          <a:p>
            <a:pPr marL="171450" indent="-171450">
              <a:spcAft>
                <a:spcPts val="600"/>
              </a:spcAft>
              <a:buFont typeface="Arial" panose="020B0604020202020204" pitchFamily="34" charset="0"/>
              <a:buChar char="•"/>
            </a:pPr>
            <a:r>
              <a:rPr lang="en-US" sz="1200" dirty="0"/>
              <a:t>W</a:t>
            </a:r>
            <a:r>
              <a:rPr lang="en-US" sz="1200" dirty="0" smtClean="0"/>
              <a:t>ater </a:t>
            </a:r>
            <a:r>
              <a:rPr lang="en-US" sz="1200" dirty="0"/>
              <a:t>supply service in rural areas is expanded more slowly, and, in particular, provision of urban wastewater collection and treatment is slower than in Scenario 1. </a:t>
            </a:r>
            <a:r>
              <a:rPr lang="en-US" sz="1200" dirty="0" smtClean="0"/>
              <a:t> </a:t>
            </a:r>
            <a:endParaRPr lang="en-US" dirty="0"/>
          </a:p>
          <a:p>
            <a:pPr marL="171450" indent="-171450">
              <a:spcAft>
                <a:spcPts val="600"/>
              </a:spcAft>
              <a:buFont typeface="Arial" panose="020B0604020202020204" pitchFamily="34" charset="0"/>
              <a:buChar char="•"/>
            </a:pPr>
            <a:r>
              <a:rPr lang="en-US" sz="1200" dirty="0" smtClean="0"/>
              <a:t>With </a:t>
            </a:r>
            <a:r>
              <a:rPr lang="en-US" sz="1200" dirty="0"/>
              <a:t>no overall change in cash flow, this scenario only lessens the annual financial shortfall in the early years.  </a:t>
            </a:r>
            <a:endParaRPr lang="en-US" sz="1200" dirty="0" smtClean="0"/>
          </a:p>
          <a:p>
            <a:pPr>
              <a:spcAft>
                <a:spcPts val="600"/>
              </a:spcAft>
            </a:pPr>
            <a:r>
              <a:rPr lang="en-US" sz="1200" b="1" dirty="0" smtClean="0"/>
              <a:t>Results</a:t>
            </a:r>
            <a:r>
              <a:rPr lang="en-US" sz="1200" b="1" dirty="0"/>
              <a:t>:</a:t>
            </a:r>
          </a:p>
          <a:p>
            <a:pPr>
              <a:spcAft>
                <a:spcPts val="600"/>
              </a:spcAft>
            </a:pPr>
            <a:r>
              <a:rPr lang="en-US" sz="1200" dirty="0"/>
              <a:t>Scenario 2 demonstrates that unless investments are combined with both very substantial increases in both grants and loans for the initial financing as well as very substantial increases in tariffs it is not possible to arrive at a feasible scenario. </a:t>
            </a:r>
          </a:p>
          <a:p>
            <a:r>
              <a:rPr lang="en-US" sz="1200" b="1" u="sng" dirty="0"/>
              <a:t>Not Feasible</a:t>
            </a:r>
            <a:r>
              <a:rPr lang="en-US" sz="1200" dirty="0"/>
              <a:t>.   </a:t>
            </a:r>
          </a:p>
        </p:txBody>
      </p:sp>
    </p:spTree>
    <p:extLst>
      <p:ext uri="{BB962C8B-B14F-4D97-AF65-F5344CB8AC3E}">
        <p14:creationId xmlns:p14="http://schemas.microsoft.com/office/powerpoint/2010/main" val="5292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46632" y="4492848"/>
            <a:ext cx="1958203" cy="66824"/>
          </a:xfrm>
        </p:spPr>
        <p:txBody>
          <a:bodyPr/>
          <a:lstStyle/>
          <a:p>
            <a:r>
              <a:rPr lang="en-US" dirty="0" smtClean="0"/>
              <a:t>15 March 2017</a:t>
            </a:r>
            <a:endParaRPr lang="en-US" dirty="0"/>
          </a:p>
        </p:txBody>
      </p:sp>
      <p:sp>
        <p:nvSpPr>
          <p:cNvPr id="4" name="Footer Placeholder 3"/>
          <p:cNvSpPr>
            <a:spLocks noGrp="1"/>
          </p:cNvSpPr>
          <p:nvPr>
            <p:ph type="ftr" sz="quarter" idx="11"/>
          </p:nvPr>
        </p:nvSpPr>
        <p:spPr/>
        <p:txBody>
          <a:bodyPr/>
          <a:lstStyle/>
          <a:p>
            <a:r>
              <a:rPr lang="en-US" dirty="0"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23</a:t>
            </a:fld>
            <a:endParaRPr lang="en-US" dirty="0"/>
          </a:p>
        </p:txBody>
      </p:sp>
      <p:sp>
        <p:nvSpPr>
          <p:cNvPr id="17" name="TextBox 16"/>
          <p:cNvSpPr txBox="1"/>
          <p:nvPr/>
        </p:nvSpPr>
        <p:spPr>
          <a:xfrm>
            <a:off x="586594" y="144000"/>
            <a:ext cx="7333406" cy="369332"/>
          </a:xfrm>
          <a:prstGeom prst="rect">
            <a:avLst/>
          </a:prstGeom>
          <a:noFill/>
        </p:spPr>
        <p:txBody>
          <a:bodyPr wrap="square" rtlCol="0">
            <a:spAutoFit/>
          </a:bodyPr>
          <a:lstStyle/>
          <a:p>
            <a:r>
              <a:rPr lang="en-US" dirty="0" smtClean="0">
                <a:solidFill>
                  <a:srgbClr val="FF0000"/>
                </a:solidFill>
                <a:latin typeface="+mj-lt"/>
                <a:cs typeface="Arial" pitchFamily="34" charset="0"/>
              </a:rPr>
              <a:t>Scenario 2: Funding Gap &amp; Tariff Affordability</a:t>
            </a:r>
          </a:p>
        </p:txBody>
      </p:sp>
      <p:pic>
        <p:nvPicPr>
          <p:cNvPr id="2050" name="Picture 2"/>
          <p:cNvPicPr>
            <a:picLocks noChangeAspect="1" noChangeArrowheads="1"/>
          </p:cNvPicPr>
          <p:nvPr/>
        </p:nvPicPr>
        <p:blipFill>
          <a:blip r:embed="rId3" cstate="print"/>
          <a:srcRect/>
          <a:stretch>
            <a:fillRect/>
          </a:stretch>
        </p:blipFill>
        <p:spPr bwMode="auto">
          <a:xfrm>
            <a:off x="178278" y="613742"/>
            <a:ext cx="4389437" cy="38592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695513" y="639763"/>
            <a:ext cx="4346575" cy="3859212"/>
          </a:xfrm>
          <a:prstGeom prst="rect">
            <a:avLst/>
          </a:prstGeom>
          <a:noFill/>
          <a:ln w="9525">
            <a:noFill/>
            <a:miter lim="800000"/>
            <a:headEnd/>
            <a:tailEnd/>
          </a:ln>
          <a:effectLst/>
        </p:spPr>
      </p:pic>
    </p:spTree>
    <p:extLst>
      <p:ext uri="{BB962C8B-B14F-4D97-AF65-F5344CB8AC3E}">
        <p14:creationId xmlns:p14="http://schemas.microsoft.com/office/powerpoint/2010/main" val="63962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sz="2200" dirty="0" smtClean="0"/>
              <a:t>Scenario 3  “Water for People Affordable Policy </a:t>
            </a:r>
            <a:r>
              <a:rPr lang="en-US" sz="2200" dirty="0"/>
              <a:t>Package” </a:t>
            </a:r>
          </a:p>
        </p:txBody>
      </p:sp>
      <p:sp>
        <p:nvSpPr>
          <p:cNvPr id="5" name="Slide Number Placeholder 4"/>
          <p:cNvSpPr>
            <a:spLocks noGrp="1"/>
          </p:cNvSpPr>
          <p:nvPr>
            <p:ph type="sldNum" sz="quarter" idx="12"/>
          </p:nvPr>
        </p:nvSpPr>
        <p:spPr/>
        <p:txBody>
          <a:bodyPr/>
          <a:lstStyle/>
          <a:p>
            <a:fld id="{59EDCC4F-61B3-445B-AC6F-14CA4635A88D}" type="slidenum">
              <a:rPr lang="en-US" smtClean="0"/>
              <a:pPr/>
              <a:t>24</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p>
        </p:txBody>
      </p:sp>
      <p:graphicFrame>
        <p:nvGraphicFramePr>
          <p:cNvPr id="3" name="Table 2"/>
          <p:cNvGraphicFramePr>
            <a:graphicFrameLocks noGrp="1"/>
          </p:cNvGraphicFramePr>
          <p:nvPr>
            <p:extLst>
              <p:ext uri="{D42A27DB-BD31-4B8C-83A1-F6EECF244321}">
                <p14:modId xmlns:p14="http://schemas.microsoft.com/office/powerpoint/2010/main" val="2479146578"/>
              </p:ext>
            </p:extLst>
          </p:nvPr>
        </p:nvGraphicFramePr>
        <p:xfrm>
          <a:off x="3788945" y="1162051"/>
          <a:ext cx="5288380" cy="3556000"/>
        </p:xfrm>
        <a:graphic>
          <a:graphicData uri="http://schemas.openxmlformats.org/drawingml/2006/table">
            <a:tbl>
              <a:tblPr firstRow="1" firstCol="1" bandRow="1">
                <a:tableStyleId>{5C22544A-7EE6-4342-B048-85BDC9FD1C3A}</a:tableStyleId>
              </a:tblPr>
              <a:tblGrid>
                <a:gridCol w="1821181"/>
                <a:gridCol w="1195150"/>
                <a:gridCol w="739855"/>
                <a:gridCol w="512207"/>
                <a:gridCol w="512207"/>
                <a:gridCol w="507780"/>
              </a:tblGrid>
              <a:tr h="508080">
                <a:tc>
                  <a:txBody>
                    <a:bodyPr/>
                    <a:lstStyle/>
                    <a:p>
                      <a:pPr marL="0" marR="0" indent="0" algn="ctr">
                        <a:lnSpc>
                          <a:spcPts val="1400"/>
                        </a:lnSpc>
                        <a:spcBef>
                          <a:spcPts val="300"/>
                        </a:spcBef>
                        <a:spcAft>
                          <a:spcPts val="0"/>
                        </a:spcAft>
                        <a:tabLst>
                          <a:tab pos="269875" algn="l"/>
                          <a:tab pos="457200" algn="l"/>
                        </a:tabLst>
                      </a:pPr>
                      <a:r>
                        <a:rPr lang="en-US" sz="900" dirty="0">
                          <a:effectLst/>
                        </a:rPr>
                        <a:t>Performance Target</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Measure</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Base Year 2014</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2020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2027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2040</a:t>
                      </a:r>
                      <a:endParaRPr lang="en-US" sz="1000">
                        <a:effectLst/>
                        <a:latin typeface="Arial"/>
                        <a:ea typeface="Times New Roman"/>
                      </a:endParaRPr>
                    </a:p>
                  </a:txBody>
                  <a:tcPr marL="65374" marR="65374" marT="0" marB="0"/>
                </a:tc>
              </a:tr>
              <a:tr h="161761">
                <a:tc>
                  <a:txBody>
                    <a:bodyPr/>
                    <a:lstStyle/>
                    <a:p>
                      <a:pPr marL="0" marR="0" indent="0">
                        <a:lnSpc>
                          <a:spcPts val="1400"/>
                        </a:lnSpc>
                        <a:spcBef>
                          <a:spcPts val="300"/>
                        </a:spcBef>
                        <a:spcAft>
                          <a:spcPts val="0"/>
                        </a:spcAft>
                        <a:tabLst>
                          <a:tab pos="269875" algn="l"/>
                          <a:tab pos="457200" algn="l"/>
                        </a:tabLst>
                      </a:pPr>
                      <a:r>
                        <a:rPr lang="en-US" sz="900">
                          <a:effectLst/>
                        </a:rPr>
                        <a:t>Water Service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89</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99</a:t>
                      </a:r>
                      <a:endParaRPr lang="en-US" sz="100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36</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40</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6</a:t>
                      </a:r>
                      <a:r>
                        <a:rPr lang="en-US" sz="900" dirty="0" smtClean="0">
                          <a:effectLst/>
                        </a:rPr>
                        <a:t>5</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8</a:t>
                      </a:r>
                      <a:r>
                        <a:rPr lang="en-US" sz="900" dirty="0" smtClean="0">
                          <a:effectLst/>
                        </a:rPr>
                        <a:t>0</a:t>
                      </a:r>
                      <a:endParaRPr lang="en-US" sz="1000" dirty="0">
                        <a:effectLst/>
                        <a:latin typeface="Arial"/>
                        <a:ea typeface="Times New Roman"/>
                      </a:endParaRPr>
                    </a:p>
                  </a:txBody>
                  <a:tcPr marL="65374" marR="65374" marT="0" marB="0"/>
                </a:tc>
              </a:tr>
              <a:tr h="161761">
                <a:tc>
                  <a:txBody>
                    <a:bodyPr/>
                    <a:lstStyle/>
                    <a:p>
                      <a:pPr marL="0" marR="0" indent="0">
                        <a:lnSpc>
                          <a:spcPts val="1400"/>
                        </a:lnSpc>
                        <a:spcBef>
                          <a:spcPts val="300"/>
                        </a:spcBef>
                        <a:spcAft>
                          <a:spcPts val="0"/>
                        </a:spcAft>
                        <a:tabLst>
                          <a:tab pos="269875" algn="l"/>
                          <a:tab pos="457200" algn="l"/>
                        </a:tabLst>
                      </a:pPr>
                      <a:r>
                        <a:rPr lang="en-US" sz="900">
                          <a:effectLst/>
                        </a:rPr>
                        <a:t>Sewerage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36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65</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70</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80</a:t>
                      </a:r>
                      <a:endParaRPr lang="en-US" sz="1000" dirty="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latin typeface="+mn-lt"/>
                          <a:ea typeface="+mn-ea"/>
                        </a:rPr>
                        <a:t>25</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50</a:t>
                      </a:r>
                      <a:endParaRPr lang="en-US" sz="1000" dirty="0">
                        <a:effectLst/>
                        <a:latin typeface="Arial"/>
                        <a:ea typeface="Times New Roman"/>
                      </a:endParaRPr>
                    </a:p>
                  </a:txBody>
                  <a:tcPr marL="65374" marR="65374" marT="0" marB="0"/>
                </a:tc>
              </a:tr>
              <a:tr h="332491">
                <a:tc>
                  <a:txBody>
                    <a:bodyPr/>
                    <a:lstStyle/>
                    <a:p>
                      <a:pPr marL="0" marR="0" indent="0">
                        <a:lnSpc>
                          <a:spcPts val="1400"/>
                        </a:lnSpc>
                        <a:spcBef>
                          <a:spcPts val="300"/>
                        </a:spcBef>
                        <a:spcAft>
                          <a:spcPts val="0"/>
                        </a:spcAft>
                        <a:tabLst>
                          <a:tab pos="269875" algn="l"/>
                          <a:tab pos="457200" algn="l"/>
                        </a:tabLst>
                      </a:pPr>
                      <a:r>
                        <a:rPr lang="en-US" sz="900">
                          <a:effectLst/>
                        </a:rPr>
                        <a:t>Wastewater Treatment Coverage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 </a:t>
                      </a:r>
                      <a:endParaRPr lang="en-US" sz="1000" dirty="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Urban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12</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latin typeface="+mn-lt"/>
                          <a:ea typeface="+mn-ea"/>
                        </a:rPr>
                        <a:t>50</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70</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80</a:t>
                      </a:r>
                      <a:endParaRPr lang="en-US" sz="1000" dirty="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Rural</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Population</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15</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latin typeface="+mn-lt"/>
                          <a:ea typeface="+mn-ea"/>
                        </a:rPr>
                        <a:t>25</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50</a:t>
                      </a:r>
                      <a:endParaRPr lang="en-US" sz="1000" dirty="0">
                        <a:effectLst/>
                        <a:latin typeface="Arial"/>
                        <a:ea typeface="Times New Roman"/>
                      </a:endParaRPr>
                    </a:p>
                  </a:txBody>
                  <a:tcPr marL="65374" marR="65374" marT="0" marB="0"/>
                </a:tc>
              </a:tr>
              <a:tr h="332491">
                <a:tc>
                  <a:txBody>
                    <a:bodyPr/>
                    <a:lstStyle/>
                    <a:p>
                      <a:pPr marL="0" marR="0" indent="0">
                        <a:lnSpc>
                          <a:spcPts val="1400"/>
                        </a:lnSpc>
                        <a:spcBef>
                          <a:spcPts val="300"/>
                        </a:spcBef>
                        <a:spcAft>
                          <a:spcPts val="0"/>
                        </a:spcAft>
                        <a:tabLst>
                          <a:tab pos="269875" algn="l"/>
                          <a:tab pos="457200" algn="l"/>
                        </a:tabLst>
                      </a:pPr>
                      <a:r>
                        <a:rPr lang="en-US" sz="900" dirty="0">
                          <a:effectLst/>
                        </a:rPr>
                        <a:t>Non-Revenue Water</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System Input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67</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59</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47</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38</a:t>
                      </a:r>
                      <a:endParaRPr lang="en-US" sz="1000" dirty="0">
                        <a:effectLst/>
                        <a:latin typeface="Arial"/>
                        <a:ea typeface="Times New Roman"/>
                      </a:endParaRPr>
                    </a:p>
                  </a:txBody>
                  <a:tcPr marL="65374" marR="65374" marT="0" marB="0"/>
                </a:tc>
              </a:tr>
              <a:tr h="161761">
                <a:tc>
                  <a:txBody>
                    <a:bodyPr/>
                    <a:lstStyle/>
                    <a:p>
                      <a:pPr marL="0" marR="0" indent="0">
                        <a:lnSpc>
                          <a:spcPts val="1400"/>
                        </a:lnSpc>
                        <a:spcBef>
                          <a:spcPts val="300"/>
                        </a:spcBef>
                        <a:spcAft>
                          <a:spcPts val="0"/>
                        </a:spcAft>
                        <a:tabLst>
                          <a:tab pos="269875" algn="l"/>
                          <a:tab pos="457200" algn="l"/>
                        </a:tabLst>
                      </a:pPr>
                      <a:r>
                        <a:rPr lang="en-US" sz="900">
                          <a:effectLst/>
                        </a:rPr>
                        <a:t>Collection Efficiency</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of Current Bills</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91</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94</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96</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98</a:t>
                      </a:r>
                      <a:endParaRPr lang="en-US" sz="1000">
                        <a:effectLst/>
                        <a:latin typeface="Arial"/>
                        <a:ea typeface="Times New Roman"/>
                      </a:endParaRPr>
                    </a:p>
                  </a:txBody>
                  <a:tcPr marL="65374" marR="65374" marT="0" marB="0"/>
                </a:tc>
              </a:tr>
              <a:tr h="161761">
                <a:tc>
                  <a:txBody>
                    <a:bodyPr/>
                    <a:lstStyle/>
                    <a:p>
                      <a:pPr marL="0" marR="0" indent="0">
                        <a:lnSpc>
                          <a:spcPts val="1400"/>
                        </a:lnSpc>
                        <a:spcBef>
                          <a:spcPts val="300"/>
                        </a:spcBef>
                        <a:spcAft>
                          <a:spcPts val="0"/>
                        </a:spcAft>
                        <a:tabLst>
                          <a:tab pos="269875" algn="l"/>
                          <a:tab pos="457200" algn="l"/>
                        </a:tabLst>
                      </a:pPr>
                      <a:r>
                        <a:rPr lang="en-US" sz="900">
                          <a:effectLst/>
                        </a:rPr>
                        <a:t>Continuity of Service</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Hours/Day</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13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14</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18</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22</a:t>
                      </a:r>
                      <a:endParaRPr lang="en-US" sz="1000" dirty="0">
                        <a:effectLst/>
                        <a:latin typeface="Arial"/>
                        <a:ea typeface="Times New Roman"/>
                      </a:endParaRPr>
                    </a:p>
                  </a:txBody>
                  <a:tcPr marL="65374" marR="65374" marT="0" marB="0"/>
                </a:tc>
              </a:tr>
              <a:tr h="161761">
                <a:tc>
                  <a:txBody>
                    <a:bodyPr/>
                    <a:lstStyle/>
                    <a:p>
                      <a:pPr marL="0" marR="0" indent="0">
                        <a:lnSpc>
                          <a:spcPts val="1400"/>
                        </a:lnSpc>
                        <a:spcBef>
                          <a:spcPts val="300"/>
                        </a:spcBef>
                        <a:spcAft>
                          <a:spcPts val="0"/>
                        </a:spcAft>
                        <a:tabLst>
                          <a:tab pos="269875" algn="l"/>
                          <a:tab pos="457200" algn="l"/>
                        </a:tabLst>
                      </a:pPr>
                      <a:r>
                        <a:rPr lang="en-US" sz="900">
                          <a:effectLst/>
                        </a:rPr>
                        <a:t>Cost Coverage-Collections</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 </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 </a:t>
                      </a:r>
                      <a:endParaRPr lang="en-US" sz="100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a:effectLst/>
                        </a:rPr>
                        <a:t>Direct Operating Cost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98</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&gt;150</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&gt;200</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a:effectLst/>
                        </a:rPr>
                        <a:t>&gt;</a:t>
                      </a:r>
                      <a:r>
                        <a:rPr lang="en-US" sz="900" dirty="0" smtClean="0">
                          <a:effectLst/>
                        </a:rPr>
                        <a:t>230</a:t>
                      </a:r>
                      <a:endParaRPr lang="en-US" sz="1000" dirty="0">
                        <a:effectLst/>
                        <a:latin typeface="Arial"/>
                        <a:ea typeface="Times New Roman"/>
                      </a:endParaRPr>
                    </a:p>
                  </a:txBody>
                  <a:tcPr marL="65374" marR="65374" marT="0" marB="0"/>
                </a:tc>
              </a:tr>
              <a:tr h="161761">
                <a:tc>
                  <a:txBody>
                    <a:bodyPr/>
                    <a:lstStyle/>
                    <a:p>
                      <a:pPr marL="0" marR="0" indent="0" algn="r">
                        <a:lnSpc>
                          <a:spcPts val="1400"/>
                        </a:lnSpc>
                        <a:spcBef>
                          <a:spcPts val="300"/>
                        </a:spcBef>
                        <a:spcAft>
                          <a:spcPts val="0"/>
                        </a:spcAft>
                        <a:tabLst>
                          <a:tab pos="269875" algn="l"/>
                          <a:tab pos="457200" algn="l"/>
                        </a:tabLst>
                      </a:pPr>
                      <a:r>
                        <a:rPr lang="en-US" sz="900" dirty="0">
                          <a:effectLst/>
                        </a:rPr>
                        <a:t>Total Cost</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a:effectLst/>
                        </a:rPr>
                        <a:t>73</a:t>
                      </a:r>
                      <a:endParaRPr lang="en-US" sz="100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rPr>
                        <a:t>89</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900" dirty="0" smtClean="0">
                          <a:effectLst/>
                          <a:latin typeface="+mn-lt"/>
                          <a:ea typeface="+mn-ea"/>
                        </a:rPr>
                        <a:t>94</a:t>
                      </a:r>
                      <a:endParaRPr lang="en-US" sz="1000" dirty="0">
                        <a:effectLst/>
                        <a:latin typeface="Arial"/>
                        <a:ea typeface="Times New Roman"/>
                      </a:endParaRPr>
                    </a:p>
                  </a:txBody>
                  <a:tcPr marL="65374" marR="65374" marT="0" marB="0"/>
                </a:tc>
                <a:tc>
                  <a:txBody>
                    <a:bodyPr/>
                    <a:lstStyle/>
                    <a:p>
                      <a:pPr marL="0" marR="0" indent="0" algn="ctr">
                        <a:lnSpc>
                          <a:spcPts val="1400"/>
                        </a:lnSpc>
                        <a:spcBef>
                          <a:spcPts val="300"/>
                        </a:spcBef>
                        <a:spcAft>
                          <a:spcPts val="0"/>
                        </a:spcAft>
                        <a:tabLst>
                          <a:tab pos="269875" algn="l"/>
                          <a:tab pos="457200" algn="l"/>
                        </a:tabLst>
                      </a:pPr>
                      <a:r>
                        <a:rPr lang="en-US" sz="1000" dirty="0" smtClean="0">
                          <a:effectLst/>
                          <a:latin typeface="Arial"/>
                          <a:ea typeface="Times New Roman"/>
                        </a:rPr>
                        <a:t>92</a:t>
                      </a:r>
                      <a:endParaRPr lang="en-US" sz="1000" dirty="0">
                        <a:effectLst/>
                        <a:latin typeface="Arial"/>
                        <a:ea typeface="Times New Roman"/>
                      </a:endParaRPr>
                    </a:p>
                  </a:txBody>
                  <a:tcPr marL="65374" marR="65374" marT="0" marB="0"/>
                </a:tc>
              </a:tr>
            </a:tbl>
          </a:graphicData>
        </a:graphic>
      </p:graphicFrame>
      <p:sp>
        <p:nvSpPr>
          <p:cNvPr id="4" name="TextBox 3"/>
          <p:cNvSpPr txBox="1"/>
          <p:nvPr/>
        </p:nvSpPr>
        <p:spPr>
          <a:xfrm>
            <a:off x="0" y="1422132"/>
            <a:ext cx="3732560" cy="2769989"/>
          </a:xfrm>
          <a:prstGeom prst="rect">
            <a:avLst/>
          </a:prstGeom>
          <a:noFill/>
        </p:spPr>
        <p:txBody>
          <a:bodyPr wrap="square" rtlCol="0">
            <a:spAutoFit/>
          </a:bodyPr>
          <a:lstStyle/>
          <a:p>
            <a:pPr marL="114300" indent="-114300">
              <a:spcAft>
                <a:spcPts val="600"/>
              </a:spcAft>
              <a:buFont typeface="Arial" panose="020B0604020202020204" pitchFamily="34" charset="0"/>
              <a:buChar char="•"/>
            </a:pPr>
            <a:r>
              <a:rPr lang="en-US" sz="1400" dirty="0" smtClean="0">
                <a:latin typeface="+mj-lt"/>
                <a:cs typeface="Arial" pitchFamily="34" charset="0"/>
              </a:rPr>
              <a:t>Significant increase in</a:t>
            </a:r>
            <a:r>
              <a:rPr lang="en-US" sz="1400" dirty="0">
                <a:latin typeface="+mj-lt"/>
                <a:cs typeface="Arial" pitchFamily="34" charset="0"/>
              </a:rPr>
              <a:t> </a:t>
            </a:r>
            <a:r>
              <a:rPr lang="en-US" sz="1400" dirty="0" smtClean="0">
                <a:latin typeface="+mj-lt"/>
                <a:cs typeface="Arial" pitchFamily="34" charset="0"/>
              </a:rPr>
              <a:t>sewerage coverage, both urban and rural, but less than originally envisaged</a:t>
            </a:r>
          </a:p>
          <a:p>
            <a:pPr marL="114300" indent="-114300">
              <a:spcAft>
                <a:spcPts val="600"/>
              </a:spcAft>
              <a:buFont typeface="Arial" panose="020B0604020202020204" pitchFamily="34" charset="0"/>
              <a:buChar char="•"/>
            </a:pPr>
            <a:r>
              <a:rPr lang="en-US" sz="1400" dirty="0">
                <a:cs typeface="Arial" pitchFamily="34" charset="0"/>
              </a:rPr>
              <a:t>Significant increase in </a:t>
            </a:r>
            <a:r>
              <a:rPr lang="en-US" sz="1400" dirty="0" smtClean="0">
                <a:cs typeface="Arial" pitchFamily="34" charset="0"/>
              </a:rPr>
              <a:t>rural water coverage, </a:t>
            </a:r>
            <a:r>
              <a:rPr lang="en-US" sz="1400" dirty="0">
                <a:cs typeface="Arial" pitchFamily="34" charset="0"/>
              </a:rPr>
              <a:t>but less than originally envisaged</a:t>
            </a:r>
          </a:p>
          <a:p>
            <a:pPr marL="114300" indent="-114300">
              <a:spcAft>
                <a:spcPts val="600"/>
              </a:spcAft>
              <a:buFont typeface="Arial" panose="020B0604020202020204" pitchFamily="34" charset="0"/>
              <a:buChar char="•"/>
            </a:pPr>
            <a:r>
              <a:rPr lang="en-US" sz="1400" dirty="0" smtClean="0">
                <a:latin typeface="+mj-lt"/>
                <a:cs typeface="Arial" pitchFamily="34" charset="0"/>
              </a:rPr>
              <a:t>Efficiency improvements</a:t>
            </a:r>
          </a:p>
          <a:p>
            <a:pPr marL="114300" indent="-114300">
              <a:spcAft>
                <a:spcPts val="600"/>
              </a:spcAft>
              <a:buFont typeface="Arial" panose="020B0604020202020204" pitchFamily="34" charset="0"/>
              <a:buChar char="•"/>
            </a:pPr>
            <a:r>
              <a:rPr lang="en-US" sz="1400" dirty="0" smtClean="0">
                <a:latin typeface="+mj-lt"/>
                <a:cs typeface="Arial" pitchFamily="34" charset="0"/>
              </a:rPr>
              <a:t>Enhanced maintenance </a:t>
            </a:r>
            <a:r>
              <a:rPr lang="en-US" sz="1000" dirty="0" smtClean="0">
                <a:latin typeface="+mj-lt"/>
                <a:cs typeface="Arial" pitchFamily="34" charset="0"/>
              </a:rPr>
              <a:t>(1% of assets p.a.)</a:t>
            </a:r>
          </a:p>
          <a:p>
            <a:pPr marL="114300" indent="-114300">
              <a:spcAft>
                <a:spcPts val="600"/>
              </a:spcAft>
              <a:buFont typeface="Arial" panose="020B0604020202020204" pitchFamily="34" charset="0"/>
              <a:buChar char="•"/>
            </a:pPr>
            <a:r>
              <a:rPr lang="en-US" sz="1400" dirty="0" smtClean="0">
                <a:latin typeface="+mj-lt"/>
                <a:cs typeface="Arial" pitchFamily="34" charset="0"/>
              </a:rPr>
              <a:t>Tariff increases no more than 10 per cent per year, keep affordable. Total tariff lower than in Scenarios 1 and 2!</a:t>
            </a:r>
            <a:endParaRPr lang="en-US" sz="1400" dirty="0">
              <a:latin typeface="+mj-lt"/>
              <a:cs typeface="Arial" pitchFamily="34" charset="0"/>
            </a:endParaRPr>
          </a:p>
        </p:txBody>
      </p:sp>
    </p:spTree>
    <p:extLst>
      <p:ext uri="{BB962C8B-B14F-4D97-AF65-F5344CB8AC3E}">
        <p14:creationId xmlns:p14="http://schemas.microsoft.com/office/powerpoint/2010/main" val="179285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7448" y="4501726"/>
            <a:ext cx="1958203" cy="66824"/>
          </a:xfrm>
        </p:spPr>
        <p:txBody>
          <a:bodyPr/>
          <a:lstStyle/>
          <a:p>
            <a:r>
              <a:rPr lang="en-US" dirty="0" smtClean="0"/>
              <a:t>117 may 2017</a:t>
            </a:r>
            <a:endParaRPr lang="en-US" dirty="0"/>
          </a:p>
        </p:txBody>
      </p:sp>
      <p:sp>
        <p:nvSpPr>
          <p:cNvPr id="4" name="Footer Placeholder 3"/>
          <p:cNvSpPr>
            <a:spLocks noGrp="1"/>
          </p:cNvSpPr>
          <p:nvPr>
            <p:ph type="ftr" sz="quarter" idx="11"/>
          </p:nvPr>
        </p:nvSpPr>
        <p:spPr/>
        <p:txBody>
          <a:bodyPr/>
          <a:lstStyle/>
          <a:p>
            <a:r>
              <a:rPr lang="en-US" dirty="0" smtClean="0"/>
              <a:t>Albania Water Supply and Sanitation financing options</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25</a:t>
            </a:fld>
            <a:endParaRPr lang="en-US" dirty="0"/>
          </a:p>
        </p:txBody>
      </p:sp>
      <p:sp>
        <p:nvSpPr>
          <p:cNvPr id="17" name="TextBox 16"/>
          <p:cNvSpPr txBox="1"/>
          <p:nvPr/>
        </p:nvSpPr>
        <p:spPr>
          <a:xfrm>
            <a:off x="178278" y="380505"/>
            <a:ext cx="7333406" cy="369332"/>
          </a:xfrm>
          <a:prstGeom prst="rect">
            <a:avLst/>
          </a:prstGeom>
          <a:noFill/>
        </p:spPr>
        <p:txBody>
          <a:bodyPr wrap="square" rtlCol="0">
            <a:spAutoFit/>
          </a:bodyPr>
          <a:lstStyle/>
          <a:p>
            <a:r>
              <a:rPr lang="en-US" dirty="0" smtClean="0">
                <a:solidFill>
                  <a:srgbClr val="FF0000"/>
                </a:solidFill>
                <a:latin typeface="+mj-lt"/>
                <a:cs typeface="Arial" pitchFamily="34" charset="0"/>
              </a:rPr>
              <a:t>Scenario 3: Funding Surplus Gap &amp; Tariff Affordability</a:t>
            </a:r>
          </a:p>
        </p:txBody>
      </p:sp>
      <p:pic>
        <p:nvPicPr>
          <p:cNvPr id="2" name="Picture 1"/>
          <p:cNvPicPr>
            <a:picLocks noChangeAspect="1"/>
          </p:cNvPicPr>
          <p:nvPr/>
        </p:nvPicPr>
        <p:blipFill>
          <a:blip r:embed="rId3"/>
          <a:stretch>
            <a:fillRect/>
          </a:stretch>
        </p:blipFill>
        <p:spPr>
          <a:xfrm>
            <a:off x="178278" y="793236"/>
            <a:ext cx="4310063" cy="3352635"/>
          </a:xfrm>
          <a:prstGeom prst="rect">
            <a:avLst/>
          </a:prstGeom>
        </p:spPr>
      </p:pic>
      <p:pic>
        <p:nvPicPr>
          <p:cNvPr id="6" name="Picture 5"/>
          <p:cNvPicPr>
            <a:picLocks noChangeAspect="1"/>
          </p:cNvPicPr>
          <p:nvPr/>
        </p:nvPicPr>
        <p:blipFill>
          <a:blip r:embed="rId4"/>
          <a:stretch>
            <a:fillRect/>
          </a:stretch>
        </p:blipFill>
        <p:spPr>
          <a:xfrm>
            <a:off x="4688134" y="793236"/>
            <a:ext cx="4310063" cy="3346881"/>
          </a:xfrm>
          <a:prstGeom prst="rect">
            <a:avLst/>
          </a:prstGeom>
        </p:spPr>
      </p:pic>
    </p:spTree>
    <p:extLst>
      <p:ext uri="{BB962C8B-B14F-4D97-AF65-F5344CB8AC3E}">
        <p14:creationId xmlns:p14="http://schemas.microsoft.com/office/powerpoint/2010/main" val="63962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dirty="0" smtClean="0"/>
              <a:t>A vision for a funded WSS strategy</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26</a:t>
            </a:fld>
            <a:endParaRPr lang="en-US" dirty="0"/>
          </a:p>
        </p:txBody>
      </p:sp>
      <p:sp>
        <p:nvSpPr>
          <p:cNvPr id="10" name="Text Placeholder 9"/>
          <p:cNvSpPr>
            <a:spLocks noGrp="1"/>
          </p:cNvSpPr>
          <p:nvPr>
            <p:ph type="body" sz="quarter" idx="13"/>
          </p:nvPr>
        </p:nvSpPr>
        <p:spPr/>
        <p:txBody>
          <a:bodyPr/>
          <a:lstStyle/>
          <a:p>
            <a:r>
              <a:rPr lang="en-US" dirty="0"/>
              <a:t>5. Policy Observations and Recommendation</a:t>
            </a:r>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419820" y="1068189"/>
            <a:ext cx="7771680" cy="3370153"/>
          </a:xfrm>
          <a:prstGeom prst="rect">
            <a:avLst/>
          </a:prstGeom>
          <a:noFill/>
        </p:spPr>
        <p:txBody>
          <a:bodyPr wrap="square" rtlCol="0">
            <a:spAutoFit/>
          </a:bodyPr>
          <a:lstStyle/>
          <a:p>
            <a:pPr>
              <a:spcAft>
                <a:spcPts val="600"/>
              </a:spcAft>
            </a:pPr>
            <a:r>
              <a:rPr lang="en-US" sz="1600" dirty="0" smtClean="0"/>
              <a:t>For </a:t>
            </a:r>
            <a:r>
              <a:rPr lang="en-US" sz="1600" dirty="0"/>
              <a:t>Albania </a:t>
            </a:r>
            <a:r>
              <a:rPr lang="en-US" sz="1600" dirty="0" smtClean="0"/>
              <a:t>to implement </a:t>
            </a:r>
            <a:r>
              <a:rPr lang="en-US" sz="1600" dirty="0"/>
              <a:t>its water sector reforms, </a:t>
            </a:r>
            <a:r>
              <a:rPr lang="en-US" sz="1600" dirty="0" smtClean="0"/>
              <a:t>the “Policy Package” must include:</a:t>
            </a:r>
          </a:p>
          <a:p>
            <a:pPr marL="285750" indent="-285750">
              <a:spcAft>
                <a:spcPts val="600"/>
              </a:spcAft>
              <a:buFont typeface="Arial" panose="020B0604020202020204" pitchFamily="34" charset="0"/>
              <a:buChar char="•"/>
            </a:pPr>
            <a:r>
              <a:rPr lang="en-US" sz="1600" dirty="0"/>
              <a:t>I</a:t>
            </a:r>
            <a:r>
              <a:rPr lang="en-US" sz="1600" dirty="0" smtClean="0"/>
              <a:t>nvestments </a:t>
            </a:r>
            <a:r>
              <a:rPr lang="en-US" sz="1600" dirty="0"/>
              <a:t>leading to service level </a:t>
            </a:r>
            <a:r>
              <a:rPr lang="en-US" sz="1600" dirty="0" smtClean="0"/>
              <a:t>improvements</a:t>
            </a:r>
          </a:p>
          <a:p>
            <a:pPr marL="285750" indent="-285750">
              <a:spcAft>
                <a:spcPts val="600"/>
              </a:spcAft>
              <a:buFont typeface="Arial" panose="020B0604020202020204" pitchFamily="34" charset="0"/>
              <a:buChar char="•"/>
            </a:pPr>
            <a:r>
              <a:rPr lang="en-US" sz="1600" dirty="0"/>
              <a:t>P</a:t>
            </a:r>
            <a:r>
              <a:rPr lang="en-US" sz="1600" dirty="0" smtClean="0"/>
              <a:t>olicy </a:t>
            </a:r>
            <a:r>
              <a:rPr lang="en-US" sz="1600" dirty="0"/>
              <a:t>measures to enhance efficiency in </a:t>
            </a:r>
            <a:r>
              <a:rPr lang="en-US" sz="1600" dirty="0" smtClean="0"/>
              <a:t>operations</a:t>
            </a:r>
          </a:p>
          <a:p>
            <a:pPr marL="285750" indent="-285750">
              <a:spcAft>
                <a:spcPts val="600"/>
              </a:spcAft>
              <a:buFont typeface="Arial" panose="020B0604020202020204" pitchFamily="34" charset="0"/>
              <a:buChar char="•"/>
            </a:pPr>
            <a:r>
              <a:rPr lang="en-US" sz="1600" dirty="0"/>
              <a:t>S</a:t>
            </a:r>
            <a:r>
              <a:rPr lang="en-US" sz="1600" dirty="0" smtClean="0"/>
              <a:t>ubstantial </a:t>
            </a:r>
            <a:r>
              <a:rPr lang="en-US" sz="1600" dirty="0"/>
              <a:t>tariff </a:t>
            </a:r>
            <a:r>
              <a:rPr lang="en-US" sz="1600" dirty="0" smtClean="0"/>
              <a:t>increases</a:t>
            </a:r>
          </a:p>
          <a:p>
            <a:pPr marL="285750" indent="-285750">
              <a:spcAft>
                <a:spcPts val="600"/>
              </a:spcAft>
              <a:buFont typeface="Arial" panose="020B0604020202020204" pitchFamily="34" charset="0"/>
              <a:buChar char="•"/>
            </a:pPr>
            <a:r>
              <a:rPr lang="en-US" sz="1600" dirty="0"/>
              <a:t>R</a:t>
            </a:r>
            <a:r>
              <a:rPr lang="en-US" sz="1600" dirty="0" smtClean="0"/>
              <a:t>equests </a:t>
            </a:r>
            <a:r>
              <a:rPr lang="en-US" sz="1600" dirty="0"/>
              <a:t>to IFI’s and the Ministry of Finance for </a:t>
            </a:r>
            <a:r>
              <a:rPr lang="en-US" sz="1600" dirty="0" smtClean="0"/>
              <a:t>increases </a:t>
            </a:r>
            <a:r>
              <a:rPr lang="en-US" sz="1600" dirty="0"/>
              <a:t>in </a:t>
            </a:r>
            <a:r>
              <a:rPr lang="en-US" sz="1600" dirty="0" smtClean="0"/>
              <a:t>funding </a:t>
            </a:r>
          </a:p>
          <a:p>
            <a:pPr>
              <a:spcAft>
                <a:spcPts val="600"/>
              </a:spcAft>
            </a:pPr>
            <a:r>
              <a:rPr lang="en-US" sz="1600" dirty="0"/>
              <a:t>The "Water for People Policy Package" that is shown combines Government targets with what is doable </a:t>
            </a:r>
          </a:p>
          <a:p>
            <a:pPr>
              <a:spcAft>
                <a:spcPts val="600"/>
              </a:spcAft>
            </a:pPr>
            <a:r>
              <a:rPr lang="en-US" sz="1200" dirty="0" smtClean="0"/>
              <a:t>A corollary: Unless </a:t>
            </a:r>
            <a:r>
              <a:rPr lang="en-US" sz="1200" dirty="0"/>
              <a:t>there is a political will on tariffs and </a:t>
            </a:r>
            <a:r>
              <a:rPr lang="en-US" sz="1200" dirty="0" smtClean="0"/>
              <a:t>to </a:t>
            </a:r>
            <a:r>
              <a:rPr lang="en-US" sz="1200" dirty="0"/>
              <a:t>significantly increase the Albanian Government’s budget support to meet the sector’s investment needs; then it will be next to impossible to achieve “EU similar” service levels, even by </a:t>
            </a:r>
            <a:r>
              <a:rPr lang="en-US" sz="1200" dirty="0" smtClean="0"/>
              <a:t>2040</a:t>
            </a:r>
          </a:p>
          <a:p>
            <a:pPr>
              <a:spcAft>
                <a:spcPts val="600"/>
              </a:spcAft>
            </a:pPr>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financing options</a:t>
            </a:r>
            <a:endParaRPr lang="en-US" sz="800" dirty="0"/>
          </a:p>
        </p:txBody>
      </p:sp>
    </p:spTree>
    <p:extLst>
      <p:ext uri="{BB962C8B-B14F-4D97-AF65-F5344CB8AC3E}">
        <p14:creationId xmlns:p14="http://schemas.microsoft.com/office/powerpoint/2010/main" val="260364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dirty="0" smtClean="0"/>
              <a:t>Components of the policy package</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27</a:t>
            </a:fld>
            <a:endParaRPr lang="en-US" dirty="0"/>
          </a:p>
        </p:txBody>
      </p:sp>
      <p:sp>
        <p:nvSpPr>
          <p:cNvPr id="10" name="Text Placeholder 9"/>
          <p:cNvSpPr>
            <a:spLocks noGrp="1"/>
          </p:cNvSpPr>
          <p:nvPr>
            <p:ph type="body" sz="quarter" idx="13"/>
          </p:nvPr>
        </p:nvSpPr>
        <p:spPr/>
        <p:txBody>
          <a:bodyPr/>
          <a:lstStyle/>
          <a:p>
            <a:r>
              <a:rPr lang="en-US" dirty="0" smtClean="0"/>
              <a:t>5. Policy Observations and Recommendation</a:t>
            </a:r>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419820" y="1068189"/>
            <a:ext cx="7771680" cy="3477875"/>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600" dirty="0" smtClean="0"/>
              <a:t>Government </a:t>
            </a:r>
            <a:r>
              <a:rPr lang="en-US" sz="1600" dirty="0"/>
              <a:t>capital investment spending would be at current levels through 2019 and increase to </a:t>
            </a:r>
            <a:r>
              <a:rPr lang="en-US" sz="1600" dirty="0" smtClean="0"/>
              <a:t>30 – 35 million </a:t>
            </a:r>
            <a:r>
              <a:rPr lang="en-US" sz="1600" dirty="0"/>
              <a:t>Euro per year </a:t>
            </a:r>
            <a:r>
              <a:rPr lang="en-US" sz="1600" dirty="0" smtClean="0"/>
              <a:t>thereafter</a:t>
            </a:r>
            <a:endParaRPr lang="en-US" sz="1600" dirty="0"/>
          </a:p>
          <a:p>
            <a:pPr marL="285750" lvl="0" indent="-285750">
              <a:spcAft>
                <a:spcPts val="600"/>
              </a:spcAft>
              <a:buFont typeface="Arial" panose="020B0604020202020204" pitchFamily="34" charset="0"/>
              <a:buChar char="•"/>
            </a:pPr>
            <a:r>
              <a:rPr lang="en-US" sz="1600" dirty="0"/>
              <a:t>IFI capital investment spending would be at current levels through 2019 and increase to 75 million Euro per year </a:t>
            </a:r>
            <a:r>
              <a:rPr lang="en-US" sz="1600" dirty="0" smtClean="0"/>
              <a:t>thereafter</a:t>
            </a:r>
            <a:endParaRPr lang="en-US" sz="1600" dirty="0"/>
          </a:p>
          <a:p>
            <a:pPr marL="285750" lvl="0" indent="-285750">
              <a:spcAft>
                <a:spcPts val="600"/>
              </a:spcAft>
              <a:buFont typeface="Arial" panose="020B0604020202020204" pitchFamily="34" charset="0"/>
              <a:buChar char="•"/>
            </a:pPr>
            <a:r>
              <a:rPr lang="en-US" sz="1600" dirty="0"/>
              <a:t>Average Combined Tariff for water supply and sewerage services would increase at the rate of </a:t>
            </a:r>
            <a:r>
              <a:rPr lang="en-US" sz="1600" dirty="0" smtClean="0"/>
              <a:t>5% </a:t>
            </a:r>
            <a:r>
              <a:rPr lang="en-US" sz="1600" dirty="0"/>
              <a:t>per year through </a:t>
            </a:r>
            <a:r>
              <a:rPr lang="en-US" sz="1600" dirty="0" smtClean="0"/>
              <a:t>2030, </a:t>
            </a:r>
            <a:r>
              <a:rPr lang="en-US" sz="1600" dirty="0"/>
              <a:t>and </a:t>
            </a:r>
            <a:r>
              <a:rPr lang="en-US" sz="1600" dirty="0" smtClean="0"/>
              <a:t>then no more increase. In 2014 tariff is 65 </a:t>
            </a:r>
            <a:r>
              <a:rPr lang="en-US" sz="1600" dirty="0" err="1" smtClean="0"/>
              <a:t>lek</a:t>
            </a:r>
            <a:r>
              <a:rPr lang="en-US" sz="1600" dirty="0" smtClean="0"/>
              <a:t>/m3 increasing to 95 </a:t>
            </a:r>
            <a:r>
              <a:rPr lang="en-US" sz="1600" dirty="0" err="1"/>
              <a:t>lek</a:t>
            </a:r>
            <a:r>
              <a:rPr lang="en-US" sz="1600" dirty="0"/>
              <a:t> in 2020; </a:t>
            </a:r>
            <a:r>
              <a:rPr lang="en-US" sz="1600" dirty="0" smtClean="0"/>
              <a:t>130 </a:t>
            </a:r>
            <a:r>
              <a:rPr lang="en-US" sz="1600" dirty="0" err="1"/>
              <a:t>lek</a:t>
            </a:r>
            <a:r>
              <a:rPr lang="en-US" sz="1600" dirty="0"/>
              <a:t> in 2027; and </a:t>
            </a:r>
            <a:r>
              <a:rPr lang="en-US" sz="1600" dirty="0" smtClean="0"/>
              <a:t>150 </a:t>
            </a:r>
            <a:r>
              <a:rPr lang="en-US" sz="1600" dirty="0" err="1"/>
              <a:t>lek</a:t>
            </a:r>
            <a:r>
              <a:rPr lang="en-US" sz="1600" dirty="0"/>
              <a:t> </a:t>
            </a:r>
            <a:r>
              <a:rPr lang="en-US" sz="1600" dirty="0" smtClean="0"/>
              <a:t>in 2040</a:t>
            </a:r>
            <a:endParaRPr lang="en-US" sz="1600" dirty="0"/>
          </a:p>
          <a:p>
            <a:pPr marL="285750" lvl="0" indent="-285750">
              <a:spcAft>
                <a:spcPts val="600"/>
              </a:spcAft>
              <a:buFont typeface="Arial" panose="020B0604020202020204" pitchFamily="34" charset="0"/>
              <a:buChar char="•"/>
            </a:pPr>
            <a:r>
              <a:rPr lang="en-US" sz="1600" dirty="0"/>
              <a:t>Sewerage </a:t>
            </a:r>
            <a:r>
              <a:rPr lang="en-US" sz="1600" dirty="0" smtClean="0"/>
              <a:t>Coverage and WWTP </a:t>
            </a:r>
            <a:r>
              <a:rPr lang="en-US" sz="1600" dirty="0"/>
              <a:t>in urban areas </a:t>
            </a:r>
            <a:r>
              <a:rPr lang="en-US" sz="1600" dirty="0" smtClean="0"/>
              <a:t>reach 80 </a:t>
            </a:r>
            <a:r>
              <a:rPr lang="en-US" sz="1600" dirty="0"/>
              <a:t>% by </a:t>
            </a:r>
            <a:r>
              <a:rPr lang="en-US" sz="1600" dirty="0" smtClean="0"/>
              <a:t>2040</a:t>
            </a:r>
            <a:endParaRPr lang="en-US" sz="1600" dirty="0"/>
          </a:p>
          <a:p>
            <a:pPr marL="285750" lvl="0" indent="-285750">
              <a:spcAft>
                <a:spcPts val="600"/>
              </a:spcAft>
              <a:buFont typeface="Arial" panose="020B0604020202020204" pitchFamily="34" charset="0"/>
              <a:buChar char="•"/>
            </a:pPr>
            <a:r>
              <a:rPr lang="en-US" sz="1600" dirty="0"/>
              <a:t>Sewerage </a:t>
            </a:r>
            <a:r>
              <a:rPr lang="en-US" sz="1600" dirty="0" smtClean="0"/>
              <a:t>Coverage and WWTP </a:t>
            </a:r>
            <a:r>
              <a:rPr lang="en-US" sz="1600" dirty="0"/>
              <a:t>in rural areas </a:t>
            </a:r>
            <a:r>
              <a:rPr lang="en-US" sz="1600" dirty="0" smtClean="0"/>
              <a:t>reach 40 </a:t>
            </a:r>
            <a:r>
              <a:rPr lang="en-US" sz="1600" dirty="0"/>
              <a:t>% by </a:t>
            </a:r>
            <a:r>
              <a:rPr lang="en-US" sz="1600" dirty="0" smtClean="0"/>
              <a:t>2040</a:t>
            </a:r>
          </a:p>
          <a:p>
            <a:pPr marL="285750" lvl="0" indent="-285750">
              <a:spcAft>
                <a:spcPts val="600"/>
              </a:spcAft>
              <a:buFont typeface="Arial" panose="020B0604020202020204" pitchFamily="34" charset="0"/>
              <a:buChar char="•"/>
            </a:pPr>
            <a:r>
              <a:rPr lang="en-US" sz="1600" dirty="0" smtClean="0"/>
              <a:t>Significant improvements in efficiency, partly due to EE investments</a:t>
            </a:r>
            <a:endParaRPr lang="en-US" sz="1600" dirty="0"/>
          </a:p>
          <a:p>
            <a:pPr>
              <a:spcAft>
                <a:spcPts val="600"/>
              </a:spcAft>
            </a:pPr>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a:t>
            </a:r>
            <a:r>
              <a:rPr lang="en-US" sz="800" smtClean="0"/>
              <a:t>financing options</a:t>
            </a:r>
            <a:endParaRPr lang="en-US" sz="800" dirty="0"/>
          </a:p>
        </p:txBody>
      </p:sp>
    </p:spTree>
    <p:extLst>
      <p:ext uri="{BB962C8B-B14F-4D97-AF65-F5344CB8AC3E}">
        <p14:creationId xmlns:p14="http://schemas.microsoft.com/office/powerpoint/2010/main" val="371504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20" y="613504"/>
            <a:ext cx="8304363" cy="346647"/>
          </a:xfrm>
        </p:spPr>
        <p:txBody>
          <a:bodyPr/>
          <a:lstStyle/>
          <a:p>
            <a:r>
              <a:rPr lang="en-GB" dirty="0" smtClean="0"/>
              <a:t>What Drove Us to Undertake the Study?</a:t>
            </a:r>
            <a:endParaRPr lang="en-GB"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3</a:t>
            </a:fld>
            <a:endParaRPr lang="en-US" dirty="0"/>
          </a:p>
        </p:txBody>
      </p:sp>
      <p:sp>
        <p:nvSpPr>
          <p:cNvPr id="6" name="Text Placeholder 5"/>
          <p:cNvSpPr>
            <a:spLocks noGrp="1"/>
          </p:cNvSpPr>
          <p:nvPr>
            <p:ph type="body" sz="quarter" idx="13"/>
          </p:nvPr>
        </p:nvSpPr>
        <p:spPr/>
        <p:txBody>
          <a:bodyPr/>
          <a:lstStyle/>
          <a:p>
            <a:r>
              <a:rPr lang="en-GB" dirty="0"/>
              <a:t>1</a:t>
            </a:r>
            <a:r>
              <a:rPr lang="en-GB" dirty="0" smtClean="0"/>
              <a:t>. Rationale for and Organization of Study</a:t>
            </a:r>
            <a:endParaRPr lang="en-GB" dirty="0"/>
          </a:p>
        </p:txBody>
      </p:sp>
      <p:sp>
        <p:nvSpPr>
          <p:cNvPr id="7" name="Content Placeholder 6"/>
          <p:cNvSpPr>
            <a:spLocks noGrp="1"/>
          </p:cNvSpPr>
          <p:nvPr>
            <p:ph sz="quarter" idx="15"/>
          </p:nvPr>
        </p:nvSpPr>
        <p:spPr>
          <a:xfrm>
            <a:off x="937981" y="1135621"/>
            <a:ext cx="5920020" cy="2823713"/>
          </a:xfrm>
        </p:spPr>
        <p:txBody>
          <a:bodyPr>
            <a:normAutofit/>
          </a:bodyPr>
          <a:lstStyle/>
          <a:p>
            <a:pPr>
              <a:spcAft>
                <a:spcPts val="1200"/>
              </a:spcAft>
              <a:buFont typeface="Arial" panose="020B0604020202020204" pitchFamily="34" charset="0"/>
              <a:buChar char="•"/>
            </a:pPr>
            <a:r>
              <a:rPr lang="en-US" altLang="en-US" sz="1800" dirty="0"/>
              <a:t>We </a:t>
            </a:r>
            <a:r>
              <a:rPr lang="en-US" altLang="en-US" sz="1800" dirty="0" smtClean="0"/>
              <a:t>felt we knew our water supply and sewerage services objectives.</a:t>
            </a:r>
            <a:endParaRPr lang="en-US" altLang="en-US" sz="1800" dirty="0"/>
          </a:p>
          <a:p>
            <a:pPr>
              <a:spcAft>
                <a:spcPts val="1200"/>
              </a:spcAft>
              <a:buFont typeface="Arial" panose="020B0604020202020204" pitchFamily="34" charset="0"/>
              <a:buChar char="•"/>
            </a:pPr>
            <a:r>
              <a:rPr lang="en-US" altLang="en-US" sz="1800" dirty="0" smtClean="0"/>
              <a:t>We has a strong feeling that we had a serious financing gap.</a:t>
            </a:r>
            <a:endParaRPr lang="en-US" altLang="en-US" sz="1800" dirty="0"/>
          </a:p>
          <a:p>
            <a:pPr>
              <a:spcAft>
                <a:spcPts val="1200"/>
              </a:spcAft>
              <a:buFont typeface="Arial" panose="020B0604020202020204" pitchFamily="34" charset="0"/>
              <a:buChar char="•"/>
            </a:pPr>
            <a:r>
              <a:rPr lang="en-US" altLang="en-US" sz="1800" dirty="0" smtClean="0"/>
              <a:t>We </a:t>
            </a:r>
            <a:r>
              <a:rPr lang="en-US" altLang="en-US" sz="1800" dirty="0"/>
              <a:t>lacked the harmonization of </a:t>
            </a:r>
            <a:r>
              <a:rPr lang="en-US" altLang="en-US" sz="1800" dirty="0" smtClean="0"/>
              <a:t>needs with wants </a:t>
            </a:r>
            <a:r>
              <a:rPr lang="en-US" altLang="en-US" sz="1800" dirty="0"/>
              <a:t>and the real </a:t>
            </a:r>
            <a:r>
              <a:rPr lang="en-US" altLang="en-US" sz="1800" dirty="0" smtClean="0"/>
              <a:t>possibilities for going forward. </a:t>
            </a:r>
            <a:endParaRPr lang="en-US" altLang="en-US" sz="1800" dirty="0"/>
          </a:p>
          <a:p>
            <a:pPr>
              <a:spcAft>
                <a:spcPts val="1200"/>
              </a:spcAft>
              <a:buFont typeface="Arial" panose="020B0604020202020204" pitchFamily="34" charset="0"/>
              <a:buChar char="•"/>
            </a:pPr>
            <a:r>
              <a:rPr lang="en-US" altLang="en-US" sz="1800" dirty="0" smtClean="0"/>
              <a:t>We had no clear methodology to understand and address </a:t>
            </a:r>
            <a:r>
              <a:rPr lang="en-US" altLang="en-US" sz="1800" dirty="0"/>
              <a:t>the </a:t>
            </a:r>
            <a:r>
              <a:rPr lang="en-US" altLang="en-US" sz="1800" dirty="0" smtClean="0"/>
              <a:t>gap.</a:t>
            </a:r>
            <a:endParaRPr lang="en-GB" sz="1800" dirty="0"/>
          </a:p>
        </p:txBody>
      </p:sp>
    </p:spTree>
    <p:extLst>
      <p:ext uri="{BB962C8B-B14F-4D97-AF65-F5344CB8AC3E}">
        <p14:creationId xmlns:p14="http://schemas.microsoft.com/office/powerpoint/2010/main" val="275869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20" y="786827"/>
            <a:ext cx="8304363" cy="346647"/>
          </a:xfrm>
        </p:spPr>
        <p:txBody>
          <a:bodyPr/>
          <a:lstStyle/>
          <a:p>
            <a:r>
              <a:rPr lang="en-GB" dirty="0" smtClean="0"/>
              <a:t>Purpose of Study</a:t>
            </a:r>
            <a:endParaRPr lang="en-GB"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4</a:t>
            </a:fld>
            <a:endParaRPr lang="en-US" dirty="0"/>
          </a:p>
        </p:txBody>
      </p:sp>
      <p:sp>
        <p:nvSpPr>
          <p:cNvPr id="6" name="Text Placeholder 5"/>
          <p:cNvSpPr>
            <a:spLocks noGrp="1"/>
          </p:cNvSpPr>
          <p:nvPr>
            <p:ph type="body" sz="quarter" idx="13"/>
          </p:nvPr>
        </p:nvSpPr>
        <p:spPr/>
        <p:txBody>
          <a:bodyPr/>
          <a:lstStyle/>
          <a:p>
            <a:r>
              <a:rPr lang="en-GB" dirty="0"/>
              <a:t>1</a:t>
            </a:r>
            <a:r>
              <a:rPr lang="en-GB" dirty="0" smtClean="0"/>
              <a:t>. Rationale for and Organization of Study</a:t>
            </a:r>
            <a:endParaRPr lang="en-GB" dirty="0"/>
          </a:p>
        </p:txBody>
      </p:sp>
      <p:sp>
        <p:nvSpPr>
          <p:cNvPr id="7" name="Content Placeholder 6"/>
          <p:cNvSpPr>
            <a:spLocks noGrp="1"/>
          </p:cNvSpPr>
          <p:nvPr>
            <p:ph sz="quarter" idx="15"/>
          </p:nvPr>
        </p:nvSpPr>
        <p:spPr/>
        <p:txBody>
          <a:bodyPr/>
          <a:lstStyle/>
          <a:p>
            <a:pPr marL="342900" indent="-342900">
              <a:buFont typeface="+mj-lt"/>
              <a:buAutoNum type="arabicPeriod"/>
            </a:pPr>
            <a:r>
              <a:rPr lang="en-GB" dirty="0" smtClean="0"/>
              <a:t>To support the Government (Water for People working group) in developing a WSS financing vision</a:t>
            </a:r>
          </a:p>
          <a:p>
            <a:pPr marL="342900" indent="-342900">
              <a:buFont typeface="+mj-lt"/>
              <a:buAutoNum type="arabicPeriod"/>
            </a:pPr>
            <a:r>
              <a:rPr lang="en-GB" dirty="0" smtClean="0"/>
              <a:t>Show options for redesign of investment flows and instruments (efficiency, targeting of investments, links to performance)</a:t>
            </a:r>
          </a:p>
          <a:p>
            <a:pPr marL="342900" indent="-342900">
              <a:buFont typeface="+mj-lt"/>
              <a:buAutoNum type="arabicPeriod"/>
            </a:pPr>
            <a:r>
              <a:rPr lang="en-GB" dirty="0" smtClean="0"/>
              <a:t>Support improvement to the tariff setting (fixed and variable components, policies and practices of regulator)</a:t>
            </a:r>
          </a:p>
          <a:p>
            <a:pPr marL="342900" indent="-342900">
              <a:buFont typeface="+mj-lt"/>
              <a:buAutoNum type="arabicPeriod"/>
            </a:pPr>
            <a:r>
              <a:rPr lang="en-GB" dirty="0" smtClean="0"/>
              <a:t>Assess tariff level and affordability issues</a:t>
            </a:r>
          </a:p>
          <a:p>
            <a:pPr marL="342900" indent="-342900">
              <a:buFont typeface="+mj-lt"/>
              <a:buAutoNum type="arabicPeriod"/>
            </a:pPr>
            <a:r>
              <a:rPr lang="en-GB" dirty="0" smtClean="0"/>
              <a:t>Assess subsidy scheme and coping cost (outside the Financial Strategy Model)</a:t>
            </a:r>
            <a:endParaRPr lang="en-GB" dirty="0"/>
          </a:p>
        </p:txBody>
      </p:sp>
    </p:spTree>
    <p:extLst>
      <p:ext uri="{BB962C8B-B14F-4D97-AF65-F5344CB8AC3E}">
        <p14:creationId xmlns:p14="http://schemas.microsoft.com/office/powerpoint/2010/main" val="125549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dirty="0" smtClean="0"/>
              <a:t>Benefits of the Analytical Model</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5</a:t>
            </a:fld>
            <a:endParaRPr lang="en-US" dirty="0"/>
          </a:p>
        </p:txBody>
      </p:sp>
      <p:sp>
        <p:nvSpPr>
          <p:cNvPr id="10" name="Text Placeholder 9"/>
          <p:cNvSpPr>
            <a:spLocks noGrp="1"/>
          </p:cNvSpPr>
          <p:nvPr>
            <p:ph type="body" sz="quarter" idx="13"/>
          </p:nvPr>
        </p:nvSpPr>
        <p:spPr/>
        <p:txBody>
          <a:bodyPr/>
          <a:lstStyle/>
          <a:p>
            <a:r>
              <a:rPr lang="en-US" dirty="0" smtClean="0"/>
              <a:t>5. Policy Observations and Recommendation</a:t>
            </a:r>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1148080" y="1383149"/>
            <a:ext cx="6553200" cy="2677656"/>
          </a:xfrm>
          <a:prstGeom prst="rect">
            <a:avLst/>
          </a:prstGeom>
          <a:noFill/>
        </p:spPr>
        <p:txBody>
          <a:bodyPr wrap="square" rtlCol="0">
            <a:spAutoFit/>
          </a:bodyPr>
          <a:lstStyle/>
          <a:p>
            <a:pPr algn="just"/>
            <a:r>
              <a:rPr lang="en-US" altLang="en-US" dirty="0" smtClean="0">
                <a:latin typeface="Verdana" panose="020B0604030504040204" pitchFamily="34" charset="0"/>
                <a:ea typeface="Verdana" panose="020B0604030504040204" pitchFamily="34" charset="0"/>
                <a:cs typeface="Verdana" panose="020B0604030504040204" pitchFamily="34" charset="0"/>
              </a:rPr>
              <a:t>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Provides for informed </a:t>
            </a:r>
            <a:r>
              <a:rPr lang="en-US" altLang="en-US" dirty="0">
                <a:latin typeface="Verdana" panose="020B0604030504040204" pitchFamily="34" charset="0"/>
                <a:ea typeface="Verdana" panose="020B0604030504040204" pitchFamily="34" charset="0"/>
                <a:cs typeface="Verdana" panose="020B0604030504040204" pitchFamily="34" charset="0"/>
              </a:rPr>
              <a:t>decision </a:t>
            </a:r>
            <a:r>
              <a:rPr lang="en-US" altLang="en-US" dirty="0" smtClean="0">
                <a:latin typeface="Verdana" panose="020B0604030504040204" pitchFamily="34" charset="0"/>
                <a:ea typeface="Verdana" panose="020B0604030504040204" pitchFamily="34" charset="0"/>
                <a:cs typeface="Verdana" panose="020B0604030504040204" pitchFamily="34" charset="0"/>
              </a:rPr>
              <a:t>making.</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Allows for realistic considerations of scenarios.</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Supports the development of a Concrete </a:t>
            </a:r>
            <a:r>
              <a:rPr lang="en-US" altLang="en-US" dirty="0">
                <a:latin typeface="Verdana" panose="020B0604030504040204" pitchFamily="34" charset="0"/>
                <a:ea typeface="Verdana" panose="020B0604030504040204" pitchFamily="34" charset="0"/>
                <a:cs typeface="Verdana" panose="020B0604030504040204" pitchFamily="34" charset="0"/>
              </a:rPr>
              <a:t>Road </a:t>
            </a:r>
            <a:r>
              <a:rPr lang="en-US" altLang="en-US" dirty="0" smtClean="0">
                <a:latin typeface="Verdana" panose="020B0604030504040204" pitchFamily="34" charset="0"/>
                <a:ea typeface="Verdana" panose="020B0604030504040204" pitchFamily="34" charset="0"/>
                <a:cs typeface="Verdana" panose="020B0604030504040204" pitchFamily="34" charset="0"/>
              </a:rPr>
              <a:t>Map</a:t>
            </a:r>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that accommodates integrated </a:t>
            </a:r>
            <a:r>
              <a:rPr lang="en-US" altLang="en-US" dirty="0">
                <a:latin typeface="Verdana" panose="020B0604030504040204" pitchFamily="34" charset="0"/>
                <a:ea typeface="Verdana" panose="020B0604030504040204" pitchFamily="34" charset="0"/>
                <a:cs typeface="Verdana" panose="020B0604030504040204" pitchFamily="34" charset="0"/>
              </a:rPr>
              <a:t>and harmonized </a:t>
            </a:r>
            <a:r>
              <a:rPr lang="en-US" altLang="en-US" dirty="0" smtClean="0">
                <a:latin typeface="Verdana" panose="020B0604030504040204" pitchFamily="34" charset="0"/>
                <a:ea typeface="Verdana" panose="020B0604030504040204" pitchFamily="34" charset="0"/>
                <a:cs typeface="Verdana" panose="020B0604030504040204" pitchFamily="34" charset="0"/>
              </a:rPr>
              <a:t>interventions.</a:t>
            </a:r>
            <a:endParaRPr lang="en-US" altLang="en-US" dirty="0">
              <a:latin typeface="Verdana" panose="020B0604030504040204" pitchFamily="34" charset="0"/>
              <a:ea typeface="Verdana" panose="020B0604030504040204" pitchFamily="34" charset="0"/>
              <a:cs typeface="Verdana" panose="020B0604030504040204" pitchFamily="34" charset="0"/>
            </a:endParaRPr>
          </a:p>
          <a:p>
            <a:r>
              <a:rPr lang="en-US" altLang="en-US" sz="1600" dirty="0">
                <a:latin typeface="Verdana" panose="020B0604030504040204" pitchFamily="34" charset="0"/>
                <a:ea typeface="Verdana" panose="020B0604030504040204" pitchFamily="34" charset="0"/>
                <a:cs typeface="Verdana" panose="020B0604030504040204" pitchFamily="34" charset="0"/>
              </a:rPr>
              <a:t> 	</a:t>
            </a:r>
          </a:p>
          <a:p>
            <a:pPr>
              <a:spcAft>
                <a:spcPts val="600"/>
              </a:spcAft>
            </a:pPr>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a:t>
            </a:r>
            <a:r>
              <a:rPr lang="en-US" sz="800" smtClean="0"/>
              <a:t>financing options</a:t>
            </a:r>
            <a:endParaRPr lang="en-US" sz="800" dirty="0"/>
          </a:p>
        </p:txBody>
      </p:sp>
    </p:spTree>
    <p:extLst>
      <p:ext uri="{BB962C8B-B14F-4D97-AF65-F5344CB8AC3E}">
        <p14:creationId xmlns:p14="http://schemas.microsoft.com/office/powerpoint/2010/main" val="14560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dirty="0" smtClean="0"/>
              <a:t>But There Are Risks to Consider!!!!</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6</a:t>
            </a:fld>
            <a:endParaRPr lang="en-US" dirty="0"/>
          </a:p>
        </p:txBody>
      </p:sp>
      <p:sp>
        <p:nvSpPr>
          <p:cNvPr id="10" name="Text Placeholder 9"/>
          <p:cNvSpPr>
            <a:spLocks noGrp="1"/>
          </p:cNvSpPr>
          <p:nvPr>
            <p:ph type="body" sz="quarter" idx="13"/>
          </p:nvPr>
        </p:nvSpPr>
        <p:spPr/>
        <p:txBody>
          <a:bodyPr/>
          <a:lstStyle/>
          <a:p>
            <a:r>
              <a:rPr lang="en-US" dirty="0" smtClean="0"/>
              <a:t>5. Policy Observations and Recommendation</a:t>
            </a:r>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717448" y="1415018"/>
            <a:ext cx="7380071" cy="2308324"/>
          </a:xfrm>
          <a:prstGeom prst="rect">
            <a:avLst/>
          </a:prstGeom>
          <a:noFill/>
        </p:spPr>
        <p:txBody>
          <a:bodyPr wrap="square" rtlCol="0">
            <a:spAutoFit/>
          </a:bodyPr>
          <a:lstStyle/>
          <a:p>
            <a:pPr algn="just"/>
            <a:r>
              <a:rPr lang="en-US" altLang="en-US" dirty="0" smtClean="0">
                <a:latin typeface="Verdana" panose="020B0604030504040204" pitchFamily="34" charset="0"/>
                <a:ea typeface="Verdana" panose="020B0604030504040204" pitchFamily="34" charset="0"/>
                <a:cs typeface="Verdana" panose="020B0604030504040204" pitchFamily="34" charset="0"/>
              </a:rPr>
              <a:t>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New approach </a:t>
            </a:r>
            <a:r>
              <a:rPr lang="en-US" altLang="en-US" dirty="0" smtClean="0">
                <a:latin typeface="Verdana" panose="020B0604030504040204" pitchFamily="34" charset="0"/>
                <a:ea typeface="Verdana" panose="020B0604030504040204" pitchFamily="34" charset="0"/>
                <a:cs typeface="Verdana" panose="020B0604030504040204" pitchFamily="34" charset="0"/>
              </a:rPr>
              <a:t>         needs </a:t>
            </a:r>
            <a:r>
              <a:rPr lang="en-US" altLang="en-US" dirty="0">
                <a:latin typeface="Verdana" panose="020B0604030504040204" pitchFamily="34" charset="0"/>
                <a:ea typeface="Verdana" panose="020B0604030504040204" pitchFamily="34" charset="0"/>
                <a:cs typeface="Verdana" panose="020B0604030504040204" pitchFamily="34" charset="0"/>
              </a:rPr>
              <a:t>time and </a:t>
            </a:r>
            <a:r>
              <a:rPr lang="en-US" altLang="en-US" dirty="0" smtClean="0">
                <a:latin typeface="Verdana" panose="020B0604030504040204" pitchFamily="34" charset="0"/>
                <a:ea typeface="Verdana" panose="020B0604030504040204" pitchFamily="34" charset="0"/>
                <a:cs typeface="Verdana" panose="020B0604030504040204" pitchFamily="34" charset="0"/>
              </a:rPr>
              <a:t>capacities.</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Many </a:t>
            </a:r>
            <a:r>
              <a:rPr lang="en-US" altLang="en-US" dirty="0">
                <a:latin typeface="Verdana" panose="020B0604030504040204" pitchFamily="34" charset="0"/>
                <a:ea typeface="Verdana" panose="020B0604030504040204" pitchFamily="34" charset="0"/>
                <a:cs typeface="Verdana" panose="020B0604030504040204" pitchFamily="34" charset="0"/>
              </a:rPr>
              <a:t>stakeholders </a:t>
            </a:r>
            <a:r>
              <a:rPr lang="en-US" altLang="en-US" dirty="0" smtClean="0">
                <a:latin typeface="Verdana" panose="020B0604030504040204" pitchFamily="34" charset="0"/>
                <a:ea typeface="Verdana" panose="020B0604030504040204" pitchFamily="34" charset="0"/>
                <a:cs typeface="Verdana" panose="020B0604030504040204" pitchFamily="34" charset="0"/>
              </a:rPr>
              <a:t>         challenge </a:t>
            </a:r>
            <a:r>
              <a:rPr lang="en-US" altLang="en-US" dirty="0">
                <a:latin typeface="Verdana" panose="020B0604030504040204" pitchFamily="34" charset="0"/>
                <a:ea typeface="Verdana" panose="020B0604030504040204" pitchFamily="34" charset="0"/>
                <a:cs typeface="Verdana" panose="020B0604030504040204" pitchFamily="34" charset="0"/>
              </a:rPr>
              <a:t>to be in the </a:t>
            </a:r>
            <a:r>
              <a:rPr lang="en-US" altLang="en-US" dirty="0" smtClean="0">
                <a:latin typeface="Verdana" panose="020B0604030504040204" pitchFamily="34" charset="0"/>
                <a:ea typeface="Verdana" panose="020B0604030504040204" pitchFamily="34" charset="0"/>
                <a:cs typeface="Verdana" panose="020B0604030504040204" pitchFamily="34" charset="0"/>
              </a:rPr>
              <a:t>same boat.</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Requires political </a:t>
            </a:r>
            <a:r>
              <a:rPr lang="en-US" altLang="en-US" dirty="0">
                <a:latin typeface="Verdana" panose="020B0604030504040204" pitchFamily="34" charset="0"/>
                <a:ea typeface="Verdana" panose="020B0604030504040204" pitchFamily="34" charset="0"/>
                <a:cs typeface="Verdana" panose="020B0604030504040204" pitchFamily="34" charset="0"/>
              </a:rPr>
              <a:t>will and </a:t>
            </a:r>
            <a:r>
              <a:rPr lang="en-US" altLang="en-US" dirty="0" smtClean="0">
                <a:latin typeface="Verdana" panose="020B0604030504040204" pitchFamily="34" charset="0"/>
                <a:ea typeface="Verdana" panose="020B0604030504040204" pitchFamily="34" charset="0"/>
                <a:cs typeface="Verdana" panose="020B0604030504040204" pitchFamily="34" charset="0"/>
              </a:rPr>
              <a:t>support and not populism.</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a:t>
            </a:r>
          </a:p>
          <a:p>
            <a:pPr>
              <a:spcAft>
                <a:spcPts val="600"/>
              </a:spcAft>
            </a:pPr>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a:t>
            </a:r>
            <a:r>
              <a:rPr lang="en-US" sz="800" smtClean="0"/>
              <a:t>financing options</a:t>
            </a:r>
            <a:endParaRPr lang="en-US" sz="800" dirty="0"/>
          </a:p>
        </p:txBody>
      </p:sp>
      <p:sp>
        <p:nvSpPr>
          <p:cNvPr id="3" name="Right Arrow 2"/>
          <p:cNvSpPr/>
          <p:nvPr/>
        </p:nvSpPr>
        <p:spPr>
          <a:xfrm>
            <a:off x="2837688" y="1686560"/>
            <a:ext cx="616712" cy="436880"/>
          </a:xfrm>
          <a:prstGeom prst="rightArrow">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Right Arrow 12"/>
          <p:cNvSpPr/>
          <p:nvPr/>
        </p:nvSpPr>
        <p:spPr>
          <a:xfrm>
            <a:off x="3369564" y="2057400"/>
            <a:ext cx="616712" cy="436880"/>
          </a:xfrm>
          <a:prstGeom prst="rightArrow">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Tree>
    <p:extLst>
      <p:ext uri="{BB962C8B-B14F-4D97-AF65-F5344CB8AC3E}">
        <p14:creationId xmlns:p14="http://schemas.microsoft.com/office/powerpoint/2010/main" val="23223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737329"/>
            <a:ext cx="8304363" cy="424721"/>
          </a:xfrm>
        </p:spPr>
        <p:txBody>
          <a:bodyPr/>
          <a:lstStyle/>
          <a:p>
            <a:r>
              <a:rPr lang="en-US" dirty="0" smtClean="0"/>
              <a:t>Next Steps</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7</a:t>
            </a:fld>
            <a:endParaRPr lang="en-US" dirty="0"/>
          </a:p>
        </p:txBody>
      </p:sp>
      <p:sp>
        <p:nvSpPr>
          <p:cNvPr id="10" name="Text Placeholder 9"/>
          <p:cNvSpPr>
            <a:spLocks noGrp="1"/>
          </p:cNvSpPr>
          <p:nvPr>
            <p:ph type="body" sz="quarter" idx="13"/>
          </p:nvPr>
        </p:nvSpPr>
        <p:spPr/>
        <p:txBody>
          <a:bodyPr/>
          <a:lstStyle/>
          <a:p>
            <a:r>
              <a:rPr lang="en-US" dirty="0" smtClean="0"/>
              <a:t>5. Policy Observations and Recommendation</a:t>
            </a:r>
            <a:endParaRPr lang="en-US" dirty="0"/>
          </a:p>
        </p:txBody>
      </p:sp>
      <p:sp>
        <p:nvSpPr>
          <p:cNvPr id="11" name="Content Placeholder 10"/>
          <p:cNvSpPr>
            <a:spLocks noGrp="1"/>
          </p:cNvSpPr>
          <p:nvPr>
            <p:ph sz="quarter" idx="15"/>
          </p:nvPr>
        </p:nvSpPr>
        <p:spPr>
          <a:xfrm>
            <a:off x="419820" y="1289731"/>
            <a:ext cx="6933481" cy="2994723"/>
          </a:xfrm>
        </p:spPr>
        <p:txBody>
          <a:bodyPr>
            <a:normAutofit/>
          </a:bodyPr>
          <a:lstStyle/>
          <a:p>
            <a:pPr marL="0" indent="0">
              <a:buNone/>
            </a:pPr>
            <a:endParaRPr lang="en-US" dirty="0"/>
          </a:p>
          <a:p>
            <a:pPr marL="0" indent="0">
              <a:buNone/>
            </a:pPr>
            <a:endParaRPr lang="en-US" dirty="0" smtClean="0"/>
          </a:p>
          <a:p>
            <a:pPr marL="0" indent="0">
              <a:buNone/>
            </a:pPr>
            <a:endParaRPr lang="en-US" dirty="0" smtClean="0"/>
          </a:p>
        </p:txBody>
      </p:sp>
      <p:sp>
        <p:nvSpPr>
          <p:cNvPr id="2" name="TextBox 1"/>
          <p:cNvSpPr txBox="1"/>
          <p:nvPr/>
        </p:nvSpPr>
        <p:spPr>
          <a:xfrm>
            <a:off x="1148080" y="1383149"/>
            <a:ext cx="6766560" cy="28623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Raise </a:t>
            </a:r>
            <a:r>
              <a:rPr lang="en-US" altLang="en-US" dirty="0">
                <a:latin typeface="Verdana" panose="020B0604030504040204" pitchFamily="34" charset="0"/>
                <a:ea typeface="Verdana" panose="020B0604030504040204" pitchFamily="34" charset="0"/>
                <a:cs typeface="Verdana" panose="020B0604030504040204" pitchFamily="34" charset="0"/>
              </a:rPr>
              <a:t>awareness </a:t>
            </a:r>
            <a:r>
              <a:rPr lang="en-US" altLang="en-US" dirty="0" smtClean="0">
                <a:latin typeface="Verdana" panose="020B0604030504040204" pitchFamily="34" charset="0"/>
                <a:ea typeface="Verdana" panose="020B0604030504040204" pitchFamily="34" charset="0"/>
                <a:cs typeface="Verdana" panose="020B0604030504040204" pitchFamily="34" charset="0"/>
              </a:rPr>
              <a:t>across Ministries and Institutions.</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Implement the </a:t>
            </a:r>
            <a:r>
              <a:rPr lang="en-US" altLang="en-US" dirty="0">
                <a:latin typeface="Verdana" panose="020B0604030504040204" pitchFamily="34" charset="0"/>
                <a:ea typeface="Verdana" panose="020B0604030504040204" pitchFamily="34" charset="0"/>
                <a:cs typeface="Verdana" panose="020B0604030504040204" pitchFamily="34" charset="0"/>
              </a:rPr>
              <a:t>Road </a:t>
            </a:r>
            <a:r>
              <a:rPr lang="en-US" altLang="en-US" dirty="0" smtClean="0">
                <a:latin typeface="Verdana" panose="020B0604030504040204" pitchFamily="34" charset="0"/>
                <a:ea typeface="Verdana" panose="020B0604030504040204" pitchFamily="34" charset="0"/>
                <a:cs typeface="Verdana" panose="020B0604030504040204" pitchFamily="34" charset="0"/>
              </a:rPr>
              <a:t>Map and monitor progress.</a:t>
            </a:r>
          </a:p>
          <a:p>
            <a:pPr marL="285750" indent="-285750">
              <a:spcAft>
                <a:spcPts val="1200"/>
              </a:spcAft>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Train staff to maintain, update and apply the </a:t>
            </a:r>
            <a:r>
              <a:rPr lang="en-US" altLang="en-US" dirty="0" smtClean="0">
                <a:latin typeface="Verdana" panose="020B0604030504040204" pitchFamily="34" charset="0"/>
                <a:ea typeface="Verdana" panose="020B0604030504040204" pitchFamily="34" charset="0"/>
                <a:cs typeface="Verdana" panose="020B0604030504040204" pitchFamily="34" charset="0"/>
              </a:rPr>
              <a:t>model.</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Support the further application/replication </a:t>
            </a:r>
            <a:r>
              <a:rPr lang="en-US" altLang="en-US" dirty="0">
                <a:latin typeface="Verdana" panose="020B0604030504040204" pitchFamily="34" charset="0"/>
                <a:ea typeface="Verdana" panose="020B0604030504040204" pitchFamily="34" charset="0"/>
                <a:cs typeface="Verdana" panose="020B0604030504040204" pitchFamily="34" charset="0"/>
              </a:rPr>
              <a:t>of the </a:t>
            </a:r>
            <a:r>
              <a:rPr lang="en-US" altLang="en-US" dirty="0" smtClean="0">
                <a:latin typeface="Verdana" panose="020B0604030504040204" pitchFamily="34" charset="0"/>
                <a:ea typeface="Verdana" panose="020B0604030504040204" pitchFamily="34" charset="0"/>
                <a:cs typeface="Verdana" panose="020B0604030504040204" pitchFamily="34" charset="0"/>
              </a:rPr>
              <a:t>model </a:t>
            </a:r>
            <a:r>
              <a:rPr lang="en-US" altLang="en-US" dirty="0">
                <a:latin typeface="Verdana" panose="020B0604030504040204" pitchFamily="34" charset="0"/>
                <a:ea typeface="Verdana" panose="020B0604030504040204" pitchFamily="34" charset="0"/>
                <a:cs typeface="Verdana" panose="020B0604030504040204" pitchFamily="34" charset="0"/>
              </a:rPr>
              <a:t>to the other </a:t>
            </a:r>
            <a:r>
              <a:rPr lang="en-US" altLang="en-US" dirty="0" smtClean="0">
                <a:latin typeface="Verdana" panose="020B0604030504040204" pitchFamily="34" charset="0"/>
                <a:ea typeface="Verdana" panose="020B0604030504040204" pitchFamily="34" charset="0"/>
                <a:cs typeface="Verdana" panose="020B0604030504040204" pitchFamily="34" charset="0"/>
              </a:rPr>
              <a:t>three (3) </a:t>
            </a:r>
            <a:r>
              <a:rPr lang="en-US" altLang="en-US" dirty="0">
                <a:latin typeface="Verdana" panose="020B0604030504040204" pitchFamily="34" charset="0"/>
                <a:ea typeface="Verdana" panose="020B0604030504040204" pitchFamily="34" charset="0"/>
                <a:cs typeface="Verdana" panose="020B0604030504040204" pitchFamily="34" charset="0"/>
              </a:rPr>
              <a:t>thematic groups/sectors  </a:t>
            </a:r>
            <a:r>
              <a:rPr lang="en-US" altLang="en-US" dirty="0" smtClean="0">
                <a:latin typeface="Verdana" panose="020B0604030504040204" pitchFamily="34" charset="0"/>
                <a:ea typeface="Verdana" panose="020B0604030504040204" pitchFamily="34" charset="0"/>
                <a:cs typeface="Verdana" panose="020B0604030504040204" pitchFamily="34" charset="0"/>
              </a:rPr>
              <a:t>under the National Water Council.</a:t>
            </a:r>
            <a:endParaRPr lang="en-US" altLang="en-US" dirty="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a:t>
            </a:r>
          </a:p>
          <a:p>
            <a:pPr>
              <a:spcAft>
                <a:spcPts val="600"/>
              </a:spcAft>
            </a:pPr>
            <a:endParaRPr lang="en-US" sz="1400" dirty="0"/>
          </a:p>
        </p:txBody>
      </p:sp>
      <p:sp>
        <p:nvSpPr>
          <p:cNvPr id="12" name="Footer Placeholder 2"/>
          <p:cNvSpPr>
            <a:spLocks noGrp="1"/>
          </p:cNvSpPr>
          <p:nvPr>
            <p:ph type="ftr" sz="quarter" idx="11"/>
          </p:nvPr>
        </p:nvSpPr>
        <p:spPr>
          <a:xfrm>
            <a:off x="717449" y="4438008"/>
            <a:ext cx="2349601" cy="414509"/>
          </a:xfrm>
        </p:spPr>
        <p:txBody>
          <a:bodyPr/>
          <a:lstStyle/>
          <a:p>
            <a:pPr>
              <a:lnSpc>
                <a:spcPct val="100000"/>
              </a:lnSpc>
            </a:pPr>
            <a:r>
              <a:rPr lang="en-US" sz="800" dirty="0" smtClean="0"/>
              <a:t>17 May 2017</a:t>
            </a:r>
          </a:p>
          <a:p>
            <a:pPr>
              <a:lnSpc>
                <a:spcPct val="100000"/>
              </a:lnSpc>
            </a:pPr>
            <a:r>
              <a:rPr lang="en-US" sz="800" dirty="0" smtClean="0"/>
              <a:t>Albania Water Supply and SEWERAGE </a:t>
            </a:r>
            <a:r>
              <a:rPr lang="en-US" sz="800" smtClean="0"/>
              <a:t>financing options</a:t>
            </a:r>
            <a:endParaRPr lang="en-US" sz="800" dirty="0"/>
          </a:p>
        </p:txBody>
      </p:sp>
    </p:spTree>
    <p:extLst>
      <p:ext uri="{BB962C8B-B14F-4D97-AF65-F5344CB8AC3E}">
        <p14:creationId xmlns:p14="http://schemas.microsoft.com/office/powerpoint/2010/main" val="23764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Room for improvement in water supply coverage</a:t>
            </a:r>
            <a:endParaRPr lang="en-GB" sz="2000"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dirty="0"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8</a:t>
            </a:fld>
            <a:endParaRPr lang="en-US" dirty="0"/>
          </a:p>
        </p:txBody>
      </p:sp>
      <p:sp>
        <p:nvSpPr>
          <p:cNvPr id="6" name="Text Placeholder 5"/>
          <p:cNvSpPr>
            <a:spLocks noGrp="1"/>
          </p:cNvSpPr>
          <p:nvPr>
            <p:ph type="body" sz="quarter" idx="13"/>
          </p:nvPr>
        </p:nvSpPr>
        <p:spPr/>
        <p:txBody>
          <a:bodyPr/>
          <a:lstStyle/>
          <a:p>
            <a:r>
              <a:rPr lang="en-US" dirty="0" smtClean="0"/>
              <a:t>1. Brief </a:t>
            </a:r>
            <a:r>
              <a:rPr lang="en-US" dirty="0"/>
              <a:t>overview of sector performance and funding</a:t>
            </a:r>
          </a:p>
        </p:txBody>
      </p:sp>
      <p:graphicFrame>
        <p:nvGraphicFramePr>
          <p:cNvPr id="10" name="Table 9"/>
          <p:cNvGraphicFramePr>
            <a:graphicFrameLocks noGrp="1"/>
          </p:cNvGraphicFramePr>
          <p:nvPr>
            <p:extLst>
              <p:ext uri="{D42A27DB-BD31-4B8C-83A1-F6EECF244321}">
                <p14:modId xmlns:p14="http://schemas.microsoft.com/office/powerpoint/2010/main" val="712251568"/>
              </p:ext>
            </p:extLst>
          </p:nvPr>
        </p:nvGraphicFramePr>
        <p:xfrm>
          <a:off x="273539" y="1584755"/>
          <a:ext cx="4103076" cy="2844800"/>
        </p:xfrm>
        <a:graphic>
          <a:graphicData uri="http://schemas.openxmlformats.org/drawingml/2006/table">
            <a:tbl>
              <a:tblPr firstRow="1" firstCol="1" bandRow="1">
                <a:tableStyleId>{5C22544A-7EE6-4342-B048-85BDC9FD1C3A}</a:tableStyleId>
              </a:tblPr>
              <a:tblGrid>
                <a:gridCol w="2328984"/>
                <a:gridCol w="1069737"/>
                <a:gridCol w="704355"/>
              </a:tblGrid>
              <a:tr h="345440">
                <a:tc>
                  <a:txBody>
                    <a:bodyPr/>
                    <a:lstStyle/>
                    <a:p>
                      <a:pPr algn="ctr">
                        <a:lnSpc>
                          <a:spcPts val="1400"/>
                        </a:lnSpc>
                        <a:spcBef>
                          <a:spcPts val="300"/>
                        </a:spcBef>
                        <a:spcAft>
                          <a:spcPts val="0"/>
                        </a:spcAft>
                        <a:tabLst>
                          <a:tab pos="228600" algn="l"/>
                          <a:tab pos="457200" algn="l"/>
                        </a:tabLst>
                      </a:pPr>
                      <a:r>
                        <a:rPr lang="en-US" sz="900" dirty="0">
                          <a:effectLst/>
                        </a:rPr>
                        <a:t>Performance Target</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400"/>
                        </a:lnSpc>
                        <a:spcBef>
                          <a:spcPts val="300"/>
                        </a:spcBef>
                        <a:spcAft>
                          <a:spcPts val="0"/>
                        </a:spcAft>
                        <a:tabLst>
                          <a:tab pos="228600" algn="l"/>
                          <a:tab pos="457200" algn="l"/>
                        </a:tabLst>
                      </a:pPr>
                      <a:r>
                        <a:rPr lang="en-US" sz="900" dirty="0">
                          <a:effectLst/>
                        </a:rPr>
                        <a:t>Measure</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400"/>
                        </a:lnSpc>
                        <a:spcBef>
                          <a:spcPts val="300"/>
                        </a:spcBef>
                        <a:spcAft>
                          <a:spcPts val="0"/>
                        </a:spcAft>
                        <a:tabLst>
                          <a:tab pos="228600" algn="l"/>
                          <a:tab pos="457200" algn="l"/>
                        </a:tabLst>
                      </a:pPr>
                      <a:r>
                        <a:rPr lang="en-US" sz="900">
                          <a:effectLst/>
                        </a:rPr>
                        <a:t>Base Year 2014</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nSpc>
                          <a:spcPts val="1400"/>
                        </a:lnSpc>
                        <a:spcBef>
                          <a:spcPts val="300"/>
                        </a:spcBef>
                        <a:spcAft>
                          <a:spcPts val="0"/>
                        </a:spcAft>
                        <a:tabLst>
                          <a:tab pos="228600" algn="l"/>
                          <a:tab pos="457200" algn="l"/>
                        </a:tabLst>
                      </a:pPr>
                      <a:r>
                        <a:rPr lang="en-US" sz="900">
                          <a:effectLst/>
                        </a:rPr>
                        <a:t>Water Service Coverage Urban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89</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Water Service Coverage Rural</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36</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Sewerage Coverage Urban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dirty="0">
                          <a:effectLst/>
                        </a:rPr>
                        <a:t>% of Population</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63</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Sewerage Coverage Rural</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6</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WWTP coverage Urban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12</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WWTP coverage Rural</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0</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Non-Revenue Water</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System Input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67</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Collection Efficiency</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Current Bills</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91</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Continuity of Service</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Hours/Day</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13</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Direct Operating Cost coverage</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98</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dirty="0">
                          <a:effectLst/>
                        </a:rPr>
                        <a:t>Total Cost coverage</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dirty="0">
                          <a:effectLst/>
                        </a:rPr>
                        <a:t>73</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pic>
        <p:nvPicPr>
          <p:cNvPr id="11" name="Picture 10"/>
          <p:cNvPicPr>
            <a:picLocks noChangeAspect="1"/>
          </p:cNvPicPr>
          <p:nvPr/>
        </p:nvPicPr>
        <p:blipFill>
          <a:blip r:embed="rId3"/>
          <a:stretch>
            <a:fillRect/>
          </a:stretch>
        </p:blipFill>
        <p:spPr>
          <a:xfrm>
            <a:off x="7650171" y="766571"/>
            <a:ext cx="1204866" cy="1085867"/>
          </a:xfrm>
          <a:prstGeom prst="rect">
            <a:avLst/>
          </a:prstGeom>
        </p:spPr>
      </p:pic>
      <p:pic>
        <p:nvPicPr>
          <p:cNvPr id="12" name="Picture 11"/>
          <p:cNvPicPr>
            <a:picLocks noChangeAspect="1"/>
          </p:cNvPicPr>
          <p:nvPr/>
        </p:nvPicPr>
        <p:blipFill>
          <a:blip r:embed="rId4"/>
          <a:stretch>
            <a:fillRect/>
          </a:stretch>
        </p:blipFill>
        <p:spPr>
          <a:xfrm>
            <a:off x="4507469" y="1852438"/>
            <a:ext cx="1447800" cy="2914650"/>
          </a:xfrm>
          <a:prstGeom prst="rect">
            <a:avLst/>
          </a:prstGeom>
        </p:spPr>
      </p:pic>
      <p:pic>
        <p:nvPicPr>
          <p:cNvPr id="13" name="Picture 12"/>
          <p:cNvPicPr>
            <a:picLocks noChangeAspect="1"/>
          </p:cNvPicPr>
          <p:nvPr/>
        </p:nvPicPr>
        <p:blipFill>
          <a:blip r:embed="rId5"/>
          <a:stretch>
            <a:fillRect/>
          </a:stretch>
        </p:blipFill>
        <p:spPr>
          <a:xfrm>
            <a:off x="6086123" y="1852438"/>
            <a:ext cx="1543050" cy="2838450"/>
          </a:xfrm>
          <a:prstGeom prst="rect">
            <a:avLst/>
          </a:prstGeom>
        </p:spPr>
      </p:pic>
      <p:sp>
        <p:nvSpPr>
          <p:cNvPr id="14" name="TextBox 13"/>
          <p:cNvSpPr txBox="1"/>
          <p:nvPr/>
        </p:nvSpPr>
        <p:spPr>
          <a:xfrm>
            <a:off x="4507469" y="1471706"/>
            <a:ext cx="1440346" cy="400110"/>
          </a:xfrm>
          <a:prstGeom prst="rect">
            <a:avLst/>
          </a:prstGeom>
          <a:noFill/>
        </p:spPr>
        <p:txBody>
          <a:bodyPr wrap="square" rtlCol="0">
            <a:spAutoFit/>
          </a:bodyPr>
          <a:lstStyle/>
          <a:p>
            <a:r>
              <a:rPr lang="en-GB" sz="1000" dirty="0" smtClean="0">
                <a:latin typeface="+mj-lt"/>
                <a:cs typeface="Arial" pitchFamily="34" charset="0"/>
              </a:rPr>
              <a:t>Coverage URBAN </a:t>
            </a:r>
            <a:br>
              <a:rPr lang="en-GB" sz="1000" dirty="0" smtClean="0">
                <a:latin typeface="+mj-lt"/>
                <a:cs typeface="Arial" pitchFamily="34" charset="0"/>
              </a:rPr>
            </a:br>
            <a:r>
              <a:rPr lang="en-GB" sz="1000" dirty="0" smtClean="0">
                <a:latin typeface="+mj-lt"/>
                <a:cs typeface="Arial" pitchFamily="34" charset="0"/>
              </a:rPr>
              <a:t>water supply</a:t>
            </a:r>
          </a:p>
        </p:txBody>
      </p:sp>
      <p:sp>
        <p:nvSpPr>
          <p:cNvPr id="16" name="TextBox 15"/>
          <p:cNvSpPr txBox="1"/>
          <p:nvPr/>
        </p:nvSpPr>
        <p:spPr>
          <a:xfrm>
            <a:off x="6065125" y="1471706"/>
            <a:ext cx="1440346" cy="400110"/>
          </a:xfrm>
          <a:prstGeom prst="rect">
            <a:avLst/>
          </a:prstGeom>
          <a:noFill/>
        </p:spPr>
        <p:txBody>
          <a:bodyPr wrap="square" rtlCol="0">
            <a:spAutoFit/>
          </a:bodyPr>
          <a:lstStyle/>
          <a:p>
            <a:r>
              <a:rPr lang="en-GB" sz="1000" dirty="0" smtClean="0">
                <a:latin typeface="+mj-lt"/>
                <a:cs typeface="Arial" pitchFamily="34" charset="0"/>
              </a:rPr>
              <a:t>Coverage RURAL </a:t>
            </a:r>
            <a:br>
              <a:rPr lang="en-GB" sz="1000" dirty="0" smtClean="0">
                <a:latin typeface="+mj-lt"/>
                <a:cs typeface="Arial" pitchFamily="34" charset="0"/>
              </a:rPr>
            </a:br>
            <a:r>
              <a:rPr lang="en-GB" sz="1000" dirty="0" smtClean="0">
                <a:latin typeface="+mj-lt"/>
                <a:cs typeface="Arial" pitchFamily="34" charset="0"/>
              </a:rPr>
              <a:t>water supply</a:t>
            </a:r>
          </a:p>
        </p:txBody>
      </p:sp>
      <p:sp>
        <p:nvSpPr>
          <p:cNvPr id="7" name="Oval 6"/>
          <p:cNvSpPr/>
          <p:nvPr/>
        </p:nvSpPr>
        <p:spPr>
          <a:xfrm>
            <a:off x="3852981" y="2063262"/>
            <a:ext cx="312615" cy="445476"/>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Tree>
    <p:extLst>
      <p:ext uri="{BB962C8B-B14F-4D97-AF65-F5344CB8AC3E}">
        <p14:creationId xmlns:p14="http://schemas.microsoft.com/office/powerpoint/2010/main" val="222342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 and even more so for sewerage and WWTP coverage</a:t>
            </a:r>
            <a:endParaRPr lang="en-GB" sz="2000" dirty="0"/>
          </a:p>
        </p:txBody>
      </p:sp>
      <p:sp>
        <p:nvSpPr>
          <p:cNvPr id="3" name="Date Placeholder 2"/>
          <p:cNvSpPr>
            <a:spLocks noGrp="1"/>
          </p:cNvSpPr>
          <p:nvPr>
            <p:ph type="dt" sz="half" idx="10"/>
          </p:nvPr>
        </p:nvSpPr>
        <p:spPr/>
        <p:txBody>
          <a:bodyPr/>
          <a:lstStyle/>
          <a:p>
            <a:r>
              <a:rPr lang="en-US" dirty="0"/>
              <a:t> </a:t>
            </a:r>
            <a:r>
              <a:rPr lang="en-US" dirty="0" smtClean="0"/>
              <a:t> 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9</a:t>
            </a:fld>
            <a:endParaRPr lang="en-US" dirty="0"/>
          </a:p>
        </p:txBody>
      </p:sp>
      <p:sp>
        <p:nvSpPr>
          <p:cNvPr id="6" name="Text Placeholder 5"/>
          <p:cNvSpPr>
            <a:spLocks noGrp="1"/>
          </p:cNvSpPr>
          <p:nvPr>
            <p:ph type="body" sz="quarter" idx="13"/>
          </p:nvPr>
        </p:nvSpPr>
        <p:spPr/>
        <p:txBody>
          <a:bodyPr/>
          <a:lstStyle/>
          <a:p>
            <a:r>
              <a:rPr lang="en-US" dirty="0" smtClean="0"/>
              <a:t>1. Brief </a:t>
            </a:r>
            <a:r>
              <a:rPr lang="en-US" dirty="0"/>
              <a:t>overview of sector performance and funding</a:t>
            </a:r>
          </a:p>
        </p:txBody>
      </p:sp>
      <p:graphicFrame>
        <p:nvGraphicFramePr>
          <p:cNvPr id="10" name="Table 9"/>
          <p:cNvGraphicFramePr>
            <a:graphicFrameLocks noGrp="1"/>
          </p:cNvGraphicFramePr>
          <p:nvPr>
            <p:extLst>
              <p:ext uri="{D42A27DB-BD31-4B8C-83A1-F6EECF244321}">
                <p14:modId xmlns:p14="http://schemas.microsoft.com/office/powerpoint/2010/main" val="712251568"/>
              </p:ext>
            </p:extLst>
          </p:nvPr>
        </p:nvGraphicFramePr>
        <p:xfrm>
          <a:off x="273539" y="1584755"/>
          <a:ext cx="4103076" cy="2844800"/>
        </p:xfrm>
        <a:graphic>
          <a:graphicData uri="http://schemas.openxmlformats.org/drawingml/2006/table">
            <a:tbl>
              <a:tblPr firstRow="1" firstCol="1" bandRow="1">
                <a:tableStyleId>{5C22544A-7EE6-4342-B048-85BDC9FD1C3A}</a:tableStyleId>
              </a:tblPr>
              <a:tblGrid>
                <a:gridCol w="2328984"/>
                <a:gridCol w="1069737"/>
                <a:gridCol w="704355"/>
              </a:tblGrid>
              <a:tr h="345440">
                <a:tc>
                  <a:txBody>
                    <a:bodyPr/>
                    <a:lstStyle/>
                    <a:p>
                      <a:pPr algn="ctr">
                        <a:lnSpc>
                          <a:spcPts val="1400"/>
                        </a:lnSpc>
                        <a:spcBef>
                          <a:spcPts val="300"/>
                        </a:spcBef>
                        <a:spcAft>
                          <a:spcPts val="0"/>
                        </a:spcAft>
                        <a:tabLst>
                          <a:tab pos="228600" algn="l"/>
                          <a:tab pos="457200" algn="l"/>
                        </a:tabLst>
                      </a:pPr>
                      <a:r>
                        <a:rPr lang="en-US" sz="900" dirty="0">
                          <a:effectLst/>
                        </a:rPr>
                        <a:t>Performance Target</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400"/>
                        </a:lnSpc>
                        <a:spcBef>
                          <a:spcPts val="300"/>
                        </a:spcBef>
                        <a:spcAft>
                          <a:spcPts val="0"/>
                        </a:spcAft>
                        <a:tabLst>
                          <a:tab pos="228600" algn="l"/>
                          <a:tab pos="457200" algn="l"/>
                        </a:tabLst>
                      </a:pPr>
                      <a:r>
                        <a:rPr lang="en-US" sz="900" dirty="0">
                          <a:effectLst/>
                        </a:rPr>
                        <a:t>Measure</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ts val="1400"/>
                        </a:lnSpc>
                        <a:spcBef>
                          <a:spcPts val="300"/>
                        </a:spcBef>
                        <a:spcAft>
                          <a:spcPts val="0"/>
                        </a:spcAft>
                        <a:tabLst>
                          <a:tab pos="228600" algn="l"/>
                          <a:tab pos="457200" algn="l"/>
                        </a:tabLst>
                      </a:pPr>
                      <a:r>
                        <a:rPr lang="en-US" sz="900">
                          <a:effectLst/>
                        </a:rPr>
                        <a:t>Base Year 2014</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nSpc>
                          <a:spcPts val="1400"/>
                        </a:lnSpc>
                        <a:spcBef>
                          <a:spcPts val="300"/>
                        </a:spcBef>
                        <a:spcAft>
                          <a:spcPts val="0"/>
                        </a:spcAft>
                        <a:tabLst>
                          <a:tab pos="228600" algn="l"/>
                          <a:tab pos="457200" algn="l"/>
                        </a:tabLst>
                      </a:pPr>
                      <a:r>
                        <a:rPr lang="en-US" sz="900">
                          <a:effectLst/>
                        </a:rPr>
                        <a:t>Water Service Coverage Urban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89</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Water Service Coverage Rural</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36</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Sewerage Coverage Urban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dirty="0">
                          <a:effectLst/>
                        </a:rPr>
                        <a:t>% of Population</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63</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dirty="0">
                          <a:effectLst/>
                        </a:rPr>
                        <a:t>Sewerage Coverage Rural</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6</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WWTP coverage Urban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12</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WWTP coverage Rural</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Population</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0</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Non-Revenue Water</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System Input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67</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Collection Efficiency</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 of Current Bills</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91</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Continuity of Service</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Hours/Day</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13</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a:effectLst/>
                        </a:rPr>
                        <a:t>Direct Operating Cost coverage</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98</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400"/>
                        </a:lnSpc>
                        <a:spcBef>
                          <a:spcPts val="300"/>
                        </a:spcBef>
                        <a:spcAft>
                          <a:spcPts val="0"/>
                        </a:spcAft>
                        <a:tabLst>
                          <a:tab pos="228600" algn="l"/>
                          <a:tab pos="457200" algn="l"/>
                        </a:tabLst>
                      </a:pPr>
                      <a:r>
                        <a:rPr lang="en-US" sz="900" dirty="0">
                          <a:effectLst/>
                        </a:rPr>
                        <a:t>Total Cost coverage</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a:effectLst/>
                        </a:rPr>
                        <a:t>%</a:t>
                      </a:r>
                      <a:endParaRPr lang="en-US" sz="90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ts val="1400"/>
                        </a:lnSpc>
                        <a:spcBef>
                          <a:spcPts val="300"/>
                        </a:spcBef>
                        <a:spcAft>
                          <a:spcPts val="0"/>
                        </a:spcAft>
                        <a:tabLst>
                          <a:tab pos="228600" algn="l"/>
                          <a:tab pos="457200" algn="l"/>
                        </a:tabLst>
                      </a:pPr>
                      <a:r>
                        <a:rPr lang="en-US" sz="900" dirty="0">
                          <a:effectLst/>
                        </a:rPr>
                        <a:t>73</a:t>
                      </a:r>
                      <a:endParaRPr lang="en-US" sz="900" dirty="0">
                        <a:effectLst/>
                        <a:latin typeface="Verdana" panose="020B060403050404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14" name="TextBox 13"/>
          <p:cNvSpPr txBox="1"/>
          <p:nvPr/>
        </p:nvSpPr>
        <p:spPr>
          <a:xfrm>
            <a:off x="4507469" y="1471706"/>
            <a:ext cx="1440346" cy="400110"/>
          </a:xfrm>
          <a:prstGeom prst="rect">
            <a:avLst/>
          </a:prstGeom>
          <a:noFill/>
        </p:spPr>
        <p:txBody>
          <a:bodyPr wrap="square" rtlCol="0">
            <a:spAutoFit/>
          </a:bodyPr>
          <a:lstStyle/>
          <a:p>
            <a:r>
              <a:rPr lang="en-GB" sz="1000" dirty="0" smtClean="0">
                <a:latin typeface="+mj-lt"/>
                <a:cs typeface="Arial" pitchFamily="34" charset="0"/>
              </a:rPr>
              <a:t>Coverage URBAN </a:t>
            </a:r>
            <a:br>
              <a:rPr lang="en-GB" sz="1000" dirty="0" smtClean="0">
                <a:latin typeface="+mj-lt"/>
                <a:cs typeface="Arial" pitchFamily="34" charset="0"/>
              </a:rPr>
            </a:br>
            <a:r>
              <a:rPr lang="en-GB" sz="1000" dirty="0" smtClean="0">
                <a:latin typeface="+mj-lt"/>
                <a:cs typeface="Arial" pitchFamily="34" charset="0"/>
              </a:rPr>
              <a:t>water sewerage</a:t>
            </a:r>
          </a:p>
        </p:txBody>
      </p:sp>
      <p:sp>
        <p:nvSpPr>
          <p:cNvPr id="16" name="TextBox 15"/>
          <p:cNvSpPr txBox="1"/>
          <p:nvPr/>
        </p:nvSpPr>
        <p:spPr>
          <a:xfrm>
            <a:off x="6065125" y="1471706"/>
            <a:ext cx="1440346" cy="400110"/>
          </a:xfrm>
          <a:prstGeom prst="rect">
            <a:avLst/>
          </a:prstGeom>
          <a:noFill/>
        </p:spPr>
        <p:txBody>
          <a:bodyPr wrap="square" rtlCol="0">
            <a:spAutoFit/>
          </a:bodyPr>
          <a:lstStyle/>
          <a:p>
            <a:r>
              <a:rPr lang="en-GB" sz="1000" dirty="0" smtClean="0">
                <a:latin typeface="+mj-lt"/>
                <a:cs typeface="Arial" pitchFamily="34" charset="0"/>
              </a:rPr>
              <a:t>Coverage RURAL </a:t>
            </a:r>
            <a:br>
              <a:rPr lang="en-GB" sz="1000" dirty="0" smtClean="0">
                <a:latin typeface="+mj-lt"/>
                <a:cs typeface="Arial" pitchFamily="34" charset="0"/>
              </a:rPr>
            </a:br>
            <a:r>
              <a:rPr lang="en-GB" sz="1000" dirty="0" smtClean="0">
                <a:latin typeface="+mj-lt"/>
                <a:cs typeface="Arial" pitchFamily="34" charset="0"/>
              </a:rPr>
              <a:t>water sewerage</a:t>
            </a:r>
          </a:p>
        </p:txBody>
      </p:sp>
      <p:sp>
        <p:nvSpPr>
          <p:cNvPr id="7" name="Oval 6"/>
          <p:cNvSpPr/>
          <p:nvPr/>
        </p:nvSpPr>
        <p:spPr>
          <a:xfrm>
            <a:off x="3852981" y="2445006"/>
            <a:ext cx="312615" cy="445476"/>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pic>
        <p:nvPicPr>
          <p:cNvPr id="8" name="Picture 7"/>
          <p:cNvPicPr>
            <a:picLocks noChangeAspect="1"/>
          </p:cNvPicPr>
          <p:nvPr/>
        </p:nvPicPr>
        <p:blipFill>
          <a:blip r:embed="rId3"/>
          <a:stretch>
            <a:fillRect/>
          </a:stretch>
        </p:blipFill>
        <p:spPr>
          <a:xfrm>
            <a:off x="7910004" y="870349"/>
            <a:ext cx="1083076" cy="1083076"/>
          </a:xfrm>
          <a:prstGeom prst="rect">
            <a:avLst/>
          </a:prstGeom>
        </p:spPr>
      </p:pic>
      <p:pic>
        <p:nvPicPr>
          <p:cNvPr id="9" name="Picture 8"/>
          <p:cNvPicPr>
            <a:picLocks noChangeAspect="1"/>
          </p:cNvPicPr>
          <p:nvPr/>
        </p:nvPicPr>
        <p:blipFill>
          <a:blip r:embed="rId4"/>
          <a:stretch>
            <a:fillRect/>
          </a:stretch>
        </p:blipFill>
        <p:spPr>
          <a:xfrm>
            <a:off x="4498411" y="1873188"/>
            <a:ext cx="1470827" cy="2817699"/>
          </a:xfrm>
          <a:prstGeom prst="rect">
            <a:avLst/>
          </a:prstGeom>
        </p:spPr>
      </p:pic>
      <p:pic>
        <p:nvPicPr>
          <p:cNvPr id="15" name="Picture 14"/>
          <p:cNvPicPr>
            <a:picLocks noChangeAspect="1"/>
          </p:cNvPicPr>
          <p:nvPr/>
        </p:nvPicPr>
        <p:blipFill>
          <a:blip r:embed="rId5"/>
          <a:stretch>
            <a:fillRect/>
          </a:stretch>
        </p:blipFill>
        <p:spPr>
          <a:xfrm>
            <a:off x="6143396" y="1871816"/>
            <a:ext cx="1362075" cy="2819071"/>
          </a:xfrm>
          <a:prstGeom prst="rect">
            <a:avLst/>
          </a:prstGeom>
        </p:spPr>
      </p:pic>
    </p:spTree>
    <p:extLst>
      <p:ext uri="{BB962C8B-B14F-4D97-AF65-F5344CB8AC3E}">
        <p14:creationId xmlns:p14="http://schemas.microsoft.com/office/powerpoint/2010/main" val="294283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WI">
  <a:themeElements>
    <a:clrScheme name="COWI">
      <a:dk1>
        <a:srgbClr val="1F1F1F"/>
      </a:dk1>
      <a:lt1>
        <a:sysClr val="window" lastClr="FFFFFF"/>
      </a:lt1>
      <a:dk2>
        <a:srgbClr val="58595B"/>
      </a:dk2>
      <a:lt2>
        <a:srgbClr val="D0C7BD"/>
      </a:lt2>
      <a:accent1>
        <a:srgbClr val="80776F"/>
      </a:accent1>
      <a:accent2>
        <a:srgbClr val="D0C7BD"/>
      </a:accent2>
      <a:accent3>
        <a:srgbClr val="F04E23"/>
      </a:accent3>
      <a:accent4>
        <a:srgbClr val="9DB8AF"/>
      </a:accent4>
      <a:accent5>
        <a:srgbClr val="7D8897"/>
      </a:accent5>
      <a:accent6>
        <a:srgbClr val="435A69"/>
      </a:accent6>
      <a:hlink>
        <a:srgbClr val="F04E23"/>
      </a:hlink>
      <a:folHlink>
        <a:srgbClr val="867E78"/>
      </a:folHlink>
    </a:clrScheme>
    <a:fontScheme name="COWI">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extLst>
    <a:ext uri="{05A4C25C-085E-4340-85A3-A5531E510DB2}">
      <thm15:themeFamily xmlns:thm15="http://schemas.microsoft.com/office/thememl/2012/main" name="COWI_16_9.potx" id="{B913926C-0BE9-4EB0-8DEE-12AF2ABC3588}" vid="{1ABD1598-AACF-489A-91F8-861F3E6F3E1F}"/>
    </a:ext>
  </a:extLst>
</a:theme>
</file>

<file path=ppt/theme/theme2.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B5EC5F424DF0438C02C794499518FB" ma:contentTypeVersion="0" ma:contentTypeDescription="Create a new document." ma:contentTypeScope="" ma:versionID="5ab65c60870f55e49362d4efb7fd413f">
  <xsd:schema xmlns:xsd="http://www.w3.org/2001/XMLSchema" xmlns:xs="http://www.w3.org/2001/XMLSchema" xmlns:p="http://schemas.microsoft.com/office/2006/metadata/properties" targetNamespace="http://schemas.microsoft.com/office/2006/metadata/properties" ma:root="true" ma:fieldsID="62ea347ee6c5493b9e14b1c149bab3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BB160B-CCCF-4D9A-A99F-59549D479609}">
  <ds:schemaRefs>
    <ds:schemaRef ds:uri="http://www.w3.org/XML/1998/namespac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A1E5AD35-51AE-48AB-AA94-6481342DA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6144C94-C1F0-4A17-85A2-D7079B780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COWI_16_9</Template>
  <TotalTime>4206</TotalTime>
  <Words>4026</Words>
  <Application>Microsoft Office PowerPoint</Application>
  <PresentationFormat>On-screen Show (16:9)</PresentationFormat>
  <Paragraphs>850</Paragraphs>
  <Slides>27</Slides>
  <Notes>26</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Cambria Math</vt:lpstr>
      <vt:lpstr>Times New Roman</vt:lpstr>
      <vt:lpstr>Verdana</vt:lpstr>
      <vt:lpstr>Wingdings</vt:lpstr>
      <vt:lpstr>COWI</vt:lpstr>
      <vt:lpstr>Albania:  Water Supply and Sewerage Financing Options </vt:lpstr>
      <vt:lpstr>Albania Water Supply and Sewerage Financing Options</vt:lpstr>
      <vt:lpstr>What Drove Us to Undertake the Study?</vt:lpstr>
      <vt:lpstr>Purpose of Study</vt:lpstr>
      <vt:lpstr>Benefits of the Analytical Model</vt:lpstr>
      <vt:lpstr>But There Are Risks to Consider!!!!</vt:lpstr>
      <vt:lpstr>Next Steps</vt:lpstr>
      <vt:lpstr>Room for improvement in water supply coverage</vt:lpstr>
      <vt:lpstr>...... and even more so for sewerage and WWTP coverage</vt:lpstr>
      <vt:lpstr>No visible improvement in non-revenue water over time Very large differences between utilities / municipalities</vt:lpstr>
      <vt:lpstr>Continuity of Service – still not achieved Only four utilities report 24/7 supply  Consumers report even less 24/7 supply</vt:lpstr>
      <vt:lpstr>Collected revenues are insufficient to cover operations and minimal maintenance Tariff increases would be affordable in most municipalities even for the poor</vt:lpstr>
      <vt:lpstr>Donors dominate investments in wastewater –  better balance in investments in water supply</vt:lpstr>
      <vt:lpstr>Purpose of the Financial Strategy Tool</vt:lpstr>
      <vt:lpstr>Structure of the Financial Analysis Model</vt:lpstr>
      <vt:lpstr>Nature and Structure of the Financial Analysis Model</vt:lpstr>
      <vt:lpstr>Tariff Affordability Analysis</vt:lpstr>
      <vt:lpstr>Three of the Scenarios Analyzed with Government</vt:lpstr>
      <vt:lpstr>Scenario 1</vt:lpstr>
      <vt:lpstr>PowerPoint Presentation</vt:lpstr>
      <vt:lpstr>Regional comparison shows that tariffs in Albania are low and affordable</vt:lpstr>
      <vt:lpstr>Scenario 2</vt:lpstr>
      <vt:lpstr>PowerPoint Presentation</vt:lpstr>
      <vt:lpstr>Scenario 3  “Water for People Affordable Policy Package” </vt:lpstr>
      <vt:lpstr>PowerPoint Presentation</vt:lpstr>
      <vt:lpstr>A vision for a funded WSS strategy</vt:lpstr>
      <vt:lpstr>Components of the policy package</vt:lpstr>
    </vt:vector>
  </TitlesOfParts>
  <Company>COWI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 Water Supply and Sanitation Sector Strategy</dc:title>
  <dc:subject>Financing Strategy Model Presentation</dc:subject>
  <dc:creator>MJA, LGJ, MRBR and Semi</dc:creator>
  <cp:lastModifiedBy>Michael Jacobsen</cp:lastModifiedBy>
  <cp:revision>138</cp:revision>
  <cp:lastPrinted>2017-03-06T14:17:00Z</cp:lastPrinted>
  <dcterms:created xsi:type="dcterms:W3CDTF">2016-02-04T13:18:22Z</dcterms:created>
  <dcterms:modified xsi:type="dcterms:W3CDTF">2017-05-17T10:35:32Z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wiTitle">
    <vt:lpwstr>Albania Water Supply and Sanitation Sector Strategy</vt:lpwstr>
  </property>
  <property fmtid="{D5CDD505-2E9C-101B-9397-08002B2CF9AE}" pid="3" name="CowiSubject">
    <vt:lpwstr>Financing Strategy Model Presentation</vt:lpwstr>
  </property>
  <property fmtid="{D5CDD505-2E9C-101B-9397-08002B2CF9AE}" pid="4" name="Date completed">
    <vt:lpwstr>24 februar 2016</vt:lpwstr>
  </property>
  <property fmtid="{D5CDD505-2E9C-101B-9397-08002B2CF9AE}" pid="5" name="CowiAuthor">
    <vt:lpwstr>MJA, LGJ, MRBR and Semi</vt:lpwstr>
  </property>
  <property fmtid="{D5CDD505-2E9C-101B-9397-08002B2CF9AE}" pid="6" name="Language">
    <vt:lpwstr>English [US]</vt:lpwstr>
  </property>
  <property fmtid="{D5CDD505-2E9C-101B-9397-08002B2CF9AE}" pid="7" name="ContentTypeId">
    <vt:lpwstr>0x010100C4B5EC5F424DF0438C02C794499518FB</vt:lpwstr>
  </property>
  <property fmtid="{D5CDD505-2E9C-101B-9397-08002B2CF9AE}" pid="8" name="_NewReviewCycle">
    <vt:lpwstr/>
  </property>
  <property fmtid="{D5CDD505-2E9C-101B-9397-08002B2CF9AE}" pid="9" name="_AdHocReviewCycleID">
    <vt:i4>-636531113</vt:i4>
  </property>
  <property fmtid="{D5CDD505-2E9C-101B-9397-08002B2CF9AE}" pid="10" name="_EmailSubject">
    <vt:lpwstr>Session at Danube Water Conference 2017 and short bio request</vt:lpwstr>
  </property>
  <property fmtid="{D5CDD505-2E9C-101B-9397-08002B2CF9AE}" pid="11" name="_AuthorEmail">
    <vt:lpwstr>mja@cowi.com</vt:lpwstr>
  </property>
  <property fmtid="{D5CDD505-2E9C-101B-9397-08002B2CF9AE}" pid="12" name="_AuthorEmailDisplayName">
    <vt:lpwstr>Michael Jacobsen</vt:lpwstr>
  </property>
</Properties>
</file>