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66" r:id="rId2"/>
    <p:sldId id="290" r:id="rId3"/>
    <p:sldId id="263" r:id="rId4"/>
    <p:sldId id="287" r:id="rId5"/>
    <p:sldId id="286" r:id="rId6"/>
    <p:sldId id="283" r:id="rId7"/>
    <p:sldId id="316" r:id="rId8"/>
    <p:sldId id="272" r:id="rId9"/>
    <p:sldId id="303" r:id="rId10"/>
    <p:sldId id="274" r:id="rId11"/>
    <p:sldId id="273" r:id="rId12"/>
    <p:sldId id="275" r:id="rId13"/>
    <p:sldId id="276" r:id="rId14"/>
    <p:sldId id="277" r:id="rId15"/>
    <p:sldId id="289" r:id="rId16"/>
    <p:sldId id="327" r:id="rId17"/>
    <p:sldId id="297" r:id="rId18"/>
    <p:sldId id="320" r:id="rId19"/>
    <p:sldId id="308" r:id="rId20"/>
    <p:sldId id="311" r:id="rId21"/>
    <p:sldId id="310" r:id="rId22"/>
    <p:sldId id="326" r:id="rId23"/>
    <p:sldId id="312" r:id="rId24"/>
    <p:sldId id="315" r:id="rId25"/>
    <p:sldId id="329" r:id="rId2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E6F"/>
    <a:srgbClr val="B97A57"/>
    <a:srgbClr val="A6BFDD"/>
    <a:srgbClr val="1F78B4"/>
    <a:srgbClr val="BADD69"/>
    <a:srgbClr val="F74A50"/>
    <a:srgbClr val="2E75B6"/>
    <a:srgbClr val="548235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4D9203-73EF-480E-92FF-2F8BD85149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D526A0-6439-464D-8EDF-FC48E2B10FC9}">
      <dgm:prSet/>
      <dgm:spPr>
        <a:solidFill>
          <a:srgbClr val="548235"/>
        </a:solidFill>
      </dgm:spPr>
      <dgm:t>
        <a:bodyPr/>
        <a:lstStyle/>
        <a:p>
          <a:pPr rtl="0" eaLnBrk="1" latinLnBrk="0" hangingPunct="1">
            <a:buClrTx/>
            <a:buSzPts val="1600"/>
            <a:buFont typeface="Arial" panose="020B0604020202020204" pitchFamily="34" charset="0"/>
            <a:buChar char="•"/>
          </a:pPr>
          <a:r>
            <a:rPr lang="en-GB" dirty="0"/>
            <a:t>Lack of skilled staff (low salaries, politics)</a:t>
          </a:r>
        </a:p>
      </dgm:t>
    </dgm:pt>
    <dgm:pt modelId="{DF8D4B02-BAAB-401A-B6A1-E1C182A0D7ED}" type="parTrans" cxnId="{22E64341-4A07-4551-B1EE-4C395A28576F}">
      <dgm:prSet/>
      <dgm:spPr/>
      <dgm:t>
        <a:bodyPr/>
        <a:lstStyle/>
        <a:p>
          <a:endParaRPr lang="de-DE"/>
        </a:p>
      </dgm:t>
    </dgm:pt>
    <dgm:pt modelId="{223655A6-8C54-4F38-9B8B-C3C78DB35649}" type="sibTrans" cxnId="{22E64341-4A07-4551-B1EE-4C395A28576F}">
      <dgm:prSet/>
      <dgm:spPr/>
      <dgm:t>
        <a:bodyPr/>
        <a:lstStyle/>
        <a:p>
          <a:endParaRPr lang="de-DE"/>
        </a:p>
      </dgm:t>
    </dgm:pt>
    <dgm:pt modelId="{492C39CE-A5B5-45B3-88B3-BD92479B4D0A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Lack of motivation (low salaries)</a:t>
          </a:r>
        </a:p>
      </dgm:t>
    </dgm:pt>
    <dgm:pt modelId="{5C15638E-7006-42F3-90BC-DEC93D22F65B}" type="parTrans" cxnId="{37ABF40A-DF06-4229-92F4-763E41DBBC30}">
      <dgm:prSet/>
      <dgm:spPr/>
      <dgm:t>
        <a:bodyPr/>
        <a:lstStyle/>
        <a:p>
          <a:endParaRPr lang="de-DE"/>
        </a:p>
      </dgm:t>
    </dgm:pt>
    <dgm:pt modelId="{2D4B6A06-3522-497D-82D4-1B7D1DE8BD81}" type="sibTrans" cxnId="{37ABF40A-DF06-4229-92F4-763E41DBBC30}">
      <dgm:prSet/>
      <dgm:spPr/>
      <dgm:t>
        <a:bodyPr/>
        <a:lstStyle/>
        <a:p>
          <a:endParaRPr lang="de-DE"/>
        </a:p>
      </dgm:t>
    </dgm:pt>
    <dgm:pt modelId="{3F2F0DFA-D535-4D5E-A9BC-8AE8A3903CB2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Fraud meter readings (corruption)</a:t>
          </a:r>
        </a:p>
      </dgm:t>
    </dgm:pt>
    <dgm:pt modelId="{A536B157-6026-4E18-8F91-FD4AF2EC0355}" type="parTrans" cxnId="{6CC21E91-52F7-4AB1-9E49-60C36BB9D64D}">
      <dgm:prSet/>
      <dgm:spPr/>
      <dgm:t>
        <a:bodyPr/>
        <a:lstStyle/>
        <a:p>
          <a:endParaRPr lang="de-DE"/>
        </a:p>
      </dgm:t>
    </dgm:pt>
    <dgm:pt modelId="{E3C61D1E-85A5-4AC2-9E89-45FD42770EA9}" type="sibTrans" cxnId="{6CC21E91-52F7-4AB1-9E49-60C36BB9D64D}">
      <dgm:prSet/>
      <dgm:spPr/>
      <dgm:t>
        <a:bodyPr/>
        <a:lstStyle/>
        <a:p>
          <a:endParaRPr lang="de-DE"/>
        </a:p>
      </dgm:t>
    </dgm:pt>
    <dgm:pt modelId="{BA9C0971-6BFC-4B86-9D70-897D709D5A46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Illegal connections/unregistered customers (corruption)</a:t>
          </a:r>
        </a:p>
      </dgm:t>
    </dgm:pt>
    <dgm:pt modelId="{4E8F12C2-08F2-4EC4-8C3E-254D1A1EA1D9}" type="parTrans" cxnId="{A150F924-C7D1-423A-82E3-50C5DC7BEE3F}">
      <dgm:prSet/>
      <dgm:spPr/>
      <dgm:t>
        <a:bodyPr/>
        <a:lstStyle/>
        <a:p>
          <a:endParaRPr lang="de-DE"/>
        </a:p>
      </dgm:t>
    </dgm:pt>
    <dgm:pt modelId="{6AD512F6-C465-4382-9F5D-BC0CCD47B171}" type="sibTrans" cxnId="{A150F924-C7D1-423A-82E3-50C5DC7BEE3F}">
      <dgm:prSet/>
      <dgm:spPr/>
      <dgm:t>
        <a:bodyPr/>
        <a:lstStyle/>
        <a:p>
          <a:endParaRPr lang="de-DE"/>
        </a:p>
      </dgm:t>
    </dgm:pt>
    <dgm:pt modelId="{337D1AE3-5DB8-4BD9-AF21-DA4FBBFFF5AE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Lack of funds for quality repair materials and tools</a:t>
          </a:r>
        </a:p>
      </dgm:t>
    </dgm:pt>
    <dgm:pt modelId="{080BEDB0-6FD5-438D-B663-08F6A85DD16E}" type="parTrans" cxnId="{B84EB687-1A31-457A-A948-4B6BAEDC1081}">
      <dgm:prSet/>
      <dgm:spPr/>
      <dgm:t>
        <a:bodyPr/>
        <a:lstStyle/>
        <a:p>
          <a:endParaRPr lang="de-DE"/>
        </a:p>
      </dgm:t>
    </dgm:pt>
    <dgm:pt modelId="{A463DCEF-3774-413E-95CA-D8FB3DFA38A0}" type="sibTrans" cxnId="{B84EB687-1A31-457A-A948-4B6BAEDC1081}">
      <dgm:prSet/>
      <dgm:spPr/>
      <dgm:t>
        <a:bodyPr/>
        <a:lstStyle/>
        <a:p>
          <a:endParaRPr lang="de-DE"/>
        </a:p>
      </dgm:t>
    </dgm:pt>
    <dgm:pt modelId="{AE950D54-D359-40D1-8D03-F220B65184DB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Unmetered consumption – no calibrated water meters installed</a:t>
          </a:r>
        </a:p>
      </dgm:t>
    </dgm:pt>
    <dgm:pt modelId="{373BC57C-DB12-4E24-9CA1-841CB47BF023}" type="parTrans" cxnId="{068518F3-D871-4DC9-9E73-66FA47CDFE06}">
      <dgm:prSet/>
      <dgm:spPr/>
      <dgm:t>
        <a:bodyPr/>
        <a:lstStyle/>
        <a:p>
          <a:endParaRPr lang="de-DE"/>
        </a:p>
      </dgm:t>
    </dgm:pt>
    <dgm:pt modelId="{7640C59A-4549-4F37-A6EB-7D1524BC29E2}" type="sibTrans" cxnId="{068518F3-D871-4DC9-9E73-66FA47CDFE06}">
      <dgm:prSet/>
      <dgm:spPr/>
      <dgm:t>
        <a:bodyPr/>
        <a:lstStyle/>
        <a:p>
          <a:endParaRPr lang="de-DE"/>
        </a:p>
      </dgm:t>
    </dgm:pt>
    <dgm:pt modelId="{ED5834CE-5E71-466C-A81B-2F3B3A0E3691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No adequate organisational procedures</a:t>
          </a:r>
        </a:p>
      </dgm:t>
    </dgm:pt>
    <dgm:pt modelId="{D2507344-BC40-4707-8D82-B04E2CF9B7F8}" type="parTrans" cxnId="{6EF77AB6-9953-4C61-9A11-288CC519672C}">
      <dgm:prSet/>
      <dgm:spPr/>
      <dgm:t>
        <a:bodyPr/>
        <a:lstStyle/>
        <a:p>
          <a:endParaRPr lang="de-DE"/>
        </a:p>
      </dgm:t>
    </dgm:pt>
    <dgm:pt modelId="{3EC6D9B7-26BA-48D9-BDFC-AE9DA0129C8C}" type="sibTrans" cxnId="{6EF77AB6-9953-4C61-9A11-288CC519672C}">
      <dgm:prSet/>
      <dgm:spPr/>
      <dgm:t>
        <a:bodyPr/>
        <a:lstStyle/>
        <a:p>
          <a:endParaRPr lang="de-DE"/>
        </a:p>
      </dgm:t>
    </dgm:pt>
    <dgm:pt modelId="{CBE66620-0E20-4205-9F66-7C35926B5792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No adequate reporting to the management</a:t>
          </a:r>
        </a:p>
      </dgm:t>
    </dgm:pt>
    <dgm:pt modelId="{BCF1C6C8-A103-44BA-A350-6F132963523F}" type="parTrans" cxnId="{4B29D884-9A29-416D-8A63-8BBD7D7FBDE2}">
      <dgm:prSet/>
      <dgm:spPr/>
      <dgm:t>
        <a:bodyPr/>
        <a:lstStyle/>
        <a:p>
          <a:endParaRPr lang="de-DE"/>
        </a:p>
      </dgm:t>
    </dgm:pt>
    <dgm:pt modelId="{AD024C5B-2CDD-402A-832C-5B0C9B2A5D9A}" type="sibTrans" cxnId="{4B29D884-9A29-416D-8A63-8BBD7D7FBDE2}">
      <dgm:prSet/>
      <dgm:spPr/>
      <dgm:t>
        <a:bodyPr/>
        <a:lstStyle/>
        <a:p>
          <a:endParaRPr lang="de-DE"/>
        </a:p>
      </dgm:t>
    </dgm:pt>
    <dgm:pt modelId="{77393A29-5F7D-4B21-A32B-EEB6592B2BFE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No comprehensive service level agreement (municipality)</a:t>
          </a:r>
        </a:p>
      </dgm:t>
    </dgm:pt>
    <dgm:pt modelId="{49A681BE-B329-415F-99FE-44B26CB1C59C}" type="parTrans" cxnId="{2C1583B3-207D-427C-B886-9FBAF6E0BB8A}">
      <dgm:prSet/>
      <dgm:spPr/>
      <dgm:t>
        <a:bodyPr/>
        <a:lstStyle/>
        <a:p>
          <a:endParaRPr lang="de-DE"/>
        </a:p>
      </dgm:t>
    </dgm:pt>
    <dgm:pt modelId="{AABE0E06-2C4E-46D1-856F-C7B801FCD3E1}" type="sibTrans" cxnId="{2C1583B3-207D-427C-B886-9FBAF6E0BB8A}">
      <dgm:prSet/>
      <dgm:spPr/>
      <dgm:t>
        <a:bodyPr/>
        <a:lstStyle/>
        <a:p>
          <a:endParaRPr lang="de-DE"/>
        </a:p>
      </dgm:t>
    </dgm:pt>
    <dgm:pt modelId="{D33A2A13-173C-4B8F-B10B-0E07A07DF992}">
      <dgm:prSet/>
      <dgm:spPr>
        <a:solidFill>
          <a:srgbClr val="548235"/>
        </a:solidFill>
      </dgm:spPr>
      <dgm:t>
        <a:bodyPr/>
        <a:lstStyle/>
        <a:p>
          <a:pPr rtl="0" eaLnBrk="1" latinLnBrk="0" hangingPunct="1"/>
          <a:r>
            <a:rPr lang="en-GB"/>
            <a:t>No detailed customer service level agreement</a:t>
          </a:r>
        </a:p>
      </dgm:t>
    </dgm:pt>
    <dgm:pt modelId="{E187039C-5181-4BA4-B518-85ED8A59B62D}" type="parTrans" cxnId="{5C245CBD-6843-4A13-B3F3-A56F83F00A03}">
      <dgm:prSet/>
      <dgm:spPr/>
      <dgm:t>
        <a:bodyPr/>
        <a:lstStyle/>
        <a:p>
          <a:endParaRPr lang="de-DE"/>
        </a:p>
      </dgm:t>
    </dgm:pt>
    <dgm:pt modelId="{63032145-13CA-42E4-88A5-A2178244DC04}" type="sibTrans" cxnId="{5C245CBD-6843-4A13-B3F3-A56F83F00A03}">
      <dgm:prSet/>
      <dgm:spPr/>
      <dgm:t>
        <a:bodyPr/>
        <a:lstStyle/>
        <a:p>
          <a:endParaRPr lang="de-DE"/>
        </a:p>
      </dgm:t>
    </dgm:pt>
    <dgm:pt modelId="{BAA03A51-75D7-46D7-B3DB-6500F5C36B5D}" type="pres">
      <dgm:prSet presAssocID="{A04D9203-73EF-480E-92FF-2F8BD8514903}" presName="linear" presStyleCnt="0">
        <dgm:presLayoutVars>
          <dgm:animLvl val="lvl"/>
          <dgm:resizeHandles val="exact"/>
        </dgm:presLayoutVars>
      </dgm:prSet>
      <dgm:spPr/>
    </dgm:pt>
    <dgm:pt modelId="{3C423C7C-E448-4E28-B976-55F1D82BB1DD}" type="pres">
      <dgm:prSet presAssocID="{D1D526A0-6439-464D-8EDF-FC48E2B10FC9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A646341-5774-4052-8A58-68F75464C91B}" type="pres">
      <dgm:prSet presAssocID="{223655A6-8C54-4F38-9B8B-C3C78DB35649}" presName="spacer" presStyleCnt="0"/>
      <dgm:spPr/>
    </dgm:pt>
    <dgm:pt modelId="{A89F48B4-7244-4395-9CEF-838245CA925A}" type="pres">
      <dgm:prSet presAssocID="{492C39CE-A5B5-45B3-88B3-BD92479B4D0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E4682092-3EDF-4215-ABBF-446B681B4C31}" type="pres">
      <dgm:prSet presAssocID="{2D4B6A06-3522-497D-82D4-1B7D1DE8BD81}" presName="spacer" presStyleCnt="0"/>
      <dgm:spPr/>
    </dgm:pt>
    <dgm:pt modelId="{654D828E-DD53-44D6-AAB5-47CAB654F40C}" type="pres">
      <dgm:prSet presAssocID="{3F2F0DFA-D535-4D5E-A9BC-8AE8A3903CB2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D9A560CF-9403-43D5-8BEE-9A306B25585B}" type="pres">
      <dgm:prSet presAssocID="{E3C61D1E-85A5-4AC2-9E89-45FD42770EA9}" presName="spacer" presStyleCnt="0"/>
      <dgm:spPr/>
    </dgm:pt>
    <dgm:pt modelId="{CB87DC30-4D94-4DDC-A748-23FD01B7CB7F}" type="pres">
      <dgm:prSet presAssocID="{BA9C0971-6BFC-4B86-9D70-897D709D5A4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69AFDA96-4EEA-4A6C-9EDC-A1E2FB5E96A1}" type="pres">
      <dgm:prSet presAssocID="{6AD512F6-C465-4382-9F5D-BC0CCD47B171}" presName="spacer" presStyleCnt="0"/>
      <dgm:spPr/>
    </dgm:pt>
    <dgm:pt modelId="{D8850B51-77DE-420A-AE52-FC70281CACF9}" type="pres">
      <dgm:prSet presAssocID="{337D1AE3-5DB8-4BD9-AF21-DA4FBBFFF5AE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54D53D1-1507-4072-8AAE-BBCB87BAC684}" type="pres">
      <dgm:prSet presAssocID="{A463DCEF-3774-413E-95CA-D8FB3DFA38A0}" presName="spacer" presStyleCnt="0"/>
      <dgm:spPr/>
    </dgm:pt>
    <dgm:pt modelId="{B6C37B78-360F-49C4-8051-E3C8601500A8}" type="pres">
      <dgm:prSet presAssocID="{AE950D54-D359-40D1-8D03-F220B65184DB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FF5FD5B4-F788-4534-8789-94097B8AEA0C}" type="pres">
      <dgm:prSet presAssocID="{7640C59A-4549-4F37-A6EB-7D1524BC29E2}" presName="spacer" presStyleCnt="0"/>
      <dgm:spPr/>
    </dgm:pt>
    <dgm:pt modelId="{C32A6929-4984-4AFA-9C69-6FF854D7BA7C}" type="pres">
      <dgm:prSet presAssocID="{ED5834CE-5E71-466C-A81B-2F3B3A0E369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B4A1B827-6398-4CE3-93C0-8CC9FA8DE3DA}" type="pres">
      <dgm:prSet presAssocID="{3EC6D9B7-26BA-48D9-BDFC-AE9DA0129C8C}" presName="spacer" presStyleCnt="0"/>
      <dgm:spPr/>
    </dgm:pt>
    <dgm:pt modelId="{453D1049-F00D-4341-A5E6-0167972C8200}" type="pres">
      <dgm:prSet presAssocID="{CBE66620-0E20-4205-9F66-7C35926B5792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0556679E-9072-4616-A3CE-E3C5A5D29448}" type="pres">
      <dgm:prSet presAssocID="{AD024C5B-2CDD-402A-832C-5B0C9B2A5D9A}" presName="spacer" presStyleCnt="0"/>
      <dgm:spPr/>
    </dgm:pt>
    <dgm:pt modelId="{11938B95-2BC0-4993-9D13-CCDB7F03F150}" type="pres">
      <dgm:prSet presAssocID="{77393A29-5F7D-4B21-A32B-EEB6592B2BFE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85B5A681-999F-46A2-8146-C51C50AE3477}" type="pres">
      <dgm:prSet presAssocID="{AABE0E06-2C4E-46D1-856F-C7B801FCD3E1}" presName="spacer" presStyleCnt="0"/>
      <dgm:spPr/>
    </dgm:pt>
    <dgm:pt modelId="{D22F0DA0-CA9B-40AB-AB38-05CDEC70DEE8}" type="pres">
      <dgm:prSet presAssocID="{D33A2A13-173C-4B8F-B10B-0E07A07DF99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6EF77AB6-9953-4C61-9A11-288CC519672C}" srcId="{A04D9203-73EF-480E-92FF-2F8BD8514903}" destId="{ED5834CE-5E71-466C-A81B-2F3B3A0E3691}" srcOrd="6" destOrd="0" parTransId="{D2507344-BC40-4707-8D82-B04E2CF9B7F8}" sibTransId="{3EC6D9B7-26BA-48D9-BDFC-AE9DA0129C8C}"/>
    <dgm:cxn modelId="{F1D54AF6-42D1-457D-83FD-459D71EBE49E}" type="presOf" srcId="{77393A29-5F7D-4B21-A32B-EEB6592B2BFE}" destId="{11938B95-2BC0-4993-9D13-CCDB7F03F150}" srcOrd="0" destOrd="0" presId="urn:microsoft.com/office/officeart/2005/8/layout/vList2"/>
    <dgm:cxn modelId="{35392441-E6CC-49D4-BCD5-9CED9545B05D}" type="presOf" srcId="{D33A2A13-173C-4B8F-B10B-0E07A07DF992}" destId="{D22F0DA0-CA9B-40AB-AB38-05CDEC70DEE8}" srcOrd="0" destOrd="0" presId="urn:microsoft.com/office/officeart/2005/8/layout/vList2"/>
    <dgm:cxn modelId="{A264CEA1-84EE-4998-BA8E-7B81D5A65450}" type="presOf" srcId="{CBE66620-0E20-4205-9F66-7C35926B5792}" destId="{453D1049-F00D-4341-A5E6-0167972C8200}" srcOrd="0" destOrd="0" presId="urn:microsoft.com/office/officeart/2005/8/layout/vList2"/>
    <dgm:cxn modelId="{5C245CBD-6843-4A13-B3F3-A56F83F00A03}" srcId="{A04D9203-73EF-480E-92FF-2F8BD8514903}" destId="{D33A2A13-173C-4B8F-B10B-0E07A07DF992}" srcOrd="9" destOrd="0" parTransId="{E187039C-5181-4BA4-B518-85ED8A59B62D}" sibTransId="{63032145-13CA-42E4-88A5-A2178244DC04}"/>
    <dgm:cxn modelId="{8E7443DB-BD83-4D06-943E-A964FB7088C0}" type="presOf" srcId="{3F2F0DFA-D535-4D5E-A9BC-8AE8A3903CB2}" destId="{654D828E-DD53-44D6-AAB5-47CAB654F40C}" srcOrd="0" destOrd="0" presId="urn:microsoft.com/office/officeart/2005/8/layout/vList2"/>
    <dgm:cxn modelId="{22E64341-4A07-4551-B1EE-4C395A28576F}" srcId="{A04D9203-73EF-480E-92FF-2F8BD8514903}" destId="{D1D526A0-6439-464D-8EDF-FC48E2B10FC9}" srcOrd="0" destOrd="0" parTransId="{DF8D4B02-BAAB-401A-B6A1-E1C182A0D7ED}" sibTransId="{223655A6-8C54-4F38-9B8B-C3C78DB35649}"/>
    <dgm:cxn modelId="{37ABF40A-DF06-4229-92F4-763E41DBBC30}" srcId="{A04D9203-73EF-480E-92FF-2F8BD8514903}" destId="{492C39CE-A5B5-45B3-88B3-BD92479B4D0A}" srcOrd="1" destOrd="0" parTransId="{5C15638E-7006-42F3-90BC-DEC93D22F65B}" sibTransId="{2D4B6A06-3522-497D-82D4-1B7D1DE8BD81}"/>
    <dgm:cxn modelId="{7D621B02-F686-4CB3-A360-979FA4D86DA8}" type="presOf" srcId="{A04D9203-73EF-480E-92FF-2F8BD8514903}" destId="{BAA03A51-75D7-46D7-B3DB-6500F5C36B5D}" srcOrd="0" destOrd="0" presId="urn:microsoft.com/office/officeart/2005/8/layout/vList2"/>
    <dgm:cxn modelId="{B84EB687-1A31-457A-A948-4B6BAEDC1081}" srcId="{A04D9203-73EF-480E-92FF-2F8BD8514903}" destId="{337D1AE3-5DB8-4BD9-AF21-DA4FBBFFF5AE}" srcOrd="4" destOrd="0" parTransId="{080BEDB0-6FD5-438D-B663-08F6A85DD16E}" sibTransId="{A463DCEF-3774-413E-95CA-D8FB3DFA38A0}"/>
    <dgm:cxn modelId="{CF2D7EFD-44E2-4787-B273-D8F524B286EA}" type="presOf" srcId="{337D1AE3-5DB8-4BD9-AF21-DA4FBBFFF5AE}" destId="{D8850B51-77DE-420A-AE52-FC70281CACF9}" srcOrd="0" destOrd="0" presId="urn:microsoft.com/office/officeart/2005/8/layout/vList2"/>
    <dgm:cxn modelId="{7C35A1E6-161B-480E-A9DE-B3194C211AC4}" type="presOf" srcId="{AE950D54-D359-40D1-8D03-F220B65184DB}" destId="{B6C37B78-360F-49C4-8051-E3C8601500A8}" srcOrd="0" destOrd="0" presId="urn:microsoft.com/office/officeart/2005/8/layout/vList2"/>
    <dgm:cxn modelId="{B31709E4-A72C-486E-9080-C77504FE2538}" type="presOf" srcId="{D1D526A0-6439-464D-8EDF-FC48E2B10FC9}" destId="{3C423C7C-E448-4E28-B976-55F1D82BB1DD}" srcOrd="0" destOrd="0" presId="urn:microsoft.com/office/officeart/2005/8/layout/vList2"/>
    <dgm:cxn modelId="{A150F924-C7D1-423A-82E3-50C5DC7BEE3F}" srcId="{A04D9203-73EF-480E-92FF-2F8BD8514903}" destId="{BA9C0971-6BFC-4B86-9D70-897D709D5A46}" srcOrd="3" destOrd="0" parTransId="{4E8F12C2-08F2-4EC4-8C3E-254D1A1EA1D9}" sibTransId="{6AD512F6-C465-4382-9F5D-BC0CCD47B171}"/>
    <dgm:cxn modelId="{649FDEA8-0980-4700-8F08-2A4A802A5280}" type="presOf" srcId="{BA9C0971-6BFC-4B86-9D70-897D709D5A46}" destId="{CB87DC30-4D94-4DDC-A748-23FD01B7CB7F}" srcOrd="0" destOrd="0" presId="urn:microsoft.com/office/officeart/2005/8/layout/vList2"/>
    <dgm:cxn modelId="{068518F3-D871-4DC9-9E73-66FA47CDFE06}" srcId="{A04D9203-73EF-480E-92FF-2F8BD8514903}" destId="{AE950D54-D359-40D1-8D03-F220B65184DB}" srcOrd="5" destOrd="0" parTransId="{373BC57C-DB12-4E24-9CA1-841CB47BF023}" sibTransId="{7640C59A-4549-4F37-A6EB-7D1524BC29E2}"/>
    <dgm:cxn modelId="{02EC555E-F961-4B57-8AFF-97ED61F7E3E4}" type="presOf" srcId="{ED5834CE-5E71-466C-A81B-2F3B3A0E3691}" destId="{C32A6929-4984-4AFA-9C69-6FF854D7BA7C}" srcOrd="0" destOrd="0" presId="urn:microsoft.com/office/officeart/2005/8/layout/vList2"/>
    <dgm:cxn modelId="{2C1583B3-207D-427C-B886-9FBAF6E0BB8A}" srcId="{A04D9203-73EF-480E-92FF-2F8BD8514903}" destId="{77393A29-5F7D-4B21-A32B-EEB6592B2BFE}" srcOrd="8" destOrd="0" parTransId="{49A681BE-B329-415F-99FE-44B26CB1C59C}" sibTransId="{AABE0E06-2C4E-46D1-856F-C7B801FCD3E1}"/>
    <dgm:cxn modelId="{83D7D6B4-B077-445D-A4FA-EC670D129B0B}" type="presOf" srcId="{492C39CE-A5B5-45B3-88B3-BD92479B4D0A}" destId="{A89F48B4-7244-4395-9CEF-838245CA925A}" srcOrd="0" destOrd="0" presId="urn:microsoft.com/office/officeart/2005/8/layout/vList2"/>
    <dgm:cxn modelId="{4B29D884-9A29-416D-8A63-8BBD7D7FBDE2}" srcId="{A04D9203-73EF-480E-92FF-2F8BD8514903}" destId="{CBE66620-0E20-4205-9F66-7C35926B5792}" srcOrd="7" destOrd="0" parTransId="{BCF1C6C8-A103-44BA-A350-6F132963523F}" sibTransId="{AD024C5B-2CDD-402A-832C-5B0C9B2A5D9A}"/>
    <dgm:cxn modelId="{6CC21E91-52F7-4AB1-9E49-60C36BB9D64D}" srcId="{A04D9203-73EF-480E-92FF-2F8BD8514903}" destId="{3F2F0DFA-D535-4D5E-A9BC-8AE8A3903CB2}" srcOrd="2" destOrd="0" parTransId="{A536B157-6026-4E18-8F91-FD4AF2EC0355}" sibTransId="{E3C61D1E-85A5-4AC2-9E89-45FD42770EA9}"/>
    <dgm:cxn modelId="{4E16396B-CB86-4355-813B-2E713305BF3F}" type="presParOf" srcId="{BAA03A51-75D7-46D7-B3DB-6500F5C36B5D}" destId="{3C423C7C-E448-4E28-B976-55F1D82BB1DD}" srcOrd="0" destOrd="0" presId="urn:microsoft.com/office/officeart/2005/8/layout/vList2"/>
    <dgm:cxn modelId="{E77A14FD-9C42-490F-BBFA-03F1DFCC79D7}" type="presParOf" srcId="{BAA03A51-75D7-46D7-B3DB-6500F5C36B5D}" destId="{BA646341-5774-4052-8A58-68F75464C91B}" srcOrd="1" destOrd="0" presId="urn:microsoft.com/office/officeart/2005/8/layout/vList2"/>
    <dgm:cxn modelId="{6043699E-B272-4AC4-B669-8600FE3614ED}" type="presParOf" srcId="{BAA03A51-75D7-46D7-B3DB-6500F5C36B5D}" destId="{A89F48B4-7244-4395-9CEF-838245CA925A}" srcOrd="2" destOrd="0" presId="urn:microsoft.com/office/officeart/2005/8/layout/vList2"/>
    <dgm:cxn modelId="{B952207B-91BA-4763-9C72-AFEE97FB96C8}" type="presParOf" srcId="{BAA03A51-75D7-46D7-B3DB-6500F5C36B5D}" destId="{E4682092-3EDF-4215-ABBF-446B681B4C31}" srcOrd="3" destOrd="0" presId="urn:microsoft.com/office/officeart/2005/8/layout/vList2"/>
    <dgm:cxn modelId="{75E0492C-A8B7-49A1-9E14-34D117FEFEE9}" type="presParOf" srcId="{BAA03A51-75D7-46D7-B3DB-6500F5C36B5D}" destId="{654D828E-DD53-44D6-AAB5-47CAB654F40C}" srcOrd="4" destOrd="0" presId="urn:microsoft.com/office/officeart/2005/8/layout/vList2"/>
    <dgm:cxn modelId="{1FD2FC27-4DE3-49C9-B527-BB4953594F67}" type="presParOf" srcId="{BAA03A51-75D7-46D7-B3DB-6500F5C36B5D}" destId="{D9A560CF-9403-43D5-8BEE-9A306B25585B}" srcOrd="5" destOrd="0" presId="urn:microsoft.com/office/officeart/2005/8/layout/vList2"/>
    <dgm:cxn modelId="{BD56AF5C-AB64-4662-A253-D919BA3988E5}" type="presParOf" srcId="{BAA03A51-75D7-46D7-B3DB-6500F5C36B5D}" destId="{CB87DC30-4D94-4DDC-A748-23FD01B7CB7F}" srcOrd="6" destOrd="0" presId="urn:microsoft.com/office/officeart/2005/8/layout/vList2"/>
    <dgm:cxn modelId="{73C6A457-5126-4D7B-B123-7BD91AA55DBB}" type="presParOf" srcId="{BAA03A51-75D7-46D7-B3DB-6500F5C36B5D}" destId="{69AFDA96-4EEA-4A6C-9EDC-A1E2FB5E96A1}" srcOrd="7" destOrd="0" presId="urn:microsoft.com/office/officeart/2005/8/layout/vList2"/>
    <dgm:cxn modelId="{9B691E5A-4362-4813-9E7F-39A5D8F4FCC2}" type="presParOf" srcId="{BAA03A51-75D7-46D7-B3DB-6500F5C36B5D}" destId="{D8850B51-77DE-420A-AE52-FC70281CACF9}" srcOrd="8" destOrd="0" presId="urn:microsoft.com/office/officeart/2005/8/layout/vList2"/>
    <dgm:cxn modelId="{6125D9AF-EE3A-4D41-8722-72E013404AAD}" type="presParOf" srcId="{BAA03A51-75D7-46D7-B3DB-6500F5C36B5D}" destId="{654D53D1-1507-4072-8AAE-BBCB87BAC684}" srcOrd="9" destOrd="0" presId="urn:microsoft.com/office/officeart/2005/8/layout/vList2"/>
    <dgm:cxn modelId="{B13152A4-FFC0-4E3D-9BB3-2A0A7D2110B9}" type="presParOf" srcId="{BAA03A51-75D7-46D7-B3DB-6500F5C36B5D}" destId="{B6C37B78-360F-49C4-8051-E3C8601500A8}" srcOrd="10" destOrd="0" presId="urn:microsoft.com/office/officeart/2005/8/layout/vList2"/>
    <dgm:cxn modelId="{014C65B8-E175-4ED7-B5A8-1D3F8FDC4BCD}" type="presParOf" srcId="{BAA03A51-75D7-46D7-B3DB-6500F5C36B5D}" destId="{FF5FD5B4-F788-4534-8789-94097B8AEA0C}" srcOrd="11" destOrd="0" presId="urn:microsoft.com/office/officeart/2005/8/layout/vList2"/>
    <dgm:cxn modelId="{5837B523-2EBD-4592-8AC0-EEBC50D3360B}" type="presParOf" srcId="{BAA03A51-75D7-46D7-B3DB-6500F5C36B5D}" destId="{C32A6929-4984-4AFA-9C69-6FF854D7BA7C}" srcOrd="12" destOrd="0" presId="urn:microsoft.com/office/officeart/2005/8/layout/vList2"/>
    <dgm:cxn modelId="{9779B987-6E31-4B90-BCE0-F5AE1216BF95}" type="presParOf" srcId="{BAA03A51-75D7-46D7-B3DB-6500F5C36B5D}" destId="{B4A1B827-6398-4CE3-93C0-8CC9FA8DE3DA}" srcOrd="13" destOrd="0" presId="urn:microsoft.com/office/officeart/2005/8/layout/vList2"/>
    <dgm:cxn modelId="{3D5F951D-74A5-40E6-8BA7-827058E19117}" type="presParOf" srcId="{BAA03A51-75D7-46D7-B3DB-6500F5C36B5D}" destId="{453D1049-F00D-4341-A5E6-0167972C8200}" srcOrd="14" destOrd="0" presId="urn:microsoft.com/office/officeart/2005/8/layout/vList2"/>
    <dgm:cxn modelId="{B5D8578F-147D-4C61-BA74-9546B447D7FD}" type="presParOf" srcId="{BAA03A51-75D7-46D7-B3DB-6500F5C36B5D}" destId="{0556679E-9072-4616-A3CE-E3C5A5D29448}" srcOrd="15" destOrd="0" presId="urn:microsoft.com/office/officeart/2005/8/layout/vList2"/>
    <dgm:cxn modelId="{1D648B98-0810-48EB-86F2-E2022B7E886A}" type="presParOf" srcId="{BAA03A51-75D7-46D7-B3DB-6500F5C36B5D}" destId="{11938B95-2BC0-4993-9D13-CCDB7F03F150}" srcOrd="16" destOrd="0" presId="urn:microsoft.com/office/officeart/2005/8/layout/vList2"/>
    <dgm:cxn modelId="{617A3042-8EFB-42FF-B431-6E1D17D98D3A}" type="presParOf" srcId="{BAA03A51-75D7-46D7-B3DB-6500F5C36B5D}" destId="{85B5A681-999F-46A2-8146-C51C50AE3477}" srcOrd="17" destOrd="0" presId="urn:microsoft.com/office/officeart/2005/8/layout/vList2"/>
    <dgm:cxn modelId="{21808D16-26D4-4CF8-B055-2EAFE25D192B}" type="presParOf" srcId="{BAA03A51-75D7-46D7-B3DB-6500F5C36B5D}" destId="{D22F0DA0-CA9B-40AB-AB38-05CDEC70DEE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0B18ED-E6A9-43A9-A24A-50B8F5CFB9D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6535BD3-486F-4B03-A7B9-6DCA7C427F5D}">
      <dgm:prSet custT="1"/>
      <dgm:spPr/>
      <dgm:t>
        <a:bodyPr/>
        <a:lstStyle/>
        <a:p>
          <a:pPr rtl="0" eaLnBrk="1" latinLnBrk="0" hangingPunct="1">
            <a:buClrTx/>
            <a:buSzPts val="2800"/>
            <a:buFont typeface="Arial" panose="020B0604020202020204" pitchFamily="34" charset="0"/>
            <a:buChar char="•"/>
          </a:pPr>
          <a:r>
            <a:rPr lang="en-GB" sz="1600" dirty="0">
              <a:solidFill>
                <a:srgbClr val="2E75B6"/>
              </a:solidFill>
            </a:rPr>
            <a:t>Mapping, GIS</a:t>
          </a:r>
        </a:p>
      </dgm:t>
    </dgm:pt>
    <dgm:pt modelId="{51372F6F-D50F-496F-ACD7-A61F49C3A43C}" type="parTrans" cxnId="{E8696E81-5285-49EA-939D-072E83E3DF3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67356D40-1FFD-4D05-B875-34E2F038BF43}" type="sibTrans" cxnId="{E8696E81-5285-49EA-939D-072E83E3DF3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67C44A9D-ED94-4908-A557-0ECD504D52E6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Sectorisation (DMAs)</a:t>
          </a:r>
        </a:p>
      </dgm:t>
    </dgm:pt>
    <dgm:pt modelId="{235452F5-65F7-4A7E-98E4-5775FAD0FB25}" type="parTrans" cxnId="{AC8AD359-36EA-4D37-974A-FB3AA27B57F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B034701D-C0E9-4C0F-93A2-BD10D4422269}" type="sibTrans" cxnId="{AC8AD359-36EA-4D37-974A-FB3AA27B57F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82367254-C488-4561-8AE5-5E32E4733092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NRW assessment</a:t>
          </a:r>
        </a:p>
      </dgm:t>
    </dgm:pt>
    <dgm:pt modelId="{A9EC1BBA-2EE7-455C-8C9A-045AA78ED5E1}" type="parTrans" cxnId="{73830F11-C564-44FA-9843-3B981E738F10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C434F3E3-AB0F-4CF6-BC73-F23927832D2F}" type="sibTrans" cxnId="{73830F11-C564-44FA-9843-3B981E738F10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917AC23F-6F7E-44A2-8126-668C8203194D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Hydraulic modelling</a:t>
          </a:r>
        </a:p>
      </dgm:t>
    </dgm:pt>
    <dgm:pt modelId="{4143FCB6-7778-43FE-977F-21A91933FB5F}" type="parTrans" cxnId="{9FF8A670-4592-4727-856C-9C0838D88D6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21400746-760E-437E-AC2B-709F55E6D243}" type="sibTrans" cxnId="{9FF8A670-4592-4727-856C-9C0838D88D6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A90C80B6-8148-4F8D-B472-114AC2AEE08E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Energy efficiency</a:t>
          </a:r>
        </a:p>
      </dgm:t>
    </dgm:pt>
    <dgm:pt modelId="{24CD850C-AACA-424B-9ABC-CD5F2CBAFCFA}" type="parTrans" cxnId="{84F4D9D0-1681-4E18-87C8-7B8D1EAA3C9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91DBF860-4D97-41B7-A0BE-23290D09724F}" type="sibTrans" cxnId="{84F4D9D0-1681-4E18-87C8-7B8D1EAA3C9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C5D003E2-80AB-479A-B758-26683FB41A7A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O&amp;M concept</a:t>
          </a:r>
        </a:p>
      </dgm:t>
    </dgm:pt>
    <dgm:pt modelId="{FC2F52B5-A86F-4252-B4D7-52D61C2EA7E7}" type="parTrans" cxnId="{557499F6-AEF2-4744-B831-1FC7E224557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737093E7-6B95-4853-B01A-954E5A6A03B8}" type="sibTrans" cxnId="{557499F6-AEF2-4744-B831-1FC7E224557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F3B2404B-4859-4007-BC8A-E535E468013C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Leak detection training</a:t>
          </a:r>
        </a:p>
      </dgm:t>
    </dgm:pt>
    <dgm:pt modelId="{787F0DB7-FCBA-4067-A99A-4775AE422346}" type="parTrans" cxnId="{4F1D40BB-46E6-4218-816D-DD88F67AA2C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49122429-0FB5-49F2-A75D-50CE06224ECF}" type="sibTrans" cxnId="{4F1D40BB-46E6-4218-816D-DD88F67AA2C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ABB0A6F4-AD44-4E9A-946C-B85D42DF50CD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Procurement of leak detection equipment</a:t>
          </a:r>
        </a:p>
      </dgm:t>
    </dgm:pt>
    <dgm:pt modelId="{94453810-358F-46A9-B7CC-E425D23CF9E1}" type="parTrans" cxnId="{27675016-4FCB-429D-A26A-F68E40A70862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EB7C494E-8442-4FCC-90CC-38A412E8AA54}" type="sibTrans" cxnId="{27675016-4FCB-429D-A26A-F68E40A70862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8C596A88-9DD2-4A6D-A616-938453BAB159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rgbClr val="2E75B6"/>
              </a:solidFill>
            </a:rPr>
            <a:t>Action plan for NRW reduction</a:t>
          </a:r>
        </a:p>
      </dgm:t>
    </dgm:pt>
    <dgm:pt modelId="{F83A6F0C-7DCA-4D8C-9269-C41C6164B74C}" type="parTrans" cxnId="{3BEF49DB-8D3C-4E68-A6BA-D9632FB7C30D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124A514B-CA3F-4193-B27B-114A4A42CEB9}" type="sibTrans" cxnId="{3BEF49DB-8D3C-4E68-A6BA-D9632FB7C30D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7E71F254-59E3-447D-BC47-7BDDA92D32F2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Implementation of investment measures</a:t>
          </a:r>
        </a:p>
      </dgm:t>
    </dgm:pt>
    <dgm:pt modelId="{CCE0F0F4-20BE-4E89-BB7E-AEC7C3939384}" type="parTrans" cxnId="{E458F376-3DDC-4A0F-9A1C-EC75767A810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F433CD06-7891-439E-A41A-0D77CF6D4040}" type="sibTrans" cxnId="{E458F376-3DDC-4A0F-9A1C-EC75767A810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7E02CECF-51AE-47BD-97AD-404A52796DCC}" type="pres">
      <dgm:prSet presAssocID="{A50B18ED-E6A9-43A9-A24A-50B8F5CFB9DD}" presName="vert0" presStyleCnt="0">
        <dgm:presLayoutVars>
          <dgm:dir/>
          <dgm:animOne val="branch"/>
          <dgm:animLvl val="lvl"/>
        </dgm:presLayoutVars>
      </dgm:prSet>
      <dgm:spPr/>
    </dgm:pt>
    <dgm:pt modelId="{1C01A65E-2980-4CE9-8FC2-2645E1328A34}" type="pres">
      <dgm:prSet presAssocID="{26535BD3-486F-4B03-A7B9-6DCA7C427F5D}" presName="thickLine" presStyleLbl="alignNode1" presStyleIdx="0" presStyleCnt="10"/>
      <dgm:spPr/>
    </dgm:pt>
    <dgm:pt modelId="{859D80BB-41E7-4FB8-9CB3-5618AB06B3CF}" type="pres">
      <dgm:prSet presAssocID="{26535BD3-486F-4B03-A7B9-6DCA7C427F5D}" presName="horz1" presStyleCnt="0"/>
      <dgm:spPr/>
    </dgm:pt>
    <dgm:pt modelId="{DA474D45-B864-4536-A56A-D7219622A478}" type="pres">
      <dgm:prSet presAssocID="{26535BD3-486F-4B03-A7B9-6DCA7C427F5D}" presName="tx1" presStyleLbl="revTx" presStyleIdx="0" presStyleCnt="10"/>
      <dgm:spPr/>
    </dgm:pt>
    <dgm:pt modelId="{BB30365B-01DF-47A3-9701-BAC686301582}" type="pres">
      <dgm:prSet presAssocID="{26535BD3-486F-4B03-A7B9-6DCA7C427F5D}" presName="vert1" presStyleCnt="0"/>
      <dgm:spPr/>
    </dgm:pt>
    <dgm:pt modelId="{A37ABA64-C4BA-4A96-AFB5-30D10A789CD5}" type="pres">
      <dgm:prSet presAssocID="{67C44A9D-ED94-4908-A557-0ECD504D52E6}" presName="thickLine" presStyleLbl="alignNode1" presStyleIdx="1" presStyleCnt="10"/>
      <dgm:spPr/>
    </dgm:pt>
    <dgm:pt modelId="{3CBA4156-D6E0-441E-9550-CEE2334235A5}" type="pres">
      <dgm:prSet presAssocID="{67C44A9D-ED94-4908-A557-0ECD504D52E6}" presName="horz1" presStyleCnt="0"/>
      <dgm:spPr/>
    </dgm:pt>
    <dgm:pt modelId="{B928EEC0-1099-4B5A-8B51-88FDFAF0C6F8}" type="pres">
      <dgm:prSet presAssocID="{67C44A9D-ED94-4908-A557-0ECD504D52E6}" presName="tx1" presStyleLbl="revTx" presStyleIdx="1" presStyleCnt="10"/>
      <dgm:spPr/>
    </dgm:pt>
    <dgm:pt modelId="{446175B6-5251-4393-8B2D-FA9269FA9C81}" type="pres">
      <dgm:prSet presAssocID="{67C44A9D-ED94-4908-A557-0ECD504D52E6}" presName="vert1" presStyleCnt="0"/>
      <dgm:spPr/>
    </dgm:pt>
    <dgm:pt modelId="{271DED27-ACCE-4A49-83E7-9EF52CA296FA}" type="pres">
      <dgm:prSet presAssocID="{82367254-C488-4561-8AE5-5E32E4733092}" presName="thickLine" presStyleLbl="alignNode1" presStyleIdx="2" presStyleCnt="10"/>
      <dgm:spPr/>
    </dgm:pt>
    <dgm:pt modelId="{A94FC215-3F8A-4828-B07F-E3312E1F365B}" type="pres">
      <dgm:prSet presAssocID="{82367254-C488-4561-8AE5-5E32E4733092}" presName="horz1" presStyleCnt="0"/>
      <dgm:spPr/>
    </dgm:pt>
    <dgm:pt modelId="{63F26952-EBB9-4D8B-95AA-386993E305F0}" type="pres">
      <dgm:prSet presAssocID="{82367254-C488-4561-8AE5-5E32E4733092}" presName="tx1" presStyleLbl="revTx" presStyleIdx="2" presStyleCnt="10"/>
      <dgm:spPr/>
    </dgm:pt>
    <dgm:pt modelId="{E92C8EE2-4556-4AC8-A884-02F0B336D398}" type="pres">
      <dgm:prSet presAssocID="{82367254-C488-4561-8AE5-5E32E4733092}" presName="vert1" presStyleCnt="0"/>
      <dgm:spPr/>
    </dgm:pt>
    <dgm:pt modelId="{A3D72AB2-E766-4C79-8CC9-2167A1FA8493}" type="pres">
      <dgm:prSet presAssocID="{917AC23F-6F7E-44A2-8126-668C8203194D}" presName="thickLine" presStyleLbl="alignNode1" presStyleIdx="3" presStyleCnt="10"/>
      <dgm:spPr/>
    </dgm:pt>
    <dgm:pt modelId="{68E9FC0B-BE2D-4793-AEB3-792DB177F1D9}" type="pres">
      <dgm:prSet presAssocID="{917AC23F-6F7E-44A2-8126-668C8203194D}" presName="horz1" presStyleCnt="0"/>
      <dgm:spPr/>
    </dgm:pt>
    <dgm:pt modelId="{840FB134-0C01-4CBA-8472-CC04193BDFF4}" type="pres">
      <dgm:prSet presAssocID="{917AC23F-6F7E-44A2-8126-668C8203194D}" presName="tx1" presStyleLbl="revTx" presStyleIdx="3" presStyleCnt="10"/>
      <dgm:spPr/>
    </dgm:pt>
    <dgm:pt modelId="{0C00CD57-00DE-4A71-ACD8-F0A6429DFBFA}" type="pres">
      <dgm:prSet presAssocID="{917AC23F-6F7E-44A2-8126-668C8203194D}" presName="vert1" presStyleCnt="0"/>
      <dgm:spPr/>
    </dgm:pt>
    <dgm:pt modelId="{ABD0FC3E-1957-47EC-B1FC-FF54AC92E1CC}" type="pres">
      <dgm:prSet presAssocID="{A90C80B6-8148-4F8D-B472-114AC2AEE08E}" presName="thickLine" presStyleLbl="alignNode1" presStyleIdx="4" presStyleCnt="10"/>
      <dgm:spPr/>
    </dgm:pt>
    <dgm:pt modelId="{6414320A-55A4-4F28-822E-59975AF44A0C}" type="pres">
      <dgm:prSet presAssocID="{A90C80B6-8148-4F8D-B472-114AC2AEE08E}" presName="horz1" presStyleCnt="0"/>
      <dgm:spPr/>
    </dgm:pt>
    <dgm:pt modelId="{398177ED-10CE-44D6-960E-517F56ECA521}" type="pres">
      <dgm:prSet presAssocID="{A90C80B6-8148-4F8D-B472-114AC2AEE08E}" presName="tx1" presStyleLbl="revTx" presStyleIdx="4" presStyleCnt="10"/>
      <dgm:spPr/>
    </dgm:pt>
    <dgm:pt modelId="{F22F80F9-03BD-4A3E-B870-47B257341CE6}" type="pres">
      <dgm:prSet presAssocID="{A90C80B6-8148-4F8D-B472-114AC2AEE08E}" presName="vert1" presStyleCnt="0"/>
      <dgm:spPr/>
    </dgm:pt>
    <dgm:pt modelId="{D2C8A355-B443-4284-A871-E2374659A2CB}" type="pres">
      <dgm:prSet presAssocID="{C5D003E2-80AB-479A-B758-26683FB41A7A}" presName="thickLine" presStyleLbl="alignNode1" presStyleIdx="5" presStyleCnt="10"/>
      <dgm:spPr/>
    </dgm:pt>
    <dgm:pt modelId="{FBA03595-41A3-43B0-BA11-A6BC6CE4F95D}" type="pres">
      <dgm:prSet presAssocID="{C5D003E2-80AB-479A-B758-26683FB41A7A}" presName="horz1" presStyleCnt="0"/>
      <dgm:spPr/>
    </dgm:pt>
    <dgm:pt modelId="{11980BB2-ADD7-4F6E-98E0-9A99A9DF9FF5}" type="pres">
      <dgm:prSet presAssocID="{C5D003E2-80AB-479A-B758-26683FB41A7A}" presName="tx1" presStyleLbl="revTx" presStyleIdx="5" presStyleCnt="10"/>
      <dgm:spPr/>
    </dgm:pt>
    <dgm:pt modelId="{5050B01B-2852-44F6-951A-FF34943478CD}" type="pres">
      <dgm:prSet presAssocID="{C5D003E2-80AB-479A-B758-26683FB41A7A}" presName="vert1" presStyleCnt="0"/>
      <dgm:spPr/>
    </dgm:pt>
    <dgm:pt modelId="{221D8EDD-F561-4D69-BD76-BFE136FD036F}" type="pres">
      <dgm:prSet presAssocID="{F3B2404B-4859-4007-BC8A-E535E468013C}" presName="thickLine" presStyleLbl="alignNode1" presStyleIdx="6" presStyleCnt="10"/>
      <dgm:spPr/>
    </dgm:pt>
    <dgm:pt modelId="{7C5F28C1-1ABB-41BF-895A-8F2C33A5B411}" type="pres">
      <dgm:prSet presAssocID="{F3B2404B-4859-4007-BC8A-E535E468013C}" presName="horz1" presStyleCnt="0"/>
      <dgm:spPr/>
    </dgm:pt>
    <dgm:pt modelId="{B1FF3389-CB85-416F-9573-EB2FD644224C}" type="pres">
      <dgm:prSet presAssocID="{F3B2404B-4859-4007-BC8A-E535E468013C}" presName="tx1" presStyleLbl="revTx" presStyleIdx="6" presStyleCnt="10"/>
      <dgm:spPr/>
    </dgm:pt>
    <dgm:pt modelId="{D4F8E92F-E9ED-4618-BD61-0E004F715CDB}" type="pres">
      <dgm:prSet presAssocID="{F3B2404B-4859-4007-BC8A-E535E468013C}" presName="vert1" presStyleCnt="0"/>
      <dgm:spPr/>
    </dgm:pt>
    <dgm:pt modelId="{03D7BF60-3EE0-4048-9CFF-0E5FDE4FB513}" type="pres">
      <dgm:prSet presAssocID="{ABB0A6F4-AD44-4E9A-946C-B85D42DF50CD}" presName="thickLine" presStyleLbl="alignNode1" presStyleIdx="7" presStyleCnt="10"/>
      <dgm:spPr/>
    </dgm:pt>
    <dgm:pt modelId="{25655423-22B7-44DD-93D3-4A8B43635567}" type="pres">
      <dgm:prSet presAssocID="{ABB0A6F4-AD44-4E9A-946C-B85D42DF50CD}" presName="horz1" presStyleCnt="0"/>
      <dgm:spPr/>
    </dgm:pt>
    <dgm:pt modelId="{A12F5E4D-F8E6-4652-BD85-BD6B4F9495A7}" type="pres">
      <dgm:prSet presAssocID="{ABB0A6F4-AD44-4E9A-946C-B85D42DF50CD}" presName="tx1" presStyleLbl="revTx" presStyleIdx="7" presStyleCnt="10"/>
      <dgm:spPr/>
    </dgm:pt>
    <dgm:pt modelId="{6C97C8D7-9F4B-4D16-A48D-B5C4572BF77D}" type="pres">
      <dgm:prSet presAssocID="{ABB0A6F4-AD44-4E9A-946C-B85D42DF50CD}" presName="vert1" presStyleCnt="0"/>
      <dgm:spPr/>
    </dgm:pt>
    <dgm:pt modelId="{871BE754-CA67-4446-9ABE-D211DD4D2342}" type="pres">
      <dgm:prSet presAssocID="{8C596A88-9DD2-4A6D-A616-938453BAB159}" presName="thickLine" presStyleLbl="alignNode1" presStyleIdx="8" presStyleCnt="10"/>
      <dgm:spPr/>
    </dgm:pt>
    <dgm:pt modelId="{8C2A4BD6-9CBA-46F0-8E13-8E49AF92F299}" type="pres">
      <dgm:prSet presAssocID="{8C596A88-9DD2-4A6D-A616-938453BAB159}" presName="horz1" presStyleCnt="0"/>
      <dgm:spPr/>
    </dgm:pt>
    <dgm:pt modelId="{5E6C52A0-FFF7-44AE-BCDA-F175E18E7D91}" type="pres">
      <dgm:prSet presAssocID="{8C596A88-9DD2-4A6D-A616-938453BAB159}" presName="tx1" presStyleLbl="revTx" presStyleIdx="8" presStyleCnt="10"/>
      <dgm:spPr/>
    </dgm:pt>
    <dgm:pt modelId="{87F3073C-CEA7-4B59-9964-E669D07B87B3}" type="pres">
      <dgm:prSet presAssocID="{8C596A88-9DD2-4A6D-A616-938453BAB159}" presName="vert1" presStyleCnt="0"/>
      <dgm:spPr/>
    </dgm:pt>
    <dgm:pt modelId="{83F4C86C-D988-40E6-995E-9927B6C22D63}" type="pres">
      <dgm:prSet presAssocID="{7E71F254-59E3-447D-BC47-7BDDA92D32F2}" presName="thickLine" presStyleLbl="alignNode1" presStyleIdx="9" presStyleCnt="10"/>
      <dgm:spPr/>
    </dgm:pt>
    <dgm:pt modelId="{31856431-B144-4558-B60A-2F1C08BCE859}" type="pres">
      <dgm:prSet presAssocID="{7E71F254-59E3-447D-BC47-7BDDA92D32F2}" presName="horz1" presStyleCnt="0"/>
      <dgm:spPr/>
    </dgm:pt>
    <dgm:pt modelId="{B80D2C1D-EC2B-4E96-8ACB-F3860117C401}" type="pres">
      <dgm:prSet presAssocID="{7E71F254-59E3-447D-BC47-7BDDA92D32F2}" presName="tx1" presStyleLbl="revTx" presStyleIdx="9" presStyleCnt="10"/>
      <dgm:spPr/>
    </dgm:pt>
    <dgm:pt modelId="{535C3E49-21F0-41B0-8878-79F7298D5DAA}" type="pres">
      <dgm:prSet presAssocID="{7E71F254-59E3-447D-BC47-7BDDA92D32F2}" presName="vert1" presStyleCnt="0"/>
      <dgm:spPr/>
    </dgm:pt>
  </dgm:ptLst>
  <dgm:cxnLst>
    <dgm:cxn modelId="{97226506-0A96-436E-A6C1-FF08F80B4F58}" type="presOf" srcId="{A50B18ED-E6A9-43A9-A24A-50B8F5CFB9DD}" destId="{7E02CECF-51AE-47BD-97AD-404A52796DCC}" srcOrd="0" destOrd="0" presId="urn:microsoft.com/office/officeart/2008/layout/LinedList"/>
    <dgm:cxn modelId="{4F1D40BB-46E6-4218-816D-DD88F67AA2C3}" srcId="{A50B18ED-E6A9-43A9-A24A-50B8F5CFB9DD}" destId="{F3B2404B-4859-4007-BC8A-E535E468013C}" srcOrd="6" destOrd="0" parTransId="{787F0DB7-FCBA-4067-A99A-4775AE422346}" sibTransId="{49122429-0FB5-49F2-A75D-50CE06224ECF}"/>
    <dgm:cxn modelId="{D837B6A1-29C5-42DE-93B1-5ADC905DBE38}" type="presOf" srcId="{F3B2404B-4859-4007-BC8A-E535E468013C}" destId="{B1FF3389-CB85-416F-9573-EB2FD644224C}" srcOrd="0" destOrd="0" presId="urn:microsoft.com/office/officeart/2008/layout/LinedList"/>
    <dgm:cxn modelId="{09A78442-E632-43B5-B8AB-F7FA6624DEC1}" type="presOf" srcId="{82367254-C488-4561-8AE5-5E32E4733092}" destId="{63F26952-EBB9-4D8B-95AA-386993E305F0}" srcOrd="0" destOrd="0" presId="urn:microsoft.com/office/officeart/2008/layout/LinedList"/>
    <dgm:cxn modelId="{625C07DE-3CFD-425E-A4EF-3068CE55179F}" type="presOf" srcId="{8C596A88-9DD2-4A6D-A616-938453BAB159}" destId="{5E6C52A0-FFF7-44AE-BCDA-F175E18E7D91}" srcOrd="0" destOrd="0" presId="urn:microsoft.com/office/officeart/2008/layout/LinedList"/>
    <dgm:cxn modelId="{AC8AD359-36EA-4D37-974A-FB3AA27B57F7}" srcId="{A50B18ED-E6A9-43A9-A24A-50B8F5CFB9DD}" destId="{67C44A9D-ED94-4908-A557-0ECD504D52E6}" srcOrd="1" destOrd="0" parTransId="{235452F5-65F7-4A7E-98E4-5775FAD0FB25}" sibTransId="{B034701D-C0E9-4C0F-93A2-BD10D4422269}"/>
    <dgm:cxn modelId="{E8696E81-5285-49EA-939D-072E83E3DF33}" srcId="{A50B18ED-E6A9-43A9-A24A-50B8F5CFB9DD}" destId="{26535BD3-486F-4B03-A7B9-6DCA7C427F5D}" srcOrd="0" destOrd="0" parTransId="{51372F6F-D50F-496F-ACD7-A61F49C3A43C}" sibTransId="{67356D40-1FFD-4D05-B875-34E2F038BF43}"/>
    <dgm:cxn modelId="{8D8D63A7-673B-435C-BBA2-CE3C3F97B63B}" type="presOf" srcId="{67C44A9D-ED94-4908-A557-0ECD504D52E6}" destId="{B928EEC0-1099-4B5A-8B51-88FDFAF0C6F8}" srcOrd="0" destOrd="0" presId="urn:microsoft.com/office/officeart/2008/layout/LinedList"/>
    <dgm:cxn modelId="{811B660C-40B2-4FDF-8777-5E0809FD7D09}" type="presOf" srcId="{ABB0A6F4-AD44-4E9A-946C-B85D42DF50CD}" destId="{A12F5E4D-F8E6-4652-BD85-BD6B4F9495A7}" srcOrd="0" destOrd="0" presId="urn:microsoft.com/office/officeart/2008/layout/LinedList"/>
    <dgm:cxn modelId="{557499F6-AEF2-4744-B831-1FC7E2245573}" srcId="{A50B18ED-E6A9-43A9-A24A-50B8F5CFB9DD}" destId="{C5D003E2-80AB-479A-B758-26683FB41A7A}" srcOrd="5" destOrd="0" parTransId="{FC2F52B5-A86F-4252-B4D7-52D61C2EA7E7}" sibTransId="{737093E7-6B95-4853-B01A-954E5A6A03B8}"/>
    <dgm:cxn modelId="{9FF8A670-4592-4727-856C-9C0838D88D67}" srcId="{A50B18ED-E6A9-43A9-A24A-50B8F5CFB9DD}" destId="{917AC23F-6F7E-44A2-8126-668C8203194D}" srcOrd="3" destOrd="0" parTransId="{4143FCB6-7778-43FE-977F-21A91933FB5F}" sibTransId="{21400746-760E-437E-AC2B-709F55E6D243}"/>
    <dgm:cxn modelId="{84F4D9D0-1681-4E18-87C8-7B8D1EAA3C93}" srcId="{A50B18ED-E6A9-43A9-A24A-50B8F5CFB9DD}" destId="{A90C80B6-8148-4F8D-B472-114AC2AEE08E}" srcOrd="4" destOrd="0" parTransId="{24CD850C-AACA-424B-9ABC-CD5F2CBAFCFA}" sibTransId="{91DBF860-4D97-41B7-A0BE-23290D09724F}"/>
    <dgm:cxn modelId="{0C85EA1F-D6E9-46F6-B42D-BF76386D9AF4}" type="presOf" srcId="{917AC23F-6F7E-44A2-8126-668C8203194D}" destId="{840FB134-0C01-4CBA-8472-CC04193BDFF4}" srcOrd="0" destOrd="0" presId="urn:microsoft.com/office/officeart/2008/layout/LinedList"/>
    <dgm:cxn modelId="{3BEF49DB-8D3C-4E68-A6BA-D9632FB7C30D}" srcId="{A50B18ED-E6A9-43A9-A24A-50B8F5CFB9DD}" destId="{8C596A88-9DD2-4A6D-A616-938453BAB159}" srcOrd="8" destOrd="0" parTransId="{F83A6F0C-7DCA-4D8C-9269-C41C6164B74C}" sibTransId="{124A514B-CA3F-4193-B27B-114A4A42CEB9}"/>
    <dgm:cxn modelId="{A7AC32C5-1306-4E7B-A151-3C791545C8B6}" type="presOf" srcId="{26535BD3-486F-4B03-A7B9-6DCA7C427F5D}" destId="{DA474D45-B864-4536-A56A-D7219622A478}" srcOrd="0" destOrd="0" presId="urn:microsoft.com/office/officeart/2008/layout/LinedList"/>
    <dgm:cxn modelId="{FDC87D8B-2E13-4C26-9BB7-CD8A20D62618}" type="presOf" srcId="{C5D003E2-80AB-479A-B758-26683FB41A7A}" destId="{11980BB2-ADD7-4F6E-98E0-9A99A9DF9FF5}" srcOrd="0" destOrd="0" presId="urn:microsoft.com/office/officeart/2008/layout/LinedList"/>
    <dgm:cxn modelId="{E458F376-3DDC-4A0F-9A1C-EC75767A8103}" srcId="{A50B18ED-E6A9-43A9-A24A-50B8F5CFB9DD}" destId="{7E71F254-59E3-447D-BC47-7BDDA92D32F2}" srcOrd="9" destOrd="0" parTransId="{CCE0F0F4-20BE-4E89-BB7E-AEC7C3939384}" sibTransId="{F433CD06-7891-439E-A41A-0D77CF6D4040}"/>
    <dgm:cxn modelId="{73830F11-C564-44FA-9843-3B981E738F10}" srcId="{A50B18ED-E6A9-43A9-A24A-50B8F5CFB9DD}" destId="{82367254-C488-4561-8AE5-5E32E4733092}" srcOrd="2" destOrd="0" parTransId="{A9EC1BBA-2EE7-455C-8C9A-045AA78ED5E1}" sibTransId="{C434F3E3-AB0F-4CF6-BC73-F23927832D2F}"/>
    <dgm:cxn modelId="{64ECEAAE-3F2E-4B45-A35F-6273EA9FB971}" type="presOf" srcId="{7E71F254-59E3-447D-BC47-7BDDA92D32F2}" destId="{B80D2C1D-EC2B-4E96-8ACB-F3860117C401}" srcOrd="0" destOrd="0" presId="urn:microsoft.com/office/officeart/2008/layout/LinedList"/>
    <dgm:cxn modelId="{F18294D0-1E6C-4856-A0A2-D5AB526FB7DB}" type="presOf" srcId="{A90C80B6-8148-4F8D-B472-114AC2AEE08E}" destId="{398177ED-10CE-44D6-960E-517F56ECA521}" srcOrd="0" destOrd="0" presId="urn:microsoft.com/office/officeart/2008/layout/LinedList"/>
    <dgm:cxn modelId="{27675016-4FCB-429D-A26A-F68E40A70862}" srcId="{A50B18ED-E6A9-43A9-A24A-50B8F5CFB9DD}" destId="{ABB0A6F4-AD44-4E9A-946C-B85D42DF50CD}" srcOrd="7" destOrd="0" parTransId="{94453810-358F-46A9-B7CC-E425D23CF9E1}" sibTransId="{EB7C494E-8442-4FCC-90CC-38A412E8AA54}"/>
    <dgm:cxn modelId="{3BCA4F76-994B-4463-9470-ED66BEF3CE3E}" type="presParOf" srcId="{7E02CECF-51AE-47BD-97AD-404A52796DCC}" destId="{1C01A65E-2980-4CE9-8FC2-2645E1328A34}" srcOrd="0" destOrd="0" presId="urn:microsoft.com/office/officeart/2008/layout/LinedList"/>
    <dgm:cxn modelId="{9EE8A858-F26A-4B27-99D2-140124F7AA19}" type="presParOf" srcId="{7E02CECF-51AE-47BD-97AD-404A52796DCC}" destId="{859D80BB-41E7-4FB8-9CB3-5618AB06B3CF}" srcOrd="1" destOrd="0" presId="urn:microsoft.com/office/officeart/2008/layout/LinedList"/>
    <dgm:cxn modelId="{943C31BD-4DDD-4EF6-BFD8-3D3709CDEC10}" type="presParOf" srcId="{859D80BB-41E7-4FB8-9CB3-5618AB06B3CF}" destId="{DA474D45-B864-4536-A56A-D7219622A478}" srcOrd="0" destOrd="0" presId="urn:microsoft.com/office/officeart/2008/layout/LinedList"/>
    <dgm:cxn modelId="{F3CAFB1B-272F-4B5A-9FDC-743622392A79}" type="presParOf" srcId="{859D80BB-41E7-4FB8-9CB3-5618AB06B3CF}" destId="{BB30365B-01DF-47A3-9701-BAC686301582}" srcOrd="1" destOrd="0" presId="urn:microsoft.com/office/officeart/2008/layout/LinedList"/>
    <dgm:cxn modelId="{2113C03C-199D-4526-AD45-B69B93F7172E}" type="presParOf" srcId="{7E02CECF-51AE-47BD-97AD-404A52796DCC}" destId="{A37ABA64-C4BA-4A96-AFB5-30D10A789CD5}" srcOrd="2" destOrd="0" presId="urn:microsoft.com/office/officeart/2008/layout/LinedList"/>
    <dgm:cxn modelId="{FFE83DDA-992A-4FAA-8453-5D46091EFFB6}" type="presParOf" srcId="{7E02CECF-51AE-47BD-97AD-404A52796DCC}" destId="{3CBA4156-D6E0-441E-9550-CEE2334235A5}" srcOrd="3" destOrd="0" presId="urn:microsoft.com/office/officeart/2008/layout/LinedList"/>
    <dgm:cxn modelId="{C7FF3A7F-D318-43AA-B5BD-34E789994432}" type="presParOf" srcId="{3CBA4156-D6E0-441E-9550-CEE2334235A5}" destId="{B928EEC0-1099-4B5A-8B51-88FDFAF0C6F8}" srcOrd="0" destOrd="0" presId="urn:microsoft.com/office/officeart/2008/layout/LinedList"/>
    <dgm:cxn modelId="{CDFA02CD-E15C-421D-891E-46B434EE3388}" type="presParOf" srcId="{3CBA4156-D6E0-441E-9550-CEE2334235A5}" destId="{446175B6-5251-4393-8B2D-FA9269FA9C81}" srcOrd="1" destOrd="0" presId="urn:microsoft.com/office/officeart/2008/layout/LinedList"/>
    <dgm:cxn modelId="{F8EB06DB-1AA3-42F9-920B-7FDE81036755}" type="presParOf" srcId="{7E02CECF-51AE-47BD-97AD-404A52796DCC}" destId="{271DED27-ACCE-4A49-83E7-9EF52CA296FA}" srcOrd="4" destOrd="0" presId="urn:microsoft.com/office/officeart/2008/layout/LinedList"/>
    <dgm:cxn modelId="{6CA0AD7C-DC7D-4C44-99A6-5920E1FD304A}" type="presParOf" srcId="{7E02CECF-51AE-47BD-97AD-404A52796DCC}" destId="{A94FC215-3F8A-4828-B07F-E3312E1F365B}" srcOrd="5" destOrd="0" presId="urn:microsoft.com/office/officeart/2008/layout/LinedList"/>
    <dgm:cxn modelId="{7889E6B0-B0F2-461F-9550-834FF67CDDB8}" type="presParOf" srcId="{A94FC215-3F8A-4828-B07F-E3312E1F365B}" destId="{63F26952-EBB9-4D8B-95AA-386993E305F0}" srcOrd="0" destOrd="0" presId="urn:microsoft.com/office/officeart/2008/layout/LinedList"/>
    <dgm:cxn modelId="{FE8014A1-69A1-4F1A-8C30-F6E24F489EB7}" type="presParOf" srcId="{A94FC215-3F8A-4828-B07F-E3312E1F365B}" destId="{E92C8EE2-4556-4AC8-A884-02F0B336D398}" srcOrd="1" destOrd="0" presId="urn:microsoft.com/office/officeart/2008/layout/LinedList"/>
    <dgm:cxn modelId="{1036C7E9-C8B9-4DAF-B1F1-E06B05EFA64A}" type="presParOf" srcId="{7E02CECF-51AE-47BD-97AD-404A52796DCC}" destId="{A3D72AB2-E766-4C79-8CC9-2167A1FA8493}" srcOrd="6" destOrd="0" presId="urn:microsoft.com/office/officeart/2008/layout/LinedList"/>
    <dgm:cxn modelId="{C1E3AEF3-699E-4272-86DE-FDDC6499041F}" type="presParOf" srcId="{7E02CECF-51AE-47BD-97AD-404A52796DCC}" destId="{68E9FC0B-BE2D-4793-AEB3-792DB177F1D9}" srcOrd="7" destOrd="0" presId="urn:microsoft.com/office/officeart/2008/layout/LinedList"/>
    <dgm:cxn modelId="{547384CA-42ED-4F94-9517-2B16B0F89D03}" type="presParOf" srcId="{68E9FC0B-BE2D-4793-AEB3-792DB177F1D9}" destId="{840FB134-0C01-4CBA-8472-CC04193BDFF4}" srcOrd="0" destOrd="0" presId="urn:microsoft.com/office/officeart/2008/layout/LinedList"/>
    <dgm:cxn modelId="{FEFBC48D-8DC9-4DD5-B87E-51520FDEBD93}" type="presParOf" srcId="{68E9FC0B-BE2D-4793-AEB3-792DB177F1D9}" destId="{0C00CD57-00DE-4A71-ACD8-F0A6429DFBFA}" srcOrd="1" destOrd="0" presId="urn:microsoft.com/office/officeart/2008/layout/LinedList"/>
    <dgm:cxn modelId="{4B381016-BBB2-44C5-A0DD-F017F4EB0492}" type="presParOf" srcId="{7E02CECF-51AE-47BD-97AD-404A52796DCC}" destId="{ABD0FC3E-1957-47EC-B1FC-FF54AC92E1CC}" srcOrd="8" destOrd="0" presId="urn:microsoft.com/office/officeart/2008/layout/LinedList"/>
    <dgm:cxn modelId="{F2290E7F-30C8-4737-B5F9-FB5D3F5912B6}" type="presParOf" srcId="{7E02CECF-51AE-47BD-97AD-404A52796DCC}" destId="{6414320A-55A4-4F28-822E-59975AF44A0C}" srcOrd="9" destOrd="0" presId="urn:microsoft.com/office/officeart/2008/layout/LinedList"/>
    <dgm:cxn modelId="{9BB869FE-8A23-4BB3-A72A-2B37F333ACEB}" type="presParOf" srcId="{6414320A-55A4-4F28-822E-59975AF44A0C}" destId="{398177ED-10CE-44D6-960E-517F56ECA521}" srcOrd="0" destOrd="0" presId="urn:microsoft.com/office/officeart/2008/layout/LinedList"/>
    <dgm:cxn modelId="{27F57991-FAF9-41D2-AD25-C1F3B01AEE12}" type="presParOf" srcId="{6414320A-55A4-4F28-822E-59975AF44A0C}" destId="{F22F80F9-03BD-4A3E-B870-47B257341CE6}" srcOrd="1" destOrd="0" presId="urn:microsoft.com/office/officeart/2008/layout/LinedList"/>
    <dgm:cxn modelId="{1B9C7679-1D62-4804-9046-CD889D07C590}" type="presParOf" srcId="{7E02CECF-51AE-47BD-97AD-404A52796DCC}" destId="{D2C8A355-B443-4284-A871-E2374659A2CB}" srcOrd="10" destOrd="0" presId="urn:microsoft.com/office/officeart/2008/layout/LinedList"/>
    <dgm:cxn modelId="{9A1204F3-3A69-4FD0-AE0A-C98C28735280}" type="presParOf" srcId="{7E02CECF-51AE-47BD-97AD-404A52796DCC}" destId="{FBA03595-41A3-43B0-BA11-A6BC6CE4F95D}" srcOrd="11" destOrd="0" presId="urn:microsoft.com/office/officeart/2008/layout/LinedList"/>
    <dgm:cxn modelId="{28F20AEB-A2E3-4FA2-8D7E-9CC8881FFAEE}" type="presParOf" srcId="{FBA03595-41A3-43B0-BA11-A6BC6CE4F95D}" destId="{11980BB2-ADD7-4F6E-98E0-9A99A9DF9FF5}" srcOrd="0" destOrd="0" presId="urn:microsoft.com/office/officeart/2008/layout/LinedList"/>
    <dgm:cxn modelId="{CBEAD955-C096-4A12-841B-43B749302D0F}" type="presParOf" srcId="{FBA03595-41A3-43B0-BA11-A6BC6CE4F95D}" destId="{5050B01B-2852-44F6-951A-FF34943478CD}" srcOrd="1" destOrd="0" presId="urn:microsoft.com/office/officeart/2008/layout/LinedList"/>
    <dgm:cxn modelId="{9D5B5AAD-3E8A-4B52-899D-981E56632B8A}" type="presParOf" srcId="{7E02CECF-51AE-47BD-97AD-404A52796DCC}" destId="{221D8EDD-F561-4D69-BD76-BFE136FD036F}" srcOrd="12" destOrd="0" presId="urn:microsoft.com/office/officeart/2008/layout/LinedList"/>
    <dgm:cxn modelId="{F7D342D5-0DFE-41F7-8BF3-30A06F6CCB14}" type="presParOf" srcId="{7E02CECF-51AE-47BD-97AD-404A52796DCC}" destId="{7C5F28C1-1ABB-41BF-895A-8F2C33A5B411}" srcOrd="13" destOrd="0" presId="urn:microsoft.com/office/officeart/2008/layout/LinedList"/>
    <dgm:cxn modelId="{785BD065-2559-422D-9690-46E3B609FD5E}" type="presParOf" srcId="{7C5F28C1-1ABB-41BF-895A-8F2C33A5B411}" destId="{B1FF3389-CB85-416F-9573-EB2FD644224C}" srcOrd="0" destOrd="0" presId="urn:microsoft.com/office/officeart/2008/layout/LinedList"/>
    <dgm:cxn modelId="{13BE0D56-31B1-4014-8975-D42B6D540156}" type="presParOf" srcId="{7C5F28C1-1ABB-41BF-895A-8F2C33A5B411}" destId="{D4F8E92F-E9ED-4618-BD61-0E004F715CDB}" srcOrd="1" destOrd="0" presId="urn:microsoft.com/office/officeart/2008/layout/LinedList"/>
    <dgm:cxn modelId="{62B82C90-9E2C-44F5-ADCB-7A1EC70444F5}" type="presParOf" srcId="{7E02CECF-51AE-47BD-97AD-404A52796DCC}" destId="{03D7BF60-3EE0-4048-9CFF-0E5FDE4FB513}" srcOrd="14" destOrd="0" presId="urn:microsoft.com/office/officeart/2008/layout/LinedList"/>
    <dgm:cxn modelId="{6FE103DB-862B-4C70-B248-F626E759704A}" type="presParOf" srcId="{7E02CECF-51AE-47BD-97AD-404A52796DCC}" destId="{25655423-22B7-44DD-93D3-4A8B43635567}" srcOrd="15" destOrd="0" presId="urn:microsoft.com/office/officeart/2008/layout/LinedList"/>
    <dgm:cxn modelId="{F6C23228-B1B3-4155-A52E-179624933C53}" type="presParOf" srcId="{25655423-22B7-44DD-93D3-4A8B43635567}" destId="{A12F5E4D-F8E6-4652-BD85-BD6B4F9495A7}" srcOrd="0" destOrd="0" presId="urn:microsoft.com/office/officeart/2008/layout/LinedList"/>
    <dgm:cxn modelId="{C3CA10AE-0BA2-438F-B8C7-9EE46F0533ED}" type="presParOf" srcId="{25655423-22B7-44DD-93D3-4A8B43635567}" destId="{6C97C8D7-9F4B-4D16-A48D-B5C4572BF77D}" srcOrd="1" destOrd="0" presId="urn:microsoft.com/office/officeart/2008/layout/LinedList"/>
    <dgm:cxn modelId="{8E617140-207E-4BCC-B2A5-642866E6C350}" type="presParOf" srcId="{7E02CECF-51AE-47BD-97AD-404A52796DCC}" destId="{871BE754-CA67-4446-9ABE-D211DD4D2342}" srcOrd="16" destOrd="0" presId="urn:microsoft.com/office/officeart/2008/layout/LinedList"/>
    <dgm:cxn modelId="{34BD4D4E-FBC7-45B7-BB39-215369402C75}" type="presParOf" srcId="{7E02CECF-51AE-47BD-97AD-404A52796DCC}" destId="{8C2A4BD6-9CBA-46F0-8E13-8E49AF92F299}" srcOrd="17" destOrd="0" presId="urn:microsoft.com/office/officeart/2008/layout/LinedList"/>
    <dgm:cxn modelId="{1CC89002-AA4D-411F-8DFE-3A7DB02B746D}" type="presParOf" srcId="{8C2A4BD6-9CBA-46F0-8E13-8E49AF92F299}" destId="{5E6C52A0-FFF7-44AE-BCDA-F175E18E7D91}" srcOrd="0" destOrd="0" presId="urn:microsoft.com/office/officeart/2008/layout/LinedList"/>
    <dgm:cxn modelId="{24F02433-ED22-4F2B-A296-A5CB26D581BE}" type="presParOf" srcId="{8C2A4BD6-9CBA-46F0-8E13-8E49AF92F299}" destId="{87F3073C-CEA7-4B59-9964-E669D07B87B3}" srcOrd="1" destOrd="0" presId="urn:microsoft.com/office/officeart/2008/layout/LinedList"/>
    <dgm:cxn modelId="{2E5BABB0-D9ED-43AC-A6EB-F5B62E508A76}" type="presParOf" srcId="{7E02CECF-51AE-47BD-97AD-404A52796DCC}" destId="{83F4C86C-D988-40E6-995E-9927B6C22D63}" srcOrd="18" destOrd="0" presId="urn:microsoft.com/office/officeart/2008/layout/LinedList"/>
    <dgm:cxn modelId="{DD2B8AD8-8875-49A3-AAB7-62C559D10A6C}" type="presParOf" srcId="{7E02CECF-51AE-47BD-97AD-404A52796DCC}" destId="{31856431-B144-4558-B60A-2F1C08BCE859}" srcOrd="19" destOrd="0" presId="urn:microsoft.com/office/officeart/2008/layout/LinedList"/>
    <dgm:cxn modelId="{0156428C-99AB-44C7-B9DA-6999E04B810B}" type="presParOf" srcId="{31856431-B144-4558-B60A-2F1C08BCE859}" destId="{B80D2C1D-EC2B-4E96-8ACB-F3860117C401}" srcOrd="0" destOrd="0" presId="urn:microsoft.com/office/officeart/2008/layout/LinedList"/>
    <dgm:cxn modelId="{7E8967A0-83EB-44CC-851D-93304CB7C7C8}" type="presParOf" srcId="{31856431-B144-4558-B60A-2F1C08BCE859}" destId="{535C3E49-21F0-41B0-8878-79F7298D5D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BE0007-D7F4-41E0-A449-1E15EDC74B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08E5355-0ABE-44BC-B424-3DDFEF1E0956}">
      <dgm:prSet custT="1"/>
      <dgm:spPr/>
      <dgm:t>
        <a:bodyPr/>
        <a:lstStyle/>
        <a:p>
          <a:pPr rtl="0" eaLnBrk="1" latinLnBrk="0" hangingPunct="1">
            <a:buClrTx/>
            <a:buSzPts val="2800"/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Improvement of commercial procedures</a:t>
          </a:r>
        </a:p>
      </dgm:t>
    </dgm:pt>
    <dgm:pt modelId="{CF2261F0-E19E-4E39-9551-2EFF49A8F798}" type="parTrans" cxnId="{2A6CA8C6-0008-45CB-A2C1-6A180D40342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D37ECA78-0D8D-4BE4-9A1F-84CED564D637}" type="sibTrans" cxnId="{2A6CA8C6-0008-45CB-A2C1-6A180D40342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73FA5A2-EB5F-457E-8252-4B9E00382147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chemeClr val="accent6">
                  <a:lumMod val="50000"/>
                </a:schemeClr>
              </a:solidFill>
            </a:rPr>
            <a:t>Tariff adjustment plan</a:t>
          </a:r>
        </a:p>
      </dgm:t>
    </dgm:pt>
    <dgm:pt modelId="{28ACAE4A-A1B6-40EB-961E-C88725F01E9B}" type="parTrans" cxnId="{5A8D697B-DF2E-498A-8FB0-EF2C09D1642E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BF8F2751-86AD-4AD3-BFC2-2F0F933D15EE}" type="sibTrans" cxnId="{5A8D697B-DF2E-498A-8FB0-EF2C09D1642E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84FC0189-B23C-45A8-B729-1FBC94020256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Asset valuation and cost accounting</a:t>
          </a:r>
        </a:p>
      </dgm:t>
    </dgm:pt>
    <dgm:pt modelId="{7D8D8F5C-CE6E-441B-8103-69AB7071B9B5}" type="parTrans" cxnId="{E064B92A-38EC-45B9-9900-F527B53E09C0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14731D43-9499-4E46-905B-E33628DFB8A0}" type="sibTrans" cxnId="{E064B92A-38EC-45B9-9900-F527B53E09C0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9741A6B1-73BF-4778-B3F7-0B48AAAB2DBB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Management information system (MIS)</a:t>
          </a:r>
        </a:p>
      </dgm:t>
    </dgm:pt>
    <dgm:pt modelId="{4C800DF2-BA0E-48E9-8B5A-50D044913C05}" type="parTrans" cxnId="{3AEA446D-36A6-46AB-8432-0268F12D29FB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1F6C5BEF-3212-4AD6-A6DE-F3278995A4CD}" type="sibTrans" cxnId="{3AEA446D-36A6-46AB-8432-0268F12D29FB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DB9AF9C-3048-4469-BFC7-98D26D7FE8BF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Public awareness and customer relationship</a:t>
          </a:r>
        </a:p>
      </dgm:t>
    </dgm:pt>
    <dgm:pt modelId="{042433AC-ECAA-45BD-9ADF-973999681616}" type="parTrans" cxnId="{53F49CFE-286D-43E8-B10A-3E530456F56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5DC3371-3F43-42F0-9142-97C4ADBE91A3}" type="sibTrans" cxnId="{53F49CFE-286D-43E8-B10A-3E530456F56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C45A0541-92B0-4B5E-9166-001206A560B4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Organisational and human resources management</a:t>
          </a:r>
        </a:p>
      </dgm:t>
    </dgm:pt>
    <dgm:pt modelId="{8FC7F211-4DD4-44F0-904B-B40F456FD185}" type="parTrans" cxnId="{846063DD-18DC-4368-8418-2D614A58C4FD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07252AA-7207-449B-B614-71E720FE5E91}" type="sibTrans" cxnId="{846063DD-18DC-4368-8418-2D614A58C4FD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05110181-B3E1-4B52-872A-953533CF6BBE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Legal assistance (SLA)</a:t>
          </a:r>
        </a:p>
      </dgm:t>
    </dgm:pt>
    <dgm:pt modelId="{B88D0FB9-52F8-4CE6-8B2F-ECB6D9BC1732}" type="parTrans" cxnId="{0A5C8A98-6E10-4F97-88C9-0CF62520F29A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D068E9B5-6BA7-4852-B3C7-6A0A64294CBE}" type="sibTrans" cxnId="{0A5C8A98-6E10-4F97-88C9-0CF62520F29A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315E6626-00CC-4A5B-9D9B-7B2F2441D10F}">
      <dgm:prSet custT="1"/>
      <dgm:spPr/>
      <dgm:t>
        <a:bodyPr/>
        <a:lstStyle/>
        <a:p>
          <a:pPr rtl="0" eaLnBrk="1" latinLnBrk="0" hangingPunct="1"/>
          <a:r>
            <a:rPr lang="en-GB" sz="1600">
              <a:solidFill>
                <a:schemeClr val="accent6">
                  <a:lumMod val="50000"/>
                </a:schemeClr>
              </a:solidFill>
            </a:rPr>
            <a:t>Performance monitoring (benchmarking)</a:t>
          </a:r>
        </a:p>
      </dgm:t>
    </dgm:pt>
    <dgm:pt modelId="{17C1293E-2883-45A1-95AF-21548DE53C1C}" type="parTrans" cxnId="{8526555A-9774-422D-BFC0-2594D136E981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A076834-EEEB-46B6-83D5-E848984348EF}" type="sibTrans" cxnId="{8526555A-9774-422D-BFC0-2594D136E981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BB8D49E7-88B6-4433-8933-E16F998AB8C7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Borrowing capacity / loan repayment strategy</a:t>
          </a:r>
        </a:p>
      </dgm:t>
    </dgm:pt>
    <dgm:pt modelId="{E31B7EBE-C3EB-4BEB-A269-C2E54350F105}" type="parTrans" cxnId="{BDA3AC43-F588-4B18-A49E-75F3F131CA84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60C6F718-FF96-4FDE-8958-5652ECA3CDE6}" type="sibTrans" cxnId="{BDA3AC43-F588-4B18-A49E-75F3F131CA84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0083F3C6-FA9A-42CE-B1D0-83AEEBF8315A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Know-how transfer – horizontal learning</a:t>
          </a:r>
        </a:p>
      </dgm:t>
    </dgm:pt>
    <dgm:pt modelId="{85D68AAA-A5DB-4920-B1E3-C4FC918A78BF}" type="parTrans" cxnId="{3A38C86E-79BA-4D9A-A317-282AF28D66B8}">
      <dgm:prSet/>
      <dgm:spPr/>
      <dgm:t>
        <a:bodyPr/>
        <a:lstStyle/>
        <a:p>
          <a:endParaRPr lang="de-DE"/>
        </a:p>
      </dgm:t>
    </dgm:pt>
    <dgm:pt modelId="{12CED2E5-0CED-4AFF-93AC-00285DFC1681}" type="sibTrans" cxnId="{3A38C86E-79BA-4D9A-A317-282AF28D66B8}">
      <dgm:prSet/>
      <dgm:spPr/>
      <dgm:t>
        <a:bodyPr/>
        <a:lstStyle/>
        <a:p>
          <a:endParaRPr lang="de-DE"/>
        </a:p>
      </dgm:t>
    </dgm:pt>
    <dgm:pt modelId="{E57ED4D7-70C9-4175-8A96-9ADF22D3E90F}" type="pres">
      <dgm:prSet presAssocID="{B3BE0007-D7F4-41E0-A449-1E15EDC74B24}" presName="vert0" presStyleCnt="0">
        <dgm:presLayoutVars>
          <dgm:dir/>
          <dgm:animOne val="branch"/>
          <dgm:animLvl val="lvl"/>
        </dgm:presLayoutVars>
      </dgm:prSet>
      <dgm:spPr/>
    </dgm:pt>
    <dgm:pt modelId="{3B93AD8C-C620-485D-99E6-C35F9CA5FD8F}" type="pres">
      <dgm:prSet presAssocID="{C45A0541-92B0-4B5E-9166-001206A560B4}" presName="thickLine" presStyleLbl="alignNode1" presStyleIdx="0" presStyleCnt="10"/>
      <dgm:spPr>
        <a:ln>
          <a:solidFill>
            <a:schemeClr val="accent6"/>
          </a:solidFill>
        </a:ln>
      </dgm:spPr>
    </dgm:pt>
    <dgm:pt modelId="{C5C1ED77-E178-4677-ACAB-5363DE0C5276}" type="pres">
      <dgm:prSet presAssocID="{C45A0541-92B0-4B5E-9166-001206A560B4}" presName="horz1" presStyleCnt="0"/>
      <dgm:spPr/>
    </dgm:pt>
    <dgm:pt modelId="{3690903B-6AD1-4C34-9897-15987B8A03F1}" type="pres">
      <dgm:prSet presAssocID="{C45A0541-92B0-4B5E-9166-001206A560B4}" presName="tx1" presStyleLbl="revTx" presStyleIdx="0" presStyleCnt="10"/>
      <dgm:spPr/>
    </dgm:pt>
    <dgm:pt modelId="{9CD615E9-82E1-4542-B974-C0D24BFF5277}" type="pres">
      <dgm:prSet presAssocID="{C45A0541-92B0-4B5E-9166-001206A560B4}" presName="vert1" presStyleCnt="0"/>
      <dgm:spPr/>
    </dgm:pt>
    <dgm:pt modelId="{E9801274-977D-4AC5-8398-1F8D73BDA574}" type="pres">
      <dgm:prSet presAssocID="{5DB9AF9C-3048-4469-BFC7-98D26D7FE8BF}" presName="thickLine" presStyleLbl="alignNode1" presStyleIdx="1" presStyleCnt="10"/>
      <dgm:spPr>
        <a:ln>
          <a:solidFill>
            <a:schemeClr val="accent6"/>
          </a:solidFill>
        </a:ln>
      </dgm:spPr>
    </dgm:pt>
    <dgm:pt modelId="{5B8E7E66-DDD3-494E-913E-23786DBCE600}" type="pres">
      <dgm:prSet presAssocID="{5DB9AF9C-3048-4469-BFC7-98D26D7FE8BF}" presName="horz1" presStyleCnt="0"/>
      <dgm:spPr/>
    </dgm:pt>
    <dgm:pt modelId="{5AF0E1D1-9FE8-4806-AA8D-42CBB975B762}" type="pres">
      <dgm:prSet presAssocID="{5DB9AF9C-3048-4469-BFC7-98D26D7FE8BF}" presName="tx1" presStyleLbl="revTx" presStyleIdx="1" presStyleCnt="10"/>
      <dgm:spPr/>
    </dgm:pt>
    <dgm:pt modelId="{26491C88-298F-43D0-9FC0-FE897AAC932D}" type="pres">
      <dgm:prSet presAssocID="{5DB9AF9C-3048-4469-BFC7-98D26D7FE8BF}" presName="vert1" presStyleCnt="0"/>
      <dgm:spPr/>
    </dgm:pt>
    <dgm:pt modelId="{ABB7633E-A585-4B40-86D7-65CF900C8FEB}" type="pres">
      <dgm:prSet presAssocID="{208E5355-0ABE-44BC-B424-3DDFEF1E0956}" presName="thickLine" presStyleLbl="alignNode1" presStyleIdx="2" presStyleCnt="10"/>
      <dgm:spPr>
        <a:ln>
          <a:solidFill>
            <a:schemeClr val="accent6"/>
          </a:solidFill>
        </a:ln>
      </dgm:spPr>
    </dgm:pt>
    <dgm:pt modelId="{348186FF-77BE-4796-A09D-53093DFC6654}" type="pres">
      <dgm:prSet presAssocID="{208E5355-0ABE-44BC-B424-3DDFEF1E0956}" presName="horz1" presStyleCnt="0"/>
      <dgm:spPr/>
    </dgm:pt>
    <dgm:pt modelId="{41C12C69-912E-4E22-9FF5-76BFA613FEB3}" type="pres">
      <dgm:prSet presAssocID="{208E5355-0ABE-44BC-B424-3DDFEF1E0956}" presName="tx1" presStyleLbl="revTx" presStyleIdx="2" presStyleCnt="10"/>
      <dgm:spPr/>
    </dgm:pt>
    <dgm:pt modelId="{9AEEF538-112A-4E05-B53F-BFC0E6137031}" type="pres">
      <dgm:prSet presAssocID="{208E5355-0ABE-44BC-B424-3DDFEF1E0956}" presName="vert1" presStyleCnt="0"/>
      <dgm:spPr/>
    </dgm:pt>
    <dgm:pt modelId="{AE8EE867-83ED-4EAE-9A9B-0B575BA2D2EF}" type="pres">
      <dgm:prSet presAssocID="{84FC0189-B23C-45A8-B729-1FBC94020256}" presName="thickLine" presStyleLbl="alignNode1" presStyleIdx="3" presStyleCnt="10"/>
      <dgm:spPr>
        <a:ln>
          <a:solidFill>
            <a:schemeClr val="accent6"/>
          </a:solidFill>
        </a:ln>
      </dgm:spPr>
    </dgm:pt>
    <dgm:pt modelId="{3909F166-CA43-4281-8096-7B056A23438E}" type="pres">
      <dgm:prSet presAssocID="{84FC0189-B23C-45A8-B729-1FBC94020256}" presName="horz1" presStyleCnt="0"/>
      <dgm:spPr/>
    </dgm:pt>
    <dgm:pt modelId="{698873F5-0B64-4D25-A69F-4BDFC94651AE}" type="pres">
      <dgm:prSet presAssocID="{84FC0189-B23C-45A8-B729-1FBC94020256}" presName="tx1" presStyleLbl="revTx" presStyleIdx="3" presStyleCnt="10"/>
      <dgm:spPr/>
    </dgm:pt>
    <dgm:pt modelId="{2172B612-924B-4182-A6A5-8E7312CE0E8A}" type="pres">
      <dgm:prSet presAssocID="{84FC0189-B23C-45A8-B729-1FBC94020256}" presName="vert1" presStyleCnt="0"/>
      <dgm:spPr/>
    </dgm:pt>
    <dgm:pt modelId="{EAE7A891-BF5F-4967-BB05-5CCC85D97E8D}" type="pres">
      <dgm:prSet presAssocID="{573FA5A2-EB5F-457E-8252-4B9E00382147}" presName="thickLine" presStyleLbl="alignNode1" presStyleIdx="4" presStyleCnt="10"/>
      <dgm:spPr>
        <a:ln>
          <a:solidFill>
            <a:schemeClr val="accent6"/>
          </a:solidFill>
        </a:ln>
      </dgm:spPr>
    </dgm:pt>
    <dgm:pt modelId="{E36D0CB4-65B3-44C2-9DD7-FDE853F5C549}" type="pres">
      <dgm:prSet presAssocID="{573FA5A2-EB5F-457E-8252-4B9E00382147}" presName="horz1" presStyleCnt="0"/>
      <dgm:spPr/>
    </dgm:pt>
    <dgm:pt modelId="{726BD4EF-5456-416F-A99F-5576E3A6F01B}" type="pres">
      <dgm:prSet presAssocID="{573FA5A2-EB5F-457E-8252-4B9E00382147}" presName="tx1" presStyleLbl="revTx" presStyleIdx="4" presStyleCnt="10"/>
      <dgm:spPr/>
    </dgm:pt>
    <dgm:pt modelId="{3C1E05FE-9431-48CD-9668-3D9E4317753E}" type="pres">
      <dgm:prSet presAssocID="{573FA5A2-EB5F-457E-8252-4B9E00382147}" presName="vert1" presStyleCnt="0"/>
      <dgm:spPr/>
    </dgm:pt>
    <dgm:pt modelId="{E354BE22-F2E6-4236-AA86-272D08BB9FCF}" type="pres">
      <dgm:prSet presAssocID="{05110181-B3E1-4B52-872A-953533CF6BBE}" presName="thickLine" presStyleLbl="alignNode1" presStyleIdx="5" presStyleCnt="10"/>
      <dgm:spPr>
        <a:ln>
          <a:solidFill>
            <a:schemeClr val="accent6"/>
          </a:solidFill>
        </a:ln>
      </dgm:spPr>
    </dgm:pt>
    <dgm:pt modelId="{51FACFB5-E99C-4188-8254-A4D85FF0D498}" type="pres">
      <dgm:prSet presAssocID="{05110181-B3E1-4B52-872A-953533CF6BBE}" presName="horz1" presStyleCnt="0"/>
      <dgm:spPr/>
    </dgm:pt>
    <dgm:pt modelId="{020F25F2-064E-463C-BC01-47CA953DC64F}" type="pres">
      <dgm:prSet presAssocID="{05110181-B3E1-4B52-872A-953533CF6BBE}" presName="tx1" presStyleLbl="revTx" presStyleIdx="5" presStyleCnt="10"/>
      <dgm:spPr/>
    </dgm:pt>
    <dgm:pt modelId="{D536620F-8A7B-47F3-92CD-C8BF4918DBDE}" type="pres">
      <dgm:prSet presAssocID="{05110181-B3E1-4B52-872A-953533CF6BBE}" presName="vert1" presStyleCnt="0"/>
      <dgm:spPr/>
    </dgm:pt>
    <dgm:pt modelId="{532D5225-0158-4BA9-BB31-745391394FB3}" type="pres">
      <dgm:prSet presAssocID="{9741A6B1-73BF-4778-B3F7-0B48AAAB2DBB}" presName="thickLine" presStyleLbl="alignNode1" presStyleIdx="6" presStyleCnt="10"/>
      <dgm:spPr>
        <a:ln>
          <a:solidFill>
            <a:schemeClr val="accent6"/>
          </a:solidFill>
        </a:ln>
      </dgm:spPr>
    </dgm:pt>
    <dgm:pt modelId="{CDC38D36-C216-45BA-BC5E-906ED100130A}" type="pres">
      <dgm:prSet presAssocID="{9741A6B1-73BF-4778-B3F7-0B48AAAB2DBB}" presName="horz1" presStyleCnt="0"/>
      <dgm:spPr/>
    </dgm:pt>
    <dgm:pt modelId="{55495EA3-E091-4B62-8B30-E8D81509FB71}" type="pres">
      <dgm:prSet presAssocID="{9741A6B1-73BF-4778-B3F7-0B48AAAB2DBB}" presName="tx1" presStyleLbl="revTx" presStyleIdx="6" presStyleCnt="10"/>
      <dgm:spPr/>
    </dgm:pt>
    <dgm:pt modelId="{CA6A0213-5532-4223-B81C-C2F4747ADD48}" type="pres">
      <dgm:prSet presAssocID="{9741A6B1-73BF-4778-B3F7-0B48AAAB2DBB}" presName="vert1" presStyleCnt="0"/>
      <dgm:spPr/>
    </dgm:pt>
    <dgm:pt modelId="{EA9A0DA9-40CA-49CA-91A2-F4FBE8D31291}" type="pres">
      <dgm:prSet presAssocID="{315E6626-00CC-4A5B-9D9B-7B2F2441D10F}" presName="thickLine" presStyleLbl="alignNode1" presStyleIdx="7" presStyleCnt="10"/>
      <dgm:spPr>
        <a:ln>
          <a:solidFill>
            <a:schemeClr val="accent6"/>
          </a:solidFill>
        </a:ln>
      </dgm:spPr>
    </dgm:pt>
    <dgm:pt modelId="{DAC26F07-1605-4157-8D9C-E64CCF9EDC15}" type="pres">
      <dgm:prSet presAssocID="{315E6626-00CC-4A5B-9D9B-7B2F2441D10F}" presName="horz1" presStyleCnt="0"/>
      <dgm:spPr/>
    </dgm:pt>
    <dgm:pt modelId="{17F8ECCD-FCA5-4882-8897-D874952B1964}" type="pres">
      <dgm:prSet presAssocID="{315E6626-00CC-4A5B-9D9B-7B2F2441D10F}" presName="tx1" presStyleLbl="revTx" presStyleIdx="7" presStyleCnt="10"/>
      <dgm:spPr/>
    </dgm:pt>
    <dgm:pt modelId="{D39A4F0C-6A4A-44DE-B43C-D346233853AD}" type="pres">
      <dgm:prSet presAssocID="{315E6626-00CC-4A5B-9D9B-7B2F2441D10F}" presName="vert1" presStyleCnt="0"/>
      <dgm:spPr/>
    </dgm:pt>
    <dgm:pt modelId="{C2C15869-CE9D-45DC-A6C2-C4F5F187F588}" type="pres">
      <dgm:prSet presAssocID="{BB8D49E7-88B6-4433-8933-E16F998AB8C7}" presName="thickLine" presStyleLbl="alignNode1" presStyleIdx="8" presStyleCnt="10"/>
      <dgm:spPr>
        <a:ln>
          <a:solidFill>
            <a:schemeClr val="accent6"/>
          </a:solidFill>
        </a:ln>
      </dgm:spPr>
    </dgm:pt>
    <dgm:pt modelId="{0386A08B-8922-4AAB-943C-BAD03731DFF2}" type="pres">
      <dgm:prSet presAssocID="{BB8D49E7-88B6-4433-8933-E16F998AB8C7}" presName="horz1" presStyleCnt="0"/>
      <dgm:spPr/>
    </dgm:pt>
    <dgm:pt modelId="{97EE3AC7-CE61-4252-9322-FB5326F2AD8C}" type="pres">
      <dgm:prSet presAssocID="{BB8D49E7-88B6-4433-8933-E16F998AB8C7}" presName="tx1" presStyleLbl="revTx" presStyleIdx="8" presStyleCnt="10"/>
      <dgm:spPr/>
    </dgm:pt>
    <dgm:pt modelId="{98513776-89AF-40D9-8E2B-0DA1AE0AFD35}" type="pres">
      <dgm:prSet presAssocID="{BB8D49E7-88B6-4433-8933-E16F998AB8C7}" presName="vert1" presStyleCnt="0"/>
      <dgm:spPr/>
    </dgm:pt>
    <dgm:pt modelId="{80594127-D8BD-41EF-97C7-47CA7EC41902}" type="pres">
      <dgm:prSet presAssocID="{0083F3C6-FA9A-42CE-B1D0-83AEEBF8315A}" presName="thickLine" presStyleLbl="alignNode1" presStyleIdx="9" presStyleCnt="10"/>
      <dgm:spPr>
        <a:ln>
          <a:solidFill>
            <a:srgbClr val="70AD47"/>
          </a:solidFill>
        </a:ln>
      </dgm:spPr>
    </dgm:pt>
    <dgm:pt modelId="{72A1D63F-FA1F-4638-AEA0-B0619BF267C1}" type="pres">
      <dgm:prSet presAssocID="{0083F3C6-FA9A-42CE-B1D0-83AEEBF8315A}" presName="horz1" presStyleCnt="0"/>
      <dgm:spPr/>
    </dgm:pt>
    <dgm:pt modelId="{B0EDD869-40CB-4DA8-9335-51284A9905F3}" type="pres">
      <dgm:prSet presAssocID="{0083F3C6-FA9A-42CE-B1D0-83AEEBF8315A}" presName="tx1" presStyleLbl="revTx" presStyleIdx="9" presStyleCnt="10"/>
      <dgm:spPr/>
    </dgm:pt>
    <dgm:pt modelId="{56D62059-0982-40B2-B809-30803797DA4B}" type="pres">
      <dgm:prSet presAssocID="{0083F3C6-FA9A-42CE-B1D0-83AEEBF8315A}" presName="vert1" presStyleCnt="0"/>
      <dgm:spPr/>
    </dgm:pt>
  </dgm:ptLst>
  <dgm:cxnLst>
    <dgm:cxn modelId="{8526555A-9774-422D-BFC0-2594D136E981}" srcId="{B3BE0007-D7F4-41E0-A449-1E15EDC74B24}" destId="{315E6626-00CC-4A5B-9D9B-7B2F2441D10F}" srcOrd="7" destOrd="0" parTransId="{17C1293E-2883-45A1-95AF-21548DE53C1C}" sibTransId="{5A076834-EEEB-46B6-83D5-E848984348EF}"/>
    <dgm:cxn modelId="{7A0D4AD9-4588-42D1-8196-F89DA781C27D}" type="presOf" srcId="{315E6626-00CC-4A5B-9D9B-7B2F2441D10F}" destId="{17F8ECCD-FCA5-4882-8897-D874952B1964}" srcOrd="0" destOrd="0" presId="urn:microsoft.com/office/officeart/2008/layout/LinedList"/>
    <dgm:cxn modelId="{EE070ECE-0870-4498-A6DF-AE658C97A4F2}" type="presOf" srcId="{9741A6B1-73BF-4778-B3F7-0B48AAAB2DBB}" destId="{55495EA3-E091-4B62-8B30-E8D81509FB71}" srcOrd="0" destOrd="0" presId="urn:microsoft.com/office/officeart/2008/layout/LinedList"/>
    <dgm:cxn modelId="{3A63CF11-2488-40FD-8818-3859A35A2D0A}" type="presOf" srcId="{05110181-B3E1-4B52-872A-953533CF6BBE}" destId="{020F25F2-064E-463C-BC01-47CA953DC64F}" srcOrd="0" destOrd="0" presId="urn:microsoft.com/office/officeart/2008/layout/LinedList"/>
    <dgm:cxn modelId="{53F49CFE-286D-43E8-B10A-3E530456F56F}" srcId="{B3BE0007-D7F4-41E0-A449-1E15EDC74B24}" destId="{5DB9AF9C-3048-4469-BFC7-98D26D7FE8BF}" srcOrd="1" destOrd="0" parTransId="{042433AC-ECAA-45BD-9ADF-973999681616}" sibTransId="{55DC3371-3F43-42F0-9142-97C4ADBE91A3}"/>
    <dgm:cxn modelId="{40E3FB65-5A89-4FAF-AF89-9F0213E1255E}" type="presOf" srcId="{0083F3C6-FA9A-42CE-B1D0-83AEEBF8315A}" destId="{B0EDD869-40CB-4DA8-9335-51284A9905F3}" srcOrd="0" destOrd="0" presId="urn:microsoft.com/office/officeart/2008/layout/LinedList"/>
    <dgm:cxn modelId="{DACAA8D4-9E54-424E-88DC-C5ADD2312B85}" type="presOf" srcId="{C45A0541-92B0-4B5E-9166-001206A560B4}" destId="{3690903B-6AD1-4C34-9897-15987B8A03F1}" srcOrd="0" destOrd="0" presId="urn:microsoft.com/office/officeart/2008/layout/LinedList"/>
    <dgm:cxn modelId="{BDA3AC43-F588-4B18-A49E-75F3F131CA84}" srcId="{B3BE0007-D7F4-41E0-A449-1E15EDC74B24}" destId="{BB8D49E7-88B6-4433-8933-E16F998AB8C7}" srcOrd="8" destOrd="0" parTransId="{E31B7EBE-C3EB-4BEB-A269-C2E54350F105}" sibTransId="{60C6F718-FF96-4FDE-8958-5652ECA3CDE6}"/>
    <dgm:cxn modelId="{2A6CA8C6-0008-45CB-A2C1-6A180D40342F}" srcId="{B3BE0007-D7F4-41E0-A449-1E15EDC74B24}" destId="{208E5355-0ABE-44BC-B424-3DDFEF1E0956}" srcOrd="2" destOrd="0" parTransId="{CF2261F0-E19E-4E39-9551-2EFF49A8F798}" sibTransId="{D37ECA78-0D8D-4BE4-9A1F-84CED564D637}"/>
    <dgm:cxn modelId="{3A38C86E-79BA-4D9A-A317-282AF28D66B8}" srcId="{B3BE0007-D7F4-41E0-A449-1E15EDC74B24}" destId="{0083F3C6-FA9A-42CE-B1D0-83AEEBF8315A}" srcOrd="9" destOrd="0" parTransId="{85D68AAA-A5DB-4920-B1E3-C4FC918A78BF}" sibTransId="{12CED2E5-0CED-4AFF-93AC-00285DFC1681}"/>
    <dgm:cxn modelId="{E14B0ED6-6F23-4771-BC66-AF6724ABAFF9}" type="presOf" srcId="{B3BE0007-D7F4-41E0-A449-1E15EDC74B24}" destId="{E57ED4D7-70C9-4175-8A96-9ADF22D3E90F}" srcOrd="0" destOrd="0" presId="urn:microsoft.com/office/officeart/2008/layout/LinedList"/>
    <dgm:cxn modelId="{B610FD02-C9DC-40C2-B4E5-65000B1FB251}" type="presOf" srcId="{5DB9AF9C-3048-4469-BFC7-98D26D7FE8BF}" destId="{5AF0E1D1-9FE8-4806-AA8D-42CBB975B762}" srcOrd="0" destOrd="0" presId="urn:microsoft.com/office/officeart/2008/layout/LinedList"/>
    <dgm:cxn modelId="{AE2E682A-690B-439C-A29D-7498B0B02F4E}" type="presOf" srcId="{84FC0189-B23C-45A8-B729-1FBC94020256}" destId="{698873F5-0B64-4D25-A69F-4BDFC94651AE}" srcOrd="0" destOrd="0" presId="urn:microsoft.com/office/officeart/2008/layout/LinedList"/>
    <dgm:cxn modelId="{30130C20-211D-4EB5-9E74-ECABE4972788}" type="presOf" srcId="{BB8D49E7-88B6-4433-8933-E16F998AB8C7}" destId="{97EE3AC7-CE61-4252-9322-FB5326F2AD8C}" srcOrd="0" destOrd="0" presId="urn:microsoft.com/office/officeart/2008/layout/LinedList"/>
    <dgm:cxn modelId="{0A5C8A98-6E10-4F97-88C9-0CF62520F29A}" srcId="{B3BE0007-D7F4-41E0-A449-1E15EDC74B24}" destId="{05110181-B3E1-4B52-872A-953533CF6BBE}" srcOrd="5" destOrd="0" parTransId="{B88D0FB9-52F8-4CE6-8B2F-ECB6D9BC1732}" sibTransId="{D068E9B5-6BA7-4852-B3C7-6A0A64294CBE}"/>
    <dgm:cxn modelId="{5A8D697B-DF2E-498A-8FB0-EF2C09D1642E}" srcId="{B3BE0007-D7F4-41E0-A449-1E15EDC74B24}" destId="{573FA5A2-EB5F-457E-8252-4B9E00382147}" srcOrd="4" destOrd="0" parTransId="{28ACAE4A-A1B6-40EB-961E-C88725F01E9B}" sibTransId="{BF8F2751-86AD-4AD3-BFC2-2F0F933D15EE}"/>
    <dgm:cxn modelId="{E064B92A-38EC-45B9-9900-F527B53E09C0}" srcId="{B3BE0007-D7F4-41E0-A449-1E15EDC74B24}" destId="{84FC0189-B23C-45A8-B729-1FBC94020256}" srcOrd="3" destOrd="0" parTransId="{7D8D8F5C-CE6E-441B-8103-69AB7071B9B5}" sibTransId="{14731D43-9499-4E46-905B-E33628DFB8A0}"/>
    <dgm:cxn modelId="{618F7227-D23E-4A48-B516-39B536E5142B}" type="presOf" srcId="{208E5355-0ABE-44BC-B424-3DDFEF1E0956}" destId="{41C12C69-912E-4E22-9FF5-76BFA613FEB3}" srcOrd="0" destOrd="0" presId="urn:microsoft.com/office/officeart/2008/layout/LinedList"/>
    <dgm:cxn modelId="{8E860248-489E-4F80-8E7D-23A8EB23F1EE}" type="presOf" srcId="{573FA5A2-EB5F-457E-8252-4B9E00382147}" destId="{726BD4EF-5456-416F-A99F-5576E3A6F01B}" srcOrd="0" destOrd="0" presId="urn:microsoft.com/office/officeart/2008/layout/LinedList"/>
    <dgm:cxn modelId="{846063DD-18DC-4368-8418-2D614A58C4FD}" srcId="{B3BE0007-D7F4-41E0-A449-1E15EDC74B24}" destId="{C45A0541-92B0-4B5E-9166-001206A560B4}" srcOrd="0" destOrd="0" parTransId="{8FC7F211-4DD4-44F0-904B-B40F456FD185}" sibTransId="{507252AA-7207-449B-B614-71E720FE5E91}"/>
    <dgm:cxn modelId="{3AEA446D-36A6-46AB-8432-0268F12D29FB}" srcId="{B3BE0007-D7F4-41E0-A449-1E15EDC74B24}" destId="{9741A6B1-73BF-4778-B3F7-0B48AAAB2DBB}" srcOrd="6" destOrd="0" parTransId="{4C800DF2-BA0E-48E9-8B5A-50D044913C05}" sibTransId="{1F6C5BEF-3212-4AD6-A6DE-F3278995A4CD}"/>
    <dgm:cxn modelId="{B68E96F7-693A-4E8B-8096-B49562664350}" type="presParOf" srcId="{E57ED4D7-70C9-4175-8A96-9ADF22D3E90F}" destId="{3B93AD8C-C620-485D-99E6-C35F9CA5FD8F}" srcOrd="0" destOrd="0" presId="urn:microsoft.com/office/officeart/2008/layout/LinedList"/>
    <dgm:cxn modelId="{548D1BC6-F765-44EB-ACAD-B7FC11270A03}" type="presParOf" srcId="{E57ED4D7-70C9-4175-8A96-9ADF22D3E90F}" destId="{C5C1ED77-E178-4677-ACAB-5363DE0C5276}" srcOrd="1" destOrd="0" presId="urn:microsoft.com/office/officeart/2008/layout/LinedList"/>
    <dgm:cxn modelId="{0F4D76D3-AC9D-4277-8936-FA98DE34E135}" type="presParOf" srcId="{C5C1ED77-E178-4677-ACAB-5363DE0C5276}" destId="{3690903B-6AD1-4C34-9897-15987B8A03F1}" srcOrd="0" destOrd="0" presId="urn:microsoft.com/office/officeart/2008/layout/LinedList"/>
    <dgm:cxn modelId="{32742602-201C-47A5-A42F-3C3061DE09AC}" type="presParOf" srcId="{C5C1ED77-E178-4677-ACAB-5363DE0C5276}" destId="{9CD615E9-82E1-4542-B974-C0D24BFF5277}" srcOrd="1" destOrd="0" presId="urn:microsoft.com/office/officeart/2008/layout/LinedList"/>
    <dgm:cxn modelId="{B4427055-C12D-4541-A168-90C9AC6A24DC}" type="presParOf" srcId="{E57ED4D7-70C9-4175-8A96-9ADF22D3E90F}" destId="{E9801274-977D-4AC5-8398-1F8D73BDA574}" srcOrd="2" destOrd="0" presId="urn:microsoft.com/office/officeart/2008/layout/LinedList"/>
    <dgm:cxn modelId="{69F6D4F2-5EDD-4F86-927A-B82707158DA1}" type="presParOf" srcId="{E57ED4D7-70C9-4175-8A96-9ADF22D3E90F}" destId="{5B8E7E66-DDD3-494E-913E-23786DBCE600}" srcOrd="3" destOrd="0" presId="urn:microsoft.com/office/officeart/2008/layout/LinedList"/>
    <dgm:cxn modelId="{331109FD-B993-4703-94A0-837101A9A65D}" type="presParOf" srcId="{5B8E7E66-DDD3-494E-913E-23786DBCE600}" destId="{5AF0E1D1-9FE8-4806-AA8D-42CBB975B762}" srcOrd="0" destOrd="0" presId="urn:microsoft.com/office/officeart/2008/layout/LinedList"/>
    <dgm:cxn modelId="{D8B4791B-3F8C-451C-82C7-FE142D4EA9AB}" type="presParOf" srcId="{5B8E7E66-DDD3-494E-913E-23786DBCE600}" destId="{26491C88-298F-43D0-9FC0-FE897AAC932D}" srcOrd="1" destOrd="0" presId="urn:microsoft.com/office/officeart/2008/layout/LinedList"/>
    <dgm:cxn modelId="{09E8981D-7CE1-4B9E-8FB5-B797DB859A50}" type="presParOf" srcId="{E57ED4D7-70C9-4175-8A96-9ADF22D3E90F}" destId="{ABB7633E-A585-4B40-86D7-65CF900C8FEB}" srcOrd="4" destOrd="0" presId="urn:microsoft.com/office/officeart/2008/layout/LinedList"/>
    <dgm:cxn modelId="{2EEE00EC-E3E8-4AF5-AB00-4A711E7EEDE4}" type="presParOf" srcId="{E57ED4D7-70C9-4175-8A96-9ADF22D3E90F}" destId="{348186FF-77BE-4796-A09D-53093DFC6654}" srcOrd="5" destOrd="0" presId="urn:microsoft.com/office/officeart/2008/layout/LinedList"/>
    <dgm:cxn modelId="{BF7359C9-61F3-4B2F-9D99-13F22F7E3EC9}" type="presParOf" srcId="{348186FF-77BE-4796-A09D-53093DFC6654}" destId="{41C12C69-912E-4E22-9FF5-76BFA613FEB3}" srcOrd="0" destOrd="0" presId="urn:microsoft.com/office/officeart/2008/layout/LinedList"/>
    <dgm:cxn modelId="{84971384-190F-4282-8712-DB395826F139}" type="presParOf" srcId="{348186FF-77BE-4796-A09D-53093DFC6654}" destId="{9AEEF538-112A-4E05-B53F-BFC0E6137031}" srcOrd="1" destOrd="0" presId="urn:microsoft.com/office/officeart/2008/layout/LinedList"/>
    <dgm:cxn modelId="{C5E259C5-49EA-4547-B97B-1CDB259504A1}" type="presParOf" srcId="{E57ED4D7-70C9-4175-8A96-9ADF22D3E90F}" destId="{AE8EE867-83ED-4EAE-9A9B-0B575BA2D2EF}" srcOrd="6" destOrd="0" presId="urn:microsoft.com/office/officeart/2008/layout/LinedList"/>
    <dgm:cxn modelId="{3D4EE618-DC2B-4F42-BF9B-8C3234593E13}" type="presParOf" srcId="{E57ED4D7-70C9-4175-8A96-9ADF22D3E90F}" destId="{3909F166-CA43-4281-8096-7B056A23438E}" srcOrd="7" destOrd="0" presId="urn:microsoft.com/office/officeart/2008/layout/LinedList"/>
    <dgm:cxn modelId="{3D263E2A-7D4B-4F5E-BB15-7E405F717519}" type="presParOf" srcId="{3909F166-CA43-4281-8096-7B056A23438E}" destId="{698873F5-0B64-4D25-A69F-4BDFC94651AE}" srcOrd="0" destOrd="0" presId="urn:microsoft.com/office/officeart/2008/layout/LinedList"/>
    <dgm:cxn modelId="{E18BBD86-ABBD-40A6-97C6-02236E84D1C3}" type="presParOf" srcId="{3909F166-CA43-4281-8096-7B056A23438E}" destId="{2172B612-924B-4182-A6A5-8E7312CE0E8A}" srcOrd="1" destOrd="0" presId="urn:microsoft.com/office/officeart/2008/layout/LinedList"/>
    <dgm:cxn modelId="{B723422F-5972-4E65-855F-D9EDBB442DED}" type="presParOf" srcId="{E57ED4D7-70C9-4175-8A96-9ADF22D3E90F}" destId="{EAE7A891-BF5F-4967-BB05-5CCC85D97E8D}" srcOrd="8" destOrd="0" presId="urn:microsoft.com/office/officeart/2008/layout/LinedList"/>
    <dgm:cxn modelId="{D4FF72D2-8F71-456E-8DA2-C67B43D6A382}" type="presParOf" srcId="{E57ED4D7-70C9-4175-8A96-9ADF22D3E90F}" destId="{E36D0CB4-65B3-44C2-9DD7-FDE853F5C549}" srcOrd="9" destOrd="0" presId="urn:microsoft.com/office/officeart/2008/layout/LinedList"/>
    <dgm:cxn modelId="{1515CA0A-D632-433A-8644-01EB69D82CA3}" type="presParOf" srcId="{E36D0CB4-65B3-44C2-9DD7-FDE853F5C549}" destId="{726BD4EF-5456-416F-A99F-5576E3A6F01B}" srcOrd="0" destOrd="0" presId="urn:microsoft.com/office/officeart/2008/layout/LinedList"/>
    <dgm:cxn modelId="{80874CCB-F84E-4621-8E65-527F7659E018}" type="presParOf" srcId="{E36D0CB4-65B3-44C2-9DD7-FDE853F5C549}" destId="{3C1E05FE-9431-48CD-9668-3D9E4317753E}" srcOrd="1" destOrd="0" presId="urn:microsoft.com/office/officeart/2008/layout/LinedList"/>
    <dgm:cxn modelId="{17A88E25-906D-4F68-A9E6-E4D69B7CF357}" type="presParOf" srcId="{E57ED4D7-70C9-4175-8A96-9ADF22D3E90F}" destId="{E354BE22-F2E6-4236-AA86-272D08BB9FCF}" srcOrd="10" destOrd="0" presId="urn:microsoft.com/office/officeart/2008/layout/LinedList"/>
    <dgm:cxn modelId="{DF269DA9-121B-4F8F-9B6C-C958B0C71BDF}" type="presParOf" srcId="{E57ED4D7-70C9-4175-8A96-9ADF22D3E90F}" destId="{51FACFB5-E99C-4188-8254-A4D85FF0D498}" srcOrd="11" destOrd="0" presId="urn:microsoft.com/office/officeart/2008/layout/LinedList"/>
    <dgm:cxn modelId="{F7A72DC7-C9ED-4D54-A9A7-06EDC92BD619}" type="presParOf" srcId="{51FACFB5-E99C-4188-8254-A4D85FF0D498}" destId="{020F25F2-064E-463C-BC01-47CA953DC64F}" srcOrd="0" destOrd="0" presId="urn:microsoft.com/office/officeart/2008/layout/LinedList"/>
    <dgm:cxn modelId="{A269B0F9-A3A6-471D-9F4A-C9E48B5627A6}" type="presParOf" srcId="{51FACFB5-E99C-4188-8254-A4D85FF0D498}" destId="{D536620F-8A7B-47F3-92CD-C8BF4918DBDE}" srcOrd="1" destOrd="0" presId="urn:microsoft.com/office/officeart/2008/layout/LinedList"/>
    <dgm:cxn modelId="{43D8AB80-65CB-440B-804D-D2E65365B477}" type="presParOf" srcId="{E57ED4D7-70C9-4175-8A96-9ADF22D3E90F}" destId="{532D5225-0158-4BA9-BB31-745391394FB3}" srcOrd="12" destOrd="0" presId="urn:microsoft.com/office/officeart/2008/layout/LinedList"/>
    <dgm:cxn modelId="{F4514BE7-CD09-4E42-B480-314A58E1BF7A}" type="presParOf" srcId="{E57ED4D7-70C9-4175-8A96-9ADF22D3E90F}" destId="{CDC38D36-C216-45BA-BC5E-906ED100130A}" srcOrd="13" destOrd="0" presId="urn:microsoft.com/office/officeart/2008/layout/LinedList"/>
    <dgm:cxn modelId="{BDE5F125-E244-4CA4-9421-6200EA5B3A0E}" type="presParOf" srcId="{CDC38D36-C216-45BA-BC5E-906ED100130A}" destId="{55495EA3-E091-4B62-8B30-E8D81509FB71}" srcOrd="0" destOrd="0" presId="urn:microsoft.com/office/officeart/2008/layout/LinedList"/>
    <dgm:cxn modelId="{14CE1984-B282-47F9-A8D1-E365F9C18A97}" type="presParOf" srcId="{CDC38D36-C216-45BA-BC5E-906ED100130A}" destId="{CA6A0213-5532-4223-B81C-C2F4747ADD48}" srcOrd="1" destOrd="0" presId="urn:microsoft.com/office/officeart/2008/layout/LinedList"/>
    <dgm:cxn modelId="{2D91C83A-7F69-4172-BCBA-D4F59D223792}" type="presParOf" srcId="{E57ED4D7-70C9-4175-8A96-9ADF22D3E90F}" destId="{EA9A0DA9-40CA-49CA-91A2-F4FBE8D31291}" srcOrd="14" destOrd="0" presId="urn:microsoft.com/office/officeart/2008/layout/LinedList"/>
    <dgm:cxn modelId="{6CAFED25-37A6-447F-9A8A-7DE810CFD989}" type="presParOf" srcId="{E57ED4D7-70C9-4175-8A96-9ADF22D3E90F}" destId="{DAC26F07-1605-4157-8D9C-E64CCF9EDC15}" srcOrd="15" destOrd="0" presId="urn:microsoft.com/office/officeart/2008/layout/LinedList"/>
    <dgm:cxn modelId="{A2BE583F-F94A-4490-A52B-17A568A7E679}" type="presParOf" srcId="{DAC26F07-1605-4157-8D9C-E64CCF9EDC15}" destId="{17F8ECCD-FCA5-4882-8897-D874952B1964}" srcOrd="0" destOrd="0" presId="urn:microsoft.com/office/officeart/2008/layout/LinedList"/>
    <dgm:cxn modelId="{3F192D5F-9389-46C9-BA78-4E4DF4B8C3FC}" type="presParOf" srcId="{DAC26F07-1605-4157-8D9C-E64CCF9EDC15}" destId="{D39A4F0C-6A4A-44DE-B43C-D346233853AD}" srcOrd="1" destOrd="0" presId="urn:microsoft.com/office/officeart/2008/layout/LinedList"/>
    <dgm:cxn modelId="{22D97790-C4A6-49BC-8C72-CCCF9FD76EBA}" type="presParOf" srcId="{E57ED4D7-70C9-4175-8A96-9ADF22D3E90F}" destId="{C2C15869-CE9D-45DC-A6C2-C4F5F187F588}" srcOrd="16" destOrd="0" presId="urn:microsoft.com/office/officeart/2008/layout/LinedList"/>
    <dgm:cxn modelId="{F400E16B-1F9C-4F52-B125-8F94E24114FE}" type="presParOf" srcId="{E57ED4D7-70C9-4175-8A96-9ADF22D3E90F}" destId="{0386A08B-8922-4AAB-943C-BAD03731DFF2}" srcOrd="17" destOrd="0" presId="urn:microsoft.com/office/officeart/2008/layout/LinedList"/>
    <dgm:cxn modelId="{E292A040-D3A4-478E-A184-09EFCFED3341}" type="presParOf" srcId="{0386A08B-8922-4AAB-943C-BAD03731DFF2}" destId="{97EE3AC7-CE61-4252-9322-FB5326F2AD8C}" srcOrd="0" destOrd="0" presId="urn:microsoft.com/office/officeart/2008/layout/LinedList"/>
    <dgm:cxn modelId="{0E7622F6-57B9-4CE8-873F-0E8503B1FA94}" type="presParOf" srcId="{0386A08B-8922-4AAB-943C-BAD03731DFF2}" destId="{98513776-89AF-40D9-8E2B-0DA1AE0AFD35}" srcOrd="1" destOrd="0" presId="urn:microsoft.com/office/officeart/2008/layout/LinedList"/>
    <dgm:cxn modelId="{7D2B9DAA-ADB7-4B34-AE82-9DF7641AE342}" type="presParOf" srcId="{E57ED4D7-70C9-4175-8A96-9ADF22D3E90F}" destId="{80594127-D8BD-41EF-97C7-47CA7EC41902}" srcOrd="18" destOrd="0" presId="urn:microsoft.com/office/officeart/2008/layout/LinedList"/>
    <dgm:cxn modelId="{1E7F34C5-3C6D-400E-9471-CDF2A327FB3A}" type="presParOf" srcId="{E57ED4D7-70C9-4175-8A96-9ADF22D3E90F}" destId="{72A1D63F-FA1F-4638-AEA0-B0619BF267C1}" srcOrd="19" destOrd="0" presId="urn:microsoft.com/office/officeart/2008/layout/LinedList"/>
    <dgm:cxn modelId="{DDE02CAE-B44C-43EB-9B8E-8E9DF07982F9}" type="presParOf" srcId="{72A1D63F-FA1F-4638-AEA0-B0619BF267C1}" destId="{B0EDD869-40CB-4DA8-9335-51284A9905F3}" srcOrd="0" destOrd="0" presId="urn:microsoft.com/office/officeart/2008/layout/LinedList"/>
    <dgm:cxn modelId="{08E15C19-5847-4035-9CCC-E05B8926F901}" type="presParOf" srcId="{72A1D63F-FA1F-4638-AEA0-B0619BF267C1}" destId="{56D62059-0982-40B2-B809-30803797DA4B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50B18ED-E6A9-43A9-A24A-50B8F5CFB9D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6535BD3-486F-4B03-A7B9-6DCA7C427F5D}">
      <dgm:prSet custT="1"/>
      <dgm:spPr/>
      <dgm:t>
        <a:bodyPr/>
        <a:lstStyle/>
        <a:p>
          <a:pPr rtl="0" eaLnBrk="1" latinLnBrk="0" hangingPunct="1">
            <a:buClrTx/>
            <a:buSzPts val="2800"/>
            <a:buFont typeface="Arial" panose="020B0604020202020204" pitchFamily="34" charset="0"/>
            <a:buChar char="•"/>
          </a:pPr>
          <a:r>
            <a:rPr lang="en-GB" sz="1600" dirty="0">
              <a:solidFill>
                <a:srgbClr val="2E75B6"/>
              </a:solidFill>
            </a:rPr>
            <a:t>More accurate network maps</a:t>
          </a:r>
        </a:p>
      </dgm:t>
    </dgm:pt>
    <dgm:pt modelId="{51372F6F-D50F-496F-ACD7-A61F49C3A43C}" type="parTrans" cxnId="{E8696E81-5285-49EA-939D-072E83E3DF3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67356D40-1FFD-4D05-B875-34E2F038BF43}" type="sibTrans" cxnId="{E8696E81-5285-49EA-939D-072E83E3DF3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67C44A9D-ED94-4908-A557-0ECD504D52E6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DMAs to locate areas with high NRW</a:t>
          </a:r>
        </a:p>
      </dgm:t>
    </dgm:pt>
    <dgm:pt modelId="{235452F5-65F7-4A7E-98E4-5775FAD0FB25}" type="parTrans" cxnId="{AC8AD359-36EA-4D37-974A-FB3AA27B57F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B034701D-C0E9-4C0F-93A2-BD10D4422269}" type="sibTrans" cxnId="{AC8AD359-36EA-4D37-974A-FB3AA27B57F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82367254-C488-4561-8AE5-5E32E4733092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Current and future hydraulic situation and needs</a:t>
          </a:r>
        </a:p>
      </dgm:t>
    </dgm:pt>
    <dgm:pt modelId="{A9EC1BBA-2EE7-455C-8C9A-045AA78ED5E1}" type="parTrans" cxnId="{73830F11-C564-44FA-9843-3B981E738F10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C434F3E3-AB0F-4CF6-BC73-F23927832D2F}" type="sibTrans" cxnId="{73830F11-C564-44FA-9843-3B981E738F10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917AC23F-6F7E-44A2-8126-668C8203194D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Proposals for energy savings</a:t>
          </a:r>
        </a:p>
      </dgm:t>
    </dgm:pt>
    <dgm:pt modelId="{4143FCB6-7778-43FE-977F-21A91933FB5F}" type="parTrans" cxnId="{9FF8A670-4592-4727-856C-9C0838D88D6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21400746-760E-437E-AC2B-709F55E6D243}" type="sibTrans" cxnId="{9FF8A670-4592-4727-856C-9C0838D88D67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A90C80B6-8148-4F8D-B472-114AC2AEE08E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Improved procedures for O&amp;M</a:t>
          </a:r>
        </a:p>
      </dgm:t>
    </dgm:pt>
    <dgm:pt modelId="{24CD850C-AACA-424B-9ABC-CD5F2CBAFCFA}" type="parTrans" cxnId="{84F4D9D0-1681-4E18-87C8-7B8D1EAA3C9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91DBF860-4D97-41B7-A0BE-23290D09724F}" type="sibTrans" cxnId="{84F4D9D0-1681-4E18-87C8-7B8D1EAA3C9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C5D003E2-80AB-479A-B758-26683FB41A7A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Sustainable NRW actions</a:t>
          </a:r>
        </a:p>
      </dgm:t>
    </dgm:pt>
    <dgm:pt modelId="{FC2F52B5-A86F-4252-B4D7-52D61C2EA7E7}" type="parTrans" cxnId="{557499F6-AEF2-4744-B831-1FC7E224557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737093E7-6B95-4853-B01A-954E5A6A03B8}" type="sibTrans" cxnId="{557499F6-AEF2-4744-B831-1FC7E224557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F3B2404B-4859-4007-BC8A-E535E468013C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rgbClr val="2E75B6"/>
              </a:solidFill>
            </a:rPr>
            <a:t>Improved water supply infrastructure</a:t>
          </a:r>
        </a:p>
      </dgm:t>
    </dgm:pt>
    <dgm:pt modelId="{787F0DB7-FCBA-4067-A99A-4775AE422346}" type="parTrans" cxnId="{4F1D40BB-46E6-4218-816D-DD88F67AA2C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49122429-0FB5-49F2-A75D-50CE06224ECF}" type="sibTrans" cxnId="{4F1D40BB-46E6-4218-816D-DD88F67AA2C3}">
      <dgm:prSet/>
      <dgm:spPr/>
      <dgm:t>
        <a:bodyPr/>
        <a:lstStyle/>
        <a:p>
          <a:endParaRPr lang="de-DE" sz="1600">
            <a:solidFill>
              <a:srgbClr val="2E75B6"/>
            </a:solidFill>
          </a:endParaRPr>
        </a:p>
      </dgm:t>
    </dgm:pt>
    <dgm:pt modelId="{7E02CECF-51AE-47BD-97AD-404A52796DCC}" type="pres">
      <dgm:prSet presAssocID="{A50B18ED-E6A9-43A9-A24A-50B8F5CFB9DD}" presName="vert0" presStyleCnt="0">
        <dgm:presLayoutVars>
          <dgm:dir/>
          <dgm:animOne val="branch"/>
          <dgm:animLvl val="lvl"/>
        </dgm:presLayoutVars>
      </dgm:prSet>
      <dgm:spPr/>
    </dgm:pt>
    <dgm:pt modelId="{1C01A65E-2980-4CE9-8FC2-2645E1328A34}" type="pres">
      <dgm:prSet presAssocID="{26535BD3-486F-4B03-A7B9-6DCA7C427F5D}" presName="thickLine" presStyleLbl="alignNode1" presStyleIdx="0" presStyleCnt="7"/>
      <dgm:spPr/>
    </dgm:pt>
    <dgm:pt modelId="{859D80BB-41E7-4FB8-9CB3-5618AB06B3CF}" type="pres">
      <dgm:prSet presAssocID="{26535BD3-486F-4B03-A7B9-6DCA7C427F5D}" presName="horz1" presStyleCnt="0"/>
      <dgm:spPr/>
    </dgm:pt>
    <dgm:pt modelId="{DA474D45-B864-4536-A56A-D7219622A478}" type="pres">
      <dgm:prSet presAssocID="{26535BD3-486F-4B03-A7B9-6DCA7C427F5D}" presName="tx1" presStyleLbl="revTx" presStyleIdx="0" presStyleCnt="7"/>
      <dgm:spPr/>
    </dgm:pt>
    <dgm:pt modelId="{BB30365B-01DF-47A3-9701-BAC686301582}" type="pres">
      <dgm:prSet presAssocID="{26535BD3-486F-4B03-A7B9-6DCA7C427F5D}" presName="vert1" presStyleCnt="0"/>
      <dgm:spPr/>
    </dgm:pt>
    <dgm:pt modelId="{A37ABA64-C4BA-4A96-AFB5-30D10A789CD5}" type="pres">
      <dgm:prSet presAssocID="{67C44A9D-ED94-4908-A557-0ECD504D52E6}" presName="thickLine" presStyleLbl="alignNode1" presStyleIdx="1" presStyleCnt="7"/>
      <dgm:spPr/>
    </dgm:pt>
    <dgm:pt modelId="{3CBA4156-D6E0-441E-9550-CEE2334235A5}" type="pres">
      <dgm:prSet presAssocID="{67C44A9D-ED94-4908-A557-0ECD504D52E6}" presName="horz1" presStyleCnt="0"/>
      <dgm:spPr/>
    </dgm:pt>
    <dgm:pt modelId="{B928EEC0-1099-4B5A-8B51-88FDFAF0C6F8}" type="pres">
      <dgm:prSet presAssocID="{67C44A9D-ED94-4908-A557-0ECD504D52E6}" presName="tx1" presStyleLbl="revTx" presStyleIdx="1" presStyleCnt="7"/>
      <dgm:spPr/>
    </dgm:pt>
    <dgm:pt modelId="{446175B6-5251-4393-8B2D-FA9269FA9C81}" type="pres">
      <dgm:prSet presAssocID="{67C44A9D-ED94-4908-A557-0ECD504D52E6}" presName="vert1" presStyleCnt="0"/>
      <dgm:spPr/>
    </dgm:pt>
    <dgm:pt modelId="{271DED27-ACCE-4A49-83E7-9EF52CA296FA}" type="pres">
      <dgm:prSet presAssocID="{82367254-C488-4561-8AE5-5E32E4733092}" presName="thickLine" presStyleLbl="alignNode1" presStyleIdx="2" presStyleCnt="7"/>
      <dgm:spPr/>
    </dgm:pt>
    <dgm:pt modelId="{A94FC215-3F8A-4828-B07F-E3312E1F365B}" type="pres">
      <dgm:prSet presAssocID="{82367254-C488-4561-8AE5-5E32E4733092}" presName="horz1" presStyleCnt="0"/>
      <dgm:spPr/>
    </dgm:pt>
    <dgm:pt modelId="{63F26952-EBB9-4D8B-95AA-386993E305F0}" type="pres">
      <dgm:prSet presAssocID="{82367254-C488-4561-8AE5-5E32E4733092}" presName="tx1" presStyleLbl="revTx" presStyleIdx="2" presStyleCnt="7"/>
      <dgm:spPr/>
    </dgm:pt>
    <dgm:pt modelId="{E92C8EE2-4556-4AC8-A884-02F0B336D398}" type="pres">
      <dgm:prSet presAssocID="{82367254-C488-4561-8AE5-5E32E4733092}" presName="vert1" presStyleCnt="0"/>
      <dgm:spPr/>
    </dgm:pt>
    <dgm:pt modelId="{A3D72AB2-E766-4C79-8CC9-2167A1FA8493}" type="pres">
      <dgm:prSet presAssocID="{917AC23F-6F7E-44A2-8126-668C8203194D}" presName="thickLine" presStyleLbl="alignNode1" presStyleIdx="3" presStyleCnt="7"/>
      <dgm:spPr/>
    </dgm:pt>
    <dgm:pt modelId="{68E9FC0B-BE2D-4793-AEB3-792DB177F1D9}" type="pres">
      <dgm:prSet presAssocID="{917AC23F-6F7E-44A2-8126-668C8203194D}" presName="horz1" presStyleCnt="0"/>
      <dgm:spPr/>
    </dgm:pt>
    <dgm:pt modelId="{840FB134-0C01-4CBA-8472-CC04193BDFF4}" type="pres">
      <dgm:prSet presAssocID="{917AC23F-6F7E-44A2-8126-668C8203194D}" presName="tx1" presStyleLbl="revTx" presStyleIdx="3" presStyleCnt="7"/>
      <dgm:spPr/>
    </dgm:pt>
    <dgm:pt modelId="{0C00CD57-00DE-4A71-ACD8-F0A6429DFBFA}" type="pres">
      <dgm:prSet presAssocID="{917AC23F-6F7E-44A2-8126-668C8203194D}" presName="vert1" presStyleCnt="0"/>
      <dgm:spPr/>
    </dgm:pt>
    <dgm:pt modelId="{ABD0FC3E-1957-47EC-B1FC-FF54AC92E1CC}" type="pres">
      <dgm:prSet presAssocID="{A90C80B6-8148-4F8D-B472-114AC2AEE08E}" presName="thickLine" presStyleLbl="alignNode1" presStyleIdx="4" presStyleCnt="7"/>
      <dgm:spPr/>
    </dgm:pt>
    <dgm:pt modelId="{6414320A-55A4-4F28-822E-59975AF44A0C}" type="pres">
      <dgm:prSet presAssocID="{A90C80B6-8148-4F8D-B472-114AC2AEE08E}" presName="horz1" presStyleCnt="0"/>
      <dgm:spPr/>
    </dgm:pt>
    <dgm:pt modelId="{398177ED-10CE-44D6-960E-517F56ECA521}" type="pres">
      <dgm:prSet presAssocID="{A90C80B6-8148-4F8D-B472-114AC2AEE08E}" presName="tx1" presStyleLbl="revTx" presStyleIdx="4" presStyleCnt="7"/>
      <dgm:spPr/>
    </dgm:pt>
    <dgm:pt modelId="{F22F80F9-03BD-4A3E-B870-47B257341CE6}" type="pres">
      <dgm:prSet presAssocID="{A90C80B6-8148-4F8D-B472-114AC2AEE08E}" presName="vert1" presStyleCnt="0"/>
      <dgm:spPr/>
    </dgm:pt>
    <dgm:pt modelId="{D2C8A355-B443-4284-A871-E2374659A2CB}" type="pres">
      <dgm:prSet presAssocID="{C5D003E2-80AB-479A-B758-26683FB41A7A}" presName="thickLine" presStyleLbl="alignNode1" presStyleIdx="5" presStyleCnt="7"/>
      <dgm:spPr/>
    </dgm:pt>
    <dgm:pt modelId="{FBA03595-41A3-43B0-BA11-A6BC6CE4F95D}" type="pres">
      <dgm:prSet presAssocID="{C5D003E2-80AB-479A-B758-26683FB41A7A}" presName="horz1" presStyleCnt="0"/>
      <dgm:spPr/>
    </dgm:pt>
    <dgm:pt modelId="{11980BB2-ADD7-4F6E-98E0-9A99A9DF9FF5}" type="pres">
      <dgm:prSet presAssocID="{C5D003E2-80AB-479A-B758-26683FB41A7A}" presName="tx1" presStyleLbl="revTx" presStyleIdx="5" presStyleCnt="7"/>
      <dgm:spPr/>
    </dgm:pt>
    <dgm:pt modelId="{5050B01B-2852-44F6-951A-FF34943478CD}" type="pres">
      <dgm:prSet presAssocID="{C5D003E2-80AB-479A-B758-26683FB41A7A}" presName="vert1" presStyleCnt="0"/>
      <dgm:spPr/>
    </dgm:pt>
    <dgm:pt modelId="{221D8EDD-F561-4D69-BD76-BFE136FD036F}" type="pres">
      <dgm:prSet presAssocID="{F3B2404B-4859-4007-BC8A-E535E468013C}" presName="thickLine" presStyleLbl="alignNode1" presStyleIdx="6" presStyleCnt="7"/>
      <dgm:spPr/>
    </dgm:pt>
    <dgm:pt modelId="{7C5F28C1-1ABB-41BF-895A-8F2C33A5B411}" type="pres">
      <dgm:prSet presAssocID="{F3B2404B-4859-4007-BC8A-E535E468013C}" presName="horz1" presStyleCnt="0"/>
      <dgm:spPr/>
    </dgm:pt>
    <dgm:pt modelId="{B1FF3389-CB85-416F-9573-EB2FD644224C}" type="pres">
      <dgm:prSet presAssocID="{F3B2404B-4859-4007-BC8A-E535E468013C}" presName="tx1" presStyleLbl="revTx" presStyleIdx="6" presStyleCnt="7"/>
      <dgm:spPr/>
    </dgm:pt>
    <dgm:pt modelId="{D4F8E92F-E9ED-4618-BD61-0E004F715CDB}" type="pres">
      <dgm:prSet presAssocID="{F3B2404B-4859-4007-BC8A-E535E468013C}" presName="vert1" presStyleCnt="0"/>
      <dgm:spPr/>
    </dgm:pt>
  </dgm:ptLst>
  <dgm:cxnLst>
    <dgm:cxn modelId="{97226506-0A96-436E-A6C1-FF08F80B4F58}" type="presOf" srcId="{A50B18ED-E6A9-43A9-A24A-50B8F5CFB9DD}" destId="{7E02CECF-51AE-47BD-97AD-404A52796DCC}" srcOrd="0" destOrd="0" presId="urn:microsoft.com/office/officeart/2008/layout/LinedList"/>
    <dgm:cxn modelId="{4F1D40BB-46E6-4218-816D-DD88F67AA2C3}" srcId="{A50B18ED-E6A9-43A9-A24A-50B8F5CFB9DD}" destId="{F3B2404B-4859-4007-BC8A-E535E468013C}" srcOrd="6" destOrd="0" parTransId="{787F0DB7-FCBA-4067-A99A-4775AE422346}" sibTransId="{49122429-0FB5-49F2-A75D-50CE06224ECF}"/>
    <dgm:cxn modelId="{D837B6A1-29C5-42DE-93B1-5ADC905DBE38}" type="presOf" srcId="{F3B2404B-4859-4007-BC8A-E535E468013C}" destId="{B1FF3389-CB85-416F-9573-EB2FD644224C}" srcOrd="0" destOrd="0" presId="urn:microsoft.com/office/officeart/2008/layout/LinedList"/>
    <dgm:cxn modelId="{09A78442-E632-43B5-B8AB-F7FA6624DEC1}" type="presOf" srcId="{82367254-C488-4561-8AE5-5E32E4733092}" destId="{63F26952-EBB9-4D8B-95AA-386993E305F0}" srcOrd="0" destOrd="0" presId="urn:microsoft.com/office/officeart/2008/layout/LinedList"/>
    <dgm:cxn modelId="{AC8AD359-36EA-4D37-974A-FB3AA27B57F7}" srcId="{A50B18ED-E6A9-43A9-A24A-50B8F5CFB9DD}" destId="{67C44A9D-ED94-4908-A557-0ECD504D52E6}" srcOrd="1" destOrd="0" parTransId="{235452F5-65F7-4A7E-98E4-5775FAD0FB25}" sibTransId="{B034701D-C0E9-4C0F-93A2-BD10D4422269}"/>
    <dgm:cxn modelId="{E8696E81-5285-49EA-939D-072E83E3DF33}" srcId="{A50B18ED-E6A9-43A9-A24A-50B8F5CFB9DD}" destId="{26535BD3-486F-4B03-A7B9-6DCA7C427F5D}" srcOrd="0" destOrd="0" parTransId="{51372F6F-D50F-496F-ACD7-A61F49C3A43C}" sibTransId="{67356D40-1FFD-4D05-B875-34E2F038BF43}"/>
    <dgm:cxn modelId="{8D8D63A7-673B-435C-BBA2-CE3C3F97B63B}" type="presOf" srcId="{67C44A9D-ED94-4908-A557-0ECD504D52E6}" destId="{B928EEC0-1099-4B5A-8B51-88FDFAF0C6F8}" srcOrd="0" destOrd="0" presId="urn:microsoft.com/office/officeart/2008/layout/LinedList"/>
    <dgm:cxn modelId="{557499F6-AEF2-4744-B831-1FC7E2245573}" srcId="{A50B18ED-E6A9-43A9-A24A-50B8F5CFB9DD}" destId="{C5D003E2-80AB-479A-B758-26683FB41A7A}" srcOrd="5" destOrd="0" parTransId="{FC2F52B5-A86F-4252-B4D7-52D61C2EA7E7}" sibTransId="{737093E7-6B95-4853-B01A-954E5A6A03B8}"/>
    <dgm:cxn modelId="{9FF8A670-4592-4727-856C-9C0838D88D67}" srcId="{A50B18ED-E6A9-43A9-A24A-50B8F5CFB9DD}" destId="{917AC23F-6F7E-44A2-8126-668C8203194D}" srcOrd="3" destOrd="0" parTransId="{4143FCB6-7778-43FE-977F-21A91933FB5F}" sibTransId="{21400746-760E-437E-AC2B-709F55E6D243}"/>
    <dgm:cxn modelId="{84F4D9D0-1681-4E18-87C8-7B8D1EAA3C93}" srcId="{A50B18ED-E6A9-43A9-A24A-50B8F5CFB9DD}" destId="{A90C80B6-8148-4F8D-B472-114AC2AEE08E}" srcOrd="4" destOrd="0" parTransId="{24CD850C-AACA-424B-9ABC-CD5F2CBAFCFA}" sibTransId="{91DBF860-4D97-41B7-A0BE-23290D09724F}"/>
    <dgm:cxn modelId="{0C85EA1F-D6E9-46F6-B42D-BF76386D9AF4}" type="presOf" srcId="{917AC23F-6F7E-44A2-8126-668C8203194D}" destId="{840FB134-0C01-4CBA-8472-CC04193BDFF4}" srcOrd="0" destOrd="0" presId="urn:microsoft.com/office/officeart/2008/layout/LinedList"/>
    <dgm:cxn modelId="{A7AC32C5-1306-4E7B-A151-3C791545C8B6}" type="presOf" srcId="{26535BD3-486F-4B03-A7B9-6DCA7C427F5D}" destId="{DA474D45-B864-4536-A56A-D7219622A478}" srcOrd="0" destOrd="0" presId="urn:microsoft.com/office/officeart/2008/layout/LinedList"/>
    <dgm:cxn modelId="{FDC87D8B-2E13-4C26-9BB7-CD8A20D62618}" type="presOf" srcId="{C5D003E2-80AB-479A-B758-26683FB41A7A}" destId="{11980BB2-ADD7-4F6E-98E0-9A99A9DF9FF5}" srcOrd="0" destOrd="0" presId="urn:microsoft.com/office/officeart/2008/layout/LinedList"/>
    <dgm:cxn modelId="{73830F11-C564-44FA-9843-3B981E738F10}" srcId="{A50B18ED-E6A9-43A9-A24A-50B8F5CFB9DD}" destId="{82367254-C488-4561-8AE5-5E32E4733092}" srcOrd="2" destOrd="0" parTransId="{A9EC1BBA-2EE7-455C-8C9A-045AA78ED5E1}" sibTransId="{C434F3E3-AB0F-4CF6-BC73-F23927832D2F}"/>
    <dgm:cxn modelId="{F18294D0-1E6C-4856-A0A2-D5AB526FB7DB}" type="presOf" srcId="{A90C80B6-8148-4F8D-B472-114AC2AEE08E}" destId="{398177ED-10CE-44D6-960E-517F56ECA521}" srcOrd="0" destOrd="0" presId="urn:microsoft.com/office/officeart/2008/layout/LinedList"/>
    <dgm:cxn modelId="{3BCA4F76-994B-4463-9470-ED66BEF3CE3E}" type="presParOf" srcId="{7E02CECF-51AE-47BD-97AD-404A52796DCC}" destId="{1C01A65E-2980-4CE9-8FC2-2645E1328A34}" srcOrd="0" destOrd="0" presId="urn:microsoft.com/office/officeart/2008/layout/LinedList"/>
    <dgm:cxn modelId="{9EE8A858-F26A-4B27-99D2-140124F7AA19}" type="presParOf" srcId="{7E02CECF-51AE-47BD-97AD-404A52796DCC}" destId="{859D80BB-41E7-4FB8-9CB3-5618AB06B3CF}" srcOrd="1" destOrd="0" presId="urn:microsoft.com/office/officeart/2008/layout/LinedList"/>
    <dgm:cxn modelId="{943C31BD-4DDD-4EF6-BFD8-3D3709CDEC10}" type="presParOf" srcId="{859D80BB-41E7-4FB8-9CB3-5618AB06B3CF}" destId="{DA474D45-B864-4536-A56A-D7219622A478}" srcOrd="0" destOrd="0" presId="urn:microsoft.com/office/officeart/2008/layout/LinedList"/>
    <dgm:cxn modelId="{F3CAFB1B-272F-4B5A-9FDC-743622392A79}" type="presParOf" srcId="{859D80BB-41E7-4FB8-9CB3-5618AB06B3CF}" destId="{BB30365B-01DF-47A3-9701-BAC686301582}" srcOrd="1" destOrd="0" presId="urn:microsoft.com/office/officeart/2008/layout/LinedList"/>
    <dgm:cxn modelId="{2113C03C-199D-4526-AD45-B69B93F7172E}" type="presParOf" srcId="{7E02CECF-51AE-47BD-97AD-404A52796DCC}" destId="{A37ABA64-C4BA-4A96-AFB5-30D10A789CD5}" srcOrd="2" destOrd="0" presId="urn:microsoft.com/office/officeart/2008/layout/LinedList"/>
    <dgm:cxn modelId="{FFE83DDA-992A-4FAA-8453-5D46091EFFB6}" type="presParOf" srcId="{7E02CECF-51AE-47BD-97AD-404A52796DCC}" destId="{3CBA4156-D6E0-441E-9550-CEE2334235A5}" srcOrd="3" destOrd="0" presId="urn:microsoft.com/office/officeart/2008/layout/LinedList"/>
    <dgm:cxn modelId="{C7FF3A7F-D318-43AA-B5BD-34E789994432}" type="presParOf" srcId="{3CBA4156-D6E0-441E-9550-CEE2334235A5}" destId="{B928EEC0-1099-4B5A-8B51-88FDFAF0C6F8}" srcOrd="0" destOrd="0" presId="urn:microsoft.com/office/officeart/2008/layout/LinedList"/>
    <dgm:cxn modelId="{CDFA02CD-E15C-421D-891E-46B434EE3388}" type="presParOf" srcId="{3CBA4156-D6E0-441E-9550-CEE2334235A5}" destId="{446175B6-5251-4393-8B2D-FA9269FA9C81}" srcOrd="1" destOrd="0" presId="urn:microsoft.com/office/officeart/2008/layout/LinedList"/>
    <dgm:cxn modelId="{F8EB06DB-1AA3-42F9-920B-7FDE81036755}" type="presParOf" srcId="{7E02CECF-51AE-47BD-97AD-404A52796DCC}" destId="{271DED27-ACCE-4A49-83E7-9EF52CA296FA}" srcOrd="4" destOrd="0" presId="urn:microsoft.com/office/officeart/2008/layout/LinedList"/>
    <dgm:cxn modelId="{6CA0AD7C-DC7D-4C44-99A6-5920E1FD304A}" type="presParOf" srcId="{7E02CECF-51AE-47BD-97AD-404A52796DCC}" destId="{A94FC215-3F8A-4828-B07F-E3312E1F365B}" srcOrd="5" destOrd="0" presId="urn:microsoft.com/office/officeart/2008/layout/LinedList"/>
    <dgm:cxn modelId="{7889E6B0-B0F2-461F-9550-834FF67CDDB8}" type="presParOf" srcId="{A94FC215-3F8A-4828-B07F-E3312E1F365B}" destId="{63F26952-EBB9-4D8B-95AA-386993E305F0}" srcOrd="0" destOrd="0" presId="urn:microsoft.com/office/officeart/2008/layout/LinedList"/>
    <dgm:cxn modelId="{FE8014A1-69A1-4F1A-8C30-F6E24F489EB7}" type="presParOf" srcId="{A94FC215-3F8A-4828-B07F-E3312E1F365B}" destId="{E92C8EE2-4556-4AC8-A884-02F0B336D398}" srcOrd="1" destOrd="0" presId="urn:microsoft.com/office/officeart/2008/layout/LinedList"/>
    <dgm:cxn modelId="{1036C7E9-C8B9-4DAF-B1F1-E06B05EFA64A}" type="presParOf" srcId="{7E02CECF-51AE-47BD-97AD-404A52796DCC}" destId="{A3D72AB2-E766-4C79-8CC9-2167A1FA8493}" srcOrd="6" destOrd="0" presId="urn:microsoft.com/office/officeart/2008/layout/LinedList"/>
    <dgm:cxn modelId="{C1E3AEF3-699E-4272-86DE-FDDC6499041F}" type="presParOf" srcId="{7E02CECF-51AE-47BD-97AD-404A52796DCC}" destId="{68E9FC0B-BE2D-4793-AEB3-792DB177F1D9}" srcOrd="7" destOrd="0" presId="urn:microsoft.com/office/officeart/2008/layout/LinedList"/>
    <dgm:cxn modelId="{547384CA-42ED-4F94-9517-2B16B0F89D03}" type="presParOf" srcId="{68E9FC0B-BE2D-4793-AEB3-792DB177F1D9}" destId="{840FB134-0C01-4CBA-8472-CC04193BDFF4}" srcOrd="0" destOrd="0" presId="urn:microsoft.com/office/officeart/2008/layout/LinedList"/>
    <dgm:cxn modelId="{FEFBC48D-8DC9-4DD5-B87E-51520FDEBD93}" type="presParOf" srcId="{68E9FC0B-BE2D-4793-AEB3-792DB177F1D9}" destId="{0C00CD57-00DE-4A71-ACD8-F0A6429DFBFA}" srcOrd="1" destOrd="0" presId="urn:microsoft.com/office/officeart/2008/layout/LinedList"/>
    <dgm:cxn modelId="{4B381016-BBB2-44C5-A0DD-F017F4EB0492}" type="presParOf" srcId="{7E02CECF-51AE-47BD-97AD-404A52796DCC}" destId="{ABD0FC3E-1957-47EC-B1FC-FF54AC92E1CC}" srcOrd="8" destOrd="0" presId="urn:microsoft.com/office/officeart/2008/layout/LinedList"/>
    <dgm:cxn modelId="{F2290E7F-30C8-4737-B5F9-FB5D3F5912B6}" type="presParOf" srcId="{7E02CECF-51AE-47BD-97AD-404A52796DCC}" destId="{6414320A-55A4-4F28-822E-59975AF44A0C}" srcOrd="9" destOrd="0" presId="urn:microsoft.com/office/officeart/2008/layout/LinedList"/>
    <dgm:cxn modelId="{9BB869FE-8A23-4BB3-A72A-2B37F333ACEB}" type="presParOf" srcId="{6414320A-55A4-4F28-822E-59975AF44A0C}" destId="{398177ED-10CE-44D6-960E-517F56ECA521}" srcOrd="0" destOrd="0" presId="urn:microsoft.com/office/officeart/2008/layout/LinedList"/>
    <dgm:cxn modelId="{27F57991-FAF9-41D2-AD25-C1F3B01AEE12}" type="presParOf" srcId="{6414320A-55A4-4F28-822E-59975AF44A0C}" destId="{F22F80F9-03BD-4A3E-B870-47B257341CE6}" srcOrd="1" destOrd="0" presId="urn:microsoft.com/office/officeart/2008/layout/LinedList"/>
    <dgm:cxn modelId="{1B9C7679-1D62-4804-9046-CD889D07C590}" type="presParOf" srcId="{7E02CECF-51AE-47BD-97AD-404A52796DCC}" destId="{D2C8A355-B443-4284-A871-E2374659A2CB}" srcOrd="10" destOrd="0" presId="urn:microsoft.com/office/officeart/2008/layout/LinedList"/>
    <dgm:cxn modelId="{9A1204F3-3A69-4FD0-AE0A-C98C28735280}" type="presParOf" srcId="{7E02CECF-51AE-47BD-97AD-404A52796DCC}" destId="{FBA03595-41A3-43B0-BA11-A6BC6CE4F95D}" srcOrd="11" destOrd="0" presId="urn:microsoft.com/office/officeart/2008/layout/LinedList"/>
    <dgm:cxn modelId="{28F20AEB-A2E3-4FA2-8D7E-9CC8881FFAEE}" type="presParOf" srcId="{FBA03595-41A3-43B0-BA11-A6BC6CE4F95D}" destId="{11980BB2-ADD7-4F6E-98E0-9A99A9DF9FF5}" srcOrd="0" destOrd="0" presId="urn:microsoft.com/office/officeart/2008/layout/LinedList"/>
    <dgm:cxn modelId="{CBEAD955-C096-4A12-841B-43B749302D0F}" type="presParOf" srcId="{FBA03595-41A3-43B0-BA11-A6BC6CE4F95D}" destId="{5050B01B-2852-44F6-951A-FF34943478CD}" srcOrd="1" destOrd="0" presId="urn:microsoft.com/office/officeart/2008/layout/LinedList"/>
    <dgm:cxn modelId="{9D5B5AAD-3E8A-4B52-899D-981E56632B8A}" type="presParOf" srcId="{7E02CECF-51AE-47BD-97AD-404A52796DCC}" destId="{221D8EDD-F561-4D69-BD76-BFE136FD036F}" srcOrd="12" destOrd="0" presId="urn:microsoft.com/office/officeart/2008/layout/LinedList"/>
    <dgm:cxn modelId="{F7D342D5-0DFE-41F7-8BF3-30A06F6CCB14}" type="presParOf" srcId="{7E02CECF-51AE-47BD-97AD-404A52796DCC}" destId="{7C5F28C1-1ABB-41BF-895A-8F2C33A5B411}" srcOrd="13" destOrd="0" presId="urn:microsoft.com/office/officeart/2008/layout/LinedList"/>
    <dgm:cxn modelId="{785BD065-2559-422D-9690-46E3B609FD5E}" type="presParOf" srcId="{7C5F28C1-1ABB-41BF-895A-8F2C33A5B411}" destId="{B1FF3389-CB85-416F-9573-EB2FD644224C}" srcOrd="0" destOrd="0" presId="urn:microsoft.com/office/officeart/2008/layout/LinedList"/>
    <dgm:cxn modelId="{13BE0D56-31B1-4014-8975-D42B6D540156}" type="presParOf" srcId="{7C5F28C1-1ABB-41BF-895A-8F2C33A5B411}" destId="{D4F8E92F-E9ED-4618-BD61-0E004F715C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3BE0007-D7F4-41E0-A449-1E15EDC74B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08E5355-0ABE-44BC-B424-3DDFEF1E0956}">
      <dgm:prSet custT="1"/>
      <dgm:spPr/>
      <dgm:t>
        <a:bodyPr/>
        <a:lstStyle/>
        <a:p>
          <a:pPr rtl="0" eaLnBrk="1" latinLnBrk="0" hangingPunct="1">
            <a:buClrTx/>
            <a:buSzPts val="2800"/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Asset register (ownership), values depreciation</a:t>
          </a:r>
        </a:p>
      </dgm:t>
    </dgm:pt>
    <dgm:pt modelId="{CF2261F0-E19E-4E39-9551-2EFF49A8F798}" type="parTrans" cxnId="{2A6CA8C6-0008-45CB-A2C1-6A180D40342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D37ECA78-0D8D-4BE4-9A1F-84CED564D637}" type="sibTrans" cxnId="{2A6CA8C6-0008-45CB-A2C1-6A180D40342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73FA5A2-EB5F-457E-8252-4B9E00382147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Service Level Agreements</a:t>
          </a:r>
        </a:p>
      </dgm:t>
    </dgm:pt>
    <dgm:pt modelId="{28ACAE4A-A1B6-40EB-961E-C88725F01E9B}" type="parTrans" cxnId="{5A8D697B-DF2E-498A-8FB0-EF2C09D1642E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BF8F2751-86AD-4AD3-BFC2-2F0F933D15EE}" type="sibTrans" cxnId="{5A8D697B-DF2E-498A-8FB0-EF2C09D1642E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84FC0189-B23C-45A8-B729-1FBC94020256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Rising cost coverage through tariff increases</a:t>
          </a:r>
        </a:p>
      </dgm:t>
    </dgm:pt>
    <dgm:pt modelId="{7D8D8F5C-CE6E-441B-8103-69AB7071B9B5}" type="parTrans" cxnId="{E064B92A-38EC-45B9-9900-F527B53E09C0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14731D43-9499-4E46-905B-E33628DFB8A0}" type="sibTrans" cxnId="{E064B92A-38EC-45B9-9900-F527B53E09C0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9741A6B1-73BF-4778-B3F7-0B48AAAB2DBB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Adequate organisation charts and job descriptions</a:t>
          </a:r>
        </a:p>
      </dgm:t>
    </dgm:pt>
    <dgm:pt modelId="{4C800DF2-BA0E-48E9-8B5A-50D044913C05}" type="parTrans" cxnId="{3AEA446D-36A6-46AB-8432-0268F12D29FB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1F6C5BEF-3212-4AD6-A6DE-F3278995A4CD}" type="sibTrans" cxnId="{3AEA446D-36A6-46AB-8432-0268F12D29FB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DB9AF9C-3048-4469-BFC7-98D26D7FE8BF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Improved cost accounting</a:t>
          </a:r>
        </a:p>
      </dgm:t>
    </dgm:pt>
    <dgm:pt modelId="{042433AC-ECAA-45BD-9ADF-973999681616}" type="parTrans" cxnId="{53F49CFE-286D-43E8-B10A-3E530456F56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5DC3371-3F43-42F0-9142-97C4ADBE91A3}" type="sibTrans" cxnId="{53F49CFE-286D-43E8-B10A-3E530456F56F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C45A0541-92B0-4B5E-9166-001206A560B4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Improved commercial procedures</a:t>
          </a:r>
        </a:p>
      </dgm:t>
    </dgm:pt>
    <dgm:pt modelId="{8FC7F211-4DD4-44F0-904B-B40F456FD185}" type="parTrans" cxnId="{846063DD-18DC-4368-8418-2D614A58C4FD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07252AA-7207-449B-B614-71E720FE5E91}" type="sibTrans" cxnId="{846063DD-18DC-4368-8418-2D614A58C4FD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05110181-B3E1-4B52-872A-953533CF6BBE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MIS installed and in use</a:t>
          </a:r>
        </a:p>
      </dgm:t>
    </dgm:pt>
    <dgm:pt modelId="{B88D0FB9-52F8-4CE6-8B2F-ECB6D9BC1732}" type="parTrans" cxnId="{0A5C8A98-6E10-4F97-88C9-0CF62520F29A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D068E9B5-6BA7-4852-B3C7-6A0A64294CBE}" type="sibTrans" cxnId="{0A5C8A98-6E10-4F97-88C9-0CF62520F29A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315E6626-00CC-4A5B-9D9B-7B2F2441D10F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Performance monitoring (benchmarking)</a:t>
          </a:r>
        </a:p>
      </dgm:t>
    </dgm:pt>
    <dgm:pt modelId="{17C1293E-2883-45A1-95AF-21548DE53C1C}" type="parTrans" cxnId="{8526555A-9774-422D-BFC0-2594D136E981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5A076834-EEEB-46B6-83D5-E848984348EF}" type="sibTrans" cxnId="{8526555A-9774-422D-BFC0-2594D136E981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BB8D49E7-88B6-4433-8933-E16F998AB8C7}">
      <dgm:prSet custT="1"/>
      <dgm:spPr/>
      <dgm:t>
        <a:bodyPr/>
        <a:lstStyle/>
        <a:p>
          <a:pPr rtl="0" eaLnBrk="1" latinLnBrk="0" hangingPunct="1"/>
          <a:r>
            <a:rPr lang="en-GB" sz="1600" dirty="0">
              <a:solidFill>
                <a:schemeClr val="accent6">
                  <a:lumMod val="50000"/>
                </a:schemeClr>
              </a:solidFill>
            </a:rPr>
            <a:t>Increased Budget for maintenance and loan repayment </a:t>
          </a:r>
        </a:p>
      </dgm:t>
    </dgm:pt>
    <dgm:pt modelId="{E31B7EBE-C3EB-4BEB-A269-C2E54350F105}" type="parTrans" cxnId="{BDA3AC43-F588-4B18-A49E-75F3F131CA84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60C6F718-FF96-4FDE-8958-5652ECA3CDE6}" type="sibTrans" cxnId="{BDA3AC43-F588-4B18-A49E-75F3F131CA84}">
      <dgm:prSet/>
      <dgm:spPr/>
      <dgm:t>
        <a:bodyPr/>
        <a:lstStyle/>
        <a:p>
          <a:endParaRPr lang="de-DE" sz="1600">
            <a:solidFill>
              <a:schemeClr val="accent6">
                <a:lumMod val="50000"/>
              </a:schemeClr>
            </a:solidFill>
          </a:endParaRPr>
        </a:p>
      </dgm:t>
    </dgm:pt>
    <dgm:pt modelId="{E57ED4D7-70C9-4175-8A96-9ADF22D3E90F}" type="pres">
      <dgm:prSet presAssocID="{B3BE0007-D7F4-41E0-A449-1E15EDC74B24}" presName="vert0" presStyleCnt="0">
        <dgm:presLayoutVars>
          <dgm:dir/>
          <dgm:animOne val="branch"/>
          <dgm:animLvl val="lvl"/>
        </dgm:presLayoutVars>
      </dgm:prSet>
      <dgm:spPr/>
    </dgm:pt>
    <dgm:pt modelId="{3B93AD8C-C620-485D-99E6-C35F9CA5FD8F}" type="pres">
      <dgm:prSet presAssocID="{C45A0541-92B0-4B5E-9166-001206A560B4}" presName="thickLine" presStyleLbl="alignNode1" presStyleIdx="0" presStyleCnt="9"/>
      <dgm:spPr>
        <a:ln>
          <a:solidFill>
            <a:schemeClr val="accent6"/>
          </a:solidFill>
        </a:ln>
      </dgm:spPr>
    </dgm:pt>
    <dgm:pt modelId="{C5C1ED77-E178-4677-ACAB-5363DE0C5276}" type="pres">
      <dgm:prSet presAssocID="{C45A0541-92B0-4B5E-9166-001206A560B4}" presName="horz1" presStyleCnt="0"/>
      <dgm:spPr/>
    </dgm:pt>
    <dgm:pt modelId="{3690903B-6AD1-4C34-9897-15987B8A03F1}" type="pres">
      <dgm:prSet presAssocID="{C45A0541-92B0-4B5E-9166-001206A560B4}" presName="tx1" presStyleLbl="revTx" presStyleIdx="0" presStyleCnt="9"/>
      <dgm:spPr/>
    </dgm:pt>
    <dgm:pt modelId="{9CD615E9-82E1-4542-B974-C0D24BFF5277}" type="pres">
      <dgm:prSet presAssocID="{C45A0541-92B0-4B5E-9166-001206A560B4}" presName="vert1" presStyleCnt="0"/>
      <dgm:spPr/>
    </dgm:pt>
    <dgm:pt modelId="{E9801274-977D-4AC5-8398-1F8D73BDA574}" type="pres">
      <dgm:prSet presAssocID="{5DB9AF9C-3048-4469-BFC7-98D26D7FE8BF}" presName="thickLine" presStyleLbl="alignNode1" presStyleIdx="1" presStyleCnt="9"/>
      <dgm:spPr>
        <a:ln>
          <a:solidFill>
            <a:schemeClr val="accent6"/>
          </a:solidFill>
        </a:ln>
      </dgm:spPr>
    </dgm:pt>
    <dgm:pt modelId="{5B8E7E66-DDD3-494E-913E-23786DBCE600}" type="pres">
      <dgm:prSet presAssocID="{5DB9AF9C-3048-4469-BFC7-98D26D7FE8BF}" presName="horz1" presStyleCnt="0"/>
      <dgm:spPr/>
    </dgm:pt>
    <dgm:pt modelId="{5AF0E1D1-9FE8-4806-AA8D-42CBB975B762}" type="pres">
      <dgm:prSet presAssocID="{5DB9AF9C-3048-4469-BFC7-98D26D7FE8BF}" presName="tx1" presStyleLbl="revTx" presStyleIdx="1" presStyleCnt="9"/>
      <dgm:spPr/>
    </dgm:pt>
    <dgm:pt modelId="{26491C88-298F-43D0-9FC0-FE897AAC932D}" type="pres">
      <dgm:prSet presAssocID="{5DB9AF9C-3048-4469-BFC7-98D26D7FE8BF}" presName="vert1" presStyleCnt="0"/>
      <dgm:spPr/>
    </dgm:pt>
    <dgm:pt modelId="{ABB7633E-A585-4B40-86D7-65CF900C8FEB}" type="pres">
      <dgm:prSet presAssocID="{208E5355-0ABE-44BC-B424-3DDFEF1E0956}" presName="thickLine" presStyleLbl="alignNode1" presStyleIdx="2" presStyleCnt="9"/>
      <dgm:spPr>
        <a:ln>
          <a:solidFill>
            <a:schemeClr val="accent6"/>
          </a:solidFill>
        </a:ln>
      </dgm:spPr>
    </dgm:pt>
    <dgm:pt modelId="{348186FF-77BE-4796-A09D-53093DFC6654}" type="pres">
      <dgm:prSet presAssocID="{208E5355-0ABE-44BC-B424-3DDFEF1E0956}" presName="horz1" presStyleCnt="0"/>
      <dgm:spPr/>
    </dgm:pt>
    <dgm:pt modelId="{41C12C69-912E-4E22-9FF5-76BFA613FEB3}" type="pres">
      <dgm:prSet presAssocID="{208E5355-0ABE-44BC-B424-3DDFEF1E0956}" presName="tx1" presStyleLbl="revTx" presStyleIdx="2" presStyleCnt="9"/>
      <dgm:spPr/>
    </dgm:pt>
    <dgm:pt modelId="{9AEEF538-112A-4E05-B53F-BFC0E6137031}" type="pres">
      <dgm:prSet presAssocID="{208E5355-0ABE-44BC-B424-3DDFEF1E0956}" presName="vert1" presStyleCnt="0"/>
      <dgm:spPr/>
    </dgm:pt>
    <dgm:pt modelId="{AE8EE867-83ED-4EAE-9A9B-0B575BA2D2EF}" type="pres">
      <dgm:prSet presAssocID="{84FC0189-B23C-45A8-B729-1FBC94020256}" presName="thickLine" presStyleLbl="alignNode1" presStyleIdx="3" presStyleCnt="9"/>
      <dgm:spPr>
        <a:ln>
          <a:solidFill>
            <a:schemeClr val="accent6"/>
          </a:solidFill>
        </a:ln>
      </dgm:spPr>
    </dgm:pt>
    <dgm:pt modelId="{3909F166-CA43-4281-8096-7B056A23438E}" type="pres">
      <dgm:prSet presAssocID="{84FC0189-B23C-45A8-B729-1FBC94020256}" presName="horz1" presStyleCnt="0"/>
      <dgm:spPr/>
    </dgm:pt>
    <dgm:pt modelId="{698873F5-0B64-4D25-A69F-4BDFC94651AE}" type="pres">
      <dgm:prSet presAssocID="{84FC0189-B23C-45A8-B729-1FBC94020256}" presName="tx1" presStyleLbl="revTx" presStyleIdx="3" presStyleCnt="9"/>
      <dgm:spPr/>
    </dgm:pt>
    <dgm:pt modelId="{2172B612-924B-4182-A6A5-8E7312CE0E8A}" type="pres">
      <dgm:prSet presAssocID="{84FC0189-B23C-45A8-B729-1FBC94020256}" presName="vert1" presStyleCnt="0"/>
      <dgm:spPr/>
    </dgm:pt>
    <dgm:pt modelId="{EAE7A891-BF5F-4967-BB05-5CCC85D97E8D}" type="pres">
      <dgm:prSet presAssocID="{573FA5A2-EB5F-457E-8252-4B9E00382147}" presName="thickLine" presStyleLbl="alignNode1" presStyleIdx="4" presStyleCnt="9"/>
      <dgm:spPr>
        <a:ln>
          <a:solidFill>
            <a:schemeClr val="accent6"/>
          </a:solidFill>
        </a:ln>
      </dgm:spPr>
    </dgm:pt>
    <dgm:pt modelId="{E36D0CB4-65B3-44C2-9DD7-FDE853F5C549}" type="pres">
      <dgm:prSet presAssocID="{573FA5A2-EB5F-457E-8252-4B9E00382147}" presName="horz1" presStyleCnt="0"/>
      <dgm:spPr/>
    </dgm:pt>
    <dgm:pt modelId="{726BD4EF-5456-416F-A99F-5576E3A6F01B}" type="pres">
      <dgm:prSet presAssocID="{573FA5A2-EB5F-457E-8252-4B9E00382147}" presName="tx1" presStyleLbl="revTx" presStyleIdx="4" presStyleCnt="9"/>
      <dgm:spPr/>
    </dgm:pt>
    <dgm:pt modelId="{3C1E05FE-9431-48CD-9668-3D9E4317753E}" type="pres">
      <dgm:prSet presAssocID="{573FA5A2-EB5F-457E-8252-4B9E00382147}" presName="vert1" presStyleCnt="0"/>
      <dgm:spPr/>
    </dgm:pt>
    <dgm:pt modelId="{E354BE22-F2E6-4236-AA86-272D08BB9FCF}" type="pres">
      <dgm:prSet presAssocID="{05110181-B3E1-4B52-872A-953533CF6BBE}" presName="thickLine" presStyleLbl="alignNode1" presStyleIdx="5" presStyleCnt="9"/>
      <dgm:spPr>
        <a:ln>
          <a:solidFill>
            <a:schemeClr val="accent6"/>
          </a:solidFill>
        </a:ln>
      </dgm:spPr>
    </dgm:pt>
    <dgm:pt modelId="{51FACFB5-E99C-4188-8254-A4D85FF0D498}" type="pres">
      <dgm:prSet presAssocID="{05110181-B3E1-4B52-872A-953533CF6BBE}" presName="horz1" presStyleCnt="0"/>
      <dgm:spPr/>
    </dgm:pt>
    <dgm:pt modelId="{020F25F2-064E-463C-BC01-47CA953DC64F}" type="pres">
      <dgm:prSet presAssocID="{05110181-B3E1-4B52-872A-953533CF6BBE}" presName="tx1" presStyleLbl="revTx" presStyleIdx="5" presStyleCnt="9"/>
      <dgm:spPr/>
    </dgm:pt>
    <dgm:pt modelId="{D536620F-8A7B-47F3-92CD-C8BF4918DBDE}" type="pres">
      <dgm:prSet presAssocID="{05110181-B3E1-4B52-872A-953533CF6BBE}" presName="vert1" presStyleCnt="0"/>
      <dgm:spPr/>
    </dgm:pt>
    <dgm:pt modelId="{532D5225-0158-4BA9-BB31-745391394FB3}" type="pres">
      <dgm:prSet presAssocID="{9741A6B1-73BF-4778-B3F7-0B48AAAB2DBB}" presName="thickLine" presStyleLbl="alignNode1" presStyleIdx="6" presStyleCnt="9"/>
      <dgm:spPr>
        <a:ln>
          <a:solidFill>
            <a:schemeClr val="accent6"/>
          </a:solidFill>
        </a:ln>
      </dgm:spPr>
    </dgm:pt>
    <dgm:pt modelId="{CDC38D36-C216-45BA-BC5E-906ED100130A}" type="pres">
      <dgm:prSet presAssocID="{9741A6B1-73BF-4778-B3F7-0B48AAAB2DBB}" presName="horz1" presStyleCnt="0"/>
      <dgm:spPr/>
    </dgm:pt>
    <dgm:pt modelId="{55495EA3-E091-4B62-8B30-E8D81509FB71}" type="pres">
      <dgm:prSet presAssocID="{9741A6B1-73BF-4778-B3F7-0B48AAAB2DBB}" presName="tx1" presStyleLbl="revTx" presStyleIdx="6" presStyleCnt="9"/>
      <dgm:spPr/>
    </dgm:pt>
    <dgm:pt modelId="{CA6A0213-5532-4223-B81C-C2F4747ADD48}" type="pres">
      <dgm:prSet presAssocID="{9741A6B1-73BF-4778-B3F7-0B48AAAB2DBB}" presName="vert1" presStyleCnt="0"/>
      <dgm:spPr/>
    </dgm:pt>
    <dgm:pt modelId="{EA9A0DA9-40CA-49CA-91A2-F4FBE8D31291}" type="pres">
      <dgm:prSet presAssocID="{315E6626-00CC-4A5B-9D9B-7B2F2441D10F}" presName="thickLine" presStyleLbl="alignNode1" presStyleIdx="7" presStyleCnt="9"/>
      <dgm:spPr>
        <a:ln>
          <a:solidFill>
            <a:schemeClr val="accent6"/>
          </a:solidFill>
        </a:ln>
      </dgm:spPr>
    </dgm:pt>
    <dgm:pt modelId="{DAC26F07-1605-4157-8D9C-E64CCF9EDC15}" type="pres">
      <dgm:prSet presAssocID="{315E6626-00CC-4A5B-9D9B-7B2F2441D10F}" presName="horz1" presStyleCnt="0"/>
      <dgm:spPr/>
    </dgm:pt>
    <dgm:pt modelId="{17F8ECCD-FCA5-4882-8897-D874952B1964}" type="pres">
      <dgm:prSet presAssocID="{315E6626-00CC-4A5B-9D9B-7B2F2441D10F}" presName="tx1" presStyleLbl="revTx" presStyleIdx="7" presStyleCnt="9"/>
      <dgm:spPr/>
    </dgm:pt>
    <dgm:pt modelId="{D39A4F0C-6A4A-44DE-B43C-D346233853AD}" type="pres">
      <dgm:prSet presAssocID="{315E6626-00CC-4A5B-9D9B-7B2F2441D10F}" presName="vert1" presStyleCnt="0"/>
      <dgm:spPr/>
    </dgm:pt>
    <dgm:pt modelId="{C2C15869-CE9D-45DC-A6C2-C4F5F187F588}" type="pres">
      <dgm:prSet presAssocID="{BB8D49E7-88B6-4433-8933-E16F998AB8C7}" presName="thickLine" presStyleLbl="alignNode1" presStyleIdx="8" presStyleCnt="9"/>
      <dgm:spPr>
        <a:ln>
          <a:solidFill>
            <a:schemeClr val="accent6"/>
          </a:solidFill>
        </a:ln>
      </dgm:spPr>
    </dgm:pt>
    <dgm:pt modelId="{0386A08B-8922-4AAB-943C-BAD03731DFF2}" type="pres">
      <dgm:prSet presAssocID="{BB8D49E7-88B6-4433-8933-E16F998AB8C7}" presName="horz1" presStyleCnt="0"/>
      <dgm:spPr/>
    </dgm:pt>
    <dgm:pt modelId="{97EE3AC7-CE61-4252-9322-FB5326F2AD8C}" type="pres">
      <dgm:prSet presAssocID="{BB8D49E7-88B6-4433-8933-E16F998AB8C7}" presName="tx1" presStyleLbl="revTx" presStyleIdx="8" presStyleCnt="9"/>
      <dgm:spPr/>
    </dgm:pt>
    <dgm:pt modelId="{98513776-89AF-40D9-8E2B-0DA1AE0AFD35}" type="pres">
      <dgm:prSet presAssocID="{BB8D49E7-88B6-4433-8933-E16F998AB8C7}" presName="vert1" presStyleCnt="0"/>
      <dgm:spPr/>
    </dgm:pt>
  </dgm:ptLst>
  <dgm:cxnLst>
    <dgm:cxn modelId="{8526555A-9774-422D-BFC0-2594D136E981}" srcId="{B3BE0007-D7F4-41E0-A449-1E15EDC74B24}" destId="{315E6626-00CC-4A5B-9D9B-7B2F2441D10F}" srcOrd="7" destOrd="0" parTransId="{17C1293E-2883-45A1-95AF-21548DE53C1C}" sibTransId="{5A076834-EEEB-46B6-83D5-E848984348EF}"/>
    <dgm:cxn modelId="{7A0D4AD9-4588-42D1-8196-F89DA781C27D}" type="presOf" srcId="{315E6626-00CC-4A5B-9D9B-7B2F2441D10F}" destId="{17F8ECCD-FCA5-4882-8897-D874952B1964}" srcOrd="0" destOrd="0" presId="urn:microsoft.com/office/officeart/2008/layout/LinedList"/>
    <dgm:cxn modelId="{EE070ECE-0870-4498-A6DF-AE658C97A4F2}" type="presOf" srcId="{9741A6B1-73BF-4778-B3F7-0B48AAAB2DBB}" destId="{55495EA3-E091-4B62-8B30-E8D81509FB71}" srcOrd="0" destOrd="0" presId="urn:microsoft.com/office/officeart/2008/layout/LinedList"/>
    <dgm:cxn modelId="{3A63CF11-2488-40FD-8818-3859A35A2D0A}" type="presOf" srcId="{05110181-B3E1-4B52-872A-953533CF6BBE}" destId="{020F25F2-064E-463C-BC01-47CA953DC64F}" srcOrd="0" destOrd="0" presId="urn:microsoft.com/office/officeart/2008/layout/LinedList"/>
    <dgm:cxn modelId="{53F49CFE-286D-43E8-B10A-3E530456F56F}" srcId="{B3BE0007-D7F4-41E0-A449-1E15EDC74B24}" destId="{5DB9AF9C-3048-4469-BFC7-98D26D7FE8BF}" srcOrd="1" destOrd="0" parTransId="{042433AC-ECAA-45BD-9ADF-973999681616}" sibTransId="{55DC3371-3F43-42F0-9142-97C4ADBE91A3}"/>
    <dgm:cxn modelId="{DACAA8D4-9E54-424E-88DC-C5ADD2312B85}" type="presOf" srcId="{C45A0541-92B0-4B5E-9166-001206A560B4}" destId="{3690903B-6AD1-4C34-9897-15987B8A03F1}" srcOrd="0" destOrd="0" presId="urn:microsoft.com/office/officeart/2008/layout/LinedList"/>
    <dgm:cxn modelId="{BDA3AC43-F588-4B18-A49E-75F3F131CA84}" srcId="{B3BE0007-D7F4-41E0-A449-1E15EDC74B24}" destId="{BB8D49E7-88B6-4433-8933-E16F998AB8C7}" srcOrd="8" destOrd="0" parTransId="{E31B7EBE-C3EB-4BEB-A269-C2E54350F105}" sibTransId="{60C6F718-FF96-4FDE-8958-5652ECA3CDE6}"/>
    <dgm:cxn modelId="{2A6CA8C6-0008-45CB-A2C1-6A180D40342F}" srcId="{B3BE0007-D7F4-41E0-A449-1E15EDC74B24}" destId="{208E5355-0ABE-44BC-B424-3DDFEF1E0956}" srcOrd="2" destOrd="0" parTransId="{CF2261F0-E19E-4E39-9551-2EFF49A8F798}" sibTransId="{D37ECA78-0D8D-4BE4-9A1F-84CED564D637}"/>
    <dgm:cxn modelId="{E14B0ED6-6F23-4771-BC66-AF6724ABAFF9}" type="presOf" srcId="{B3BE0007-D7F4-41E0-A449-1E15EDC74B24}" destId="{E57ED4D7-70C9-4175-8A96-9ADF22D3E90F}" srcOrd="0" destOrd="0" presId="urn:microsoft.com/office/officeart/2008/layout/LinedList"/>
    <dgm:cxn modelId="{B610FD02-C9DC-40C2-B4E5-65000B1FB251}" type="presOf" srcId="{5DB9AF9C-3048-4469-BFC7-98D26D7FE8BF}" destId="{5AF0E1D1-9FE8-4806-AA8D-42CBB975B762}" srcOrd="0" destOrd="0" presId="urn:microsoft.com/office/officeart/2008/layout/LinedList"/>
    <dgm:cxn modelId="{AE2E682A-690B-439C-A29D-7498B0B02F4E}" type="presOf" srcId="{84FC0189-B23C-45A8-B729-1FBC94020256}" destId="{698873F5-0B64-4D25-A69F-4BDFC94651AE}" srcOrd="0" destOrd="0" presId="urn:microsoft.com/office/officeart/2008/layout/LinedList"/>
    <dgm:cxn modelId="{30130C20-211D-4EB5-9E74-ECABE4972788}" type="presOf" srcId="{BB8D49E7-88B6-4433-8933-E16F998AB8C7}" destId="{97EE3AC7-CE61-4252-9322-FB5326F2AD8C}" srcOrd="0" destOrd="0" presId="urn:microsoft.com/office/officeart/2008/layout/LinedList"/>
    <dgm:cxn modelId="{0A5C8A98-6E10-4F97-88C9-0CF62520F29A}" srcId="{B3BE0007-D7F4-41E0-A449-1E15EDC74B24}" destId="{05110181-B3E1-4B52-872A-953533CF6BBE}" srcOrd="5" destOrd="0" parTransId="{B88D0FB9-52F8-4CE6-8B2F-ECB6D9BC1732}" sibTransId="{D068E9B5-6BA7-4852-B3C7-6A0A64294CBE}"/>
    <dgm:cxn modelId="{5A8D697B-DF2E-498A-8FB0-EF2C09D1642E}" srcId="{B3BE0007-D7F4-41E0-A449-1E15EDC74B24}" destId="{573FA5A2-EB5F-457E-8252-4B9E00382147}" srcOrd="4" destOrd="0" parTransId="{28ACAE4A-A1B6-40EB-961E-C88725F01E9B}" sibTransId="{BF8F2751-86AD-4AD3-BFC2-2F0F933D15EE}"/>
    <dgm:cxn modelId="{E064B92A-38EC-45B9-9900-F527B53E09C0}" srcId="{B3BE0007-D7F4-41E0-A449-1E15EDC74B24}" destId="{84FC0189-B23C-45A8-B729-1FBC94020256}" srcOrd="3" destOrd="0" parTransId="{7D8D8F5C-CE6E-441B-8103-69AB7071B9B5}" sibTransId="{14731D43-9499-4E46-905B-E33628DFB8A0}"/>
    <dgm:cxn modelId="{618F7227-D23E-4A48-B516-39B536E5142B}" type="presOf" srcId="{208E5355-0ABE-44BC-B424-3DDFEF1E0956}" destId="{41C12C69-912E-4E22-9FF5-76BFA613FEB3}" srcOrd="0" destOrd="0" presId="urn:microsoft.com/office/officeart/2008/layout/LinedList"/>
    <dgm:cxn modelId="{8E860248-489E-4F80-8E7D-23A8EB23F1EE}" type="presOf" srcId="{573FA5A2-EB5F-457E-8252-4B9E00382147}" destId="{726BD4EF-5456-416F-A99F-5576E3A6F01B}" srcOrd="0" destOrd="0" presId="urn:microsoft.com/office/officeart/2008/layout/LinedList"/>
    <dgm:cxn modelId="{846063DD-18DC-4368-8418-2D614A58C4FD}" srcId="{B3BE0007-D7F4-41E0-A449-1E15EDC74B24}" destId="{C45A0541-92B0-4B5E-9166-001206A560B4}" srcOrd="0" destOrd="0" parTransId="{8FC7F211-4DD4-44F0-904B-B40F456FD185}" sibTransId="{507252AA-7207-449B-B614-71E720FE5E91}"/>
    <dgm:cxn modelId="{3AEA446D-36A6-46AB-8432-0268F12D29FB}" srcId="{B3BE0007-D7F4-41E0-A449-1E15EDC74B24}" destId="{9741A6B1-73BF-4778-B3F7-0B48AAAB2DBB}" srcOrd="6" destOrd="0" parTransId="{4C800DF2-BA0E-48E9-8B5A-50D044913C05}" sibTransId="{1F6C5BEF-3212-4AD6-A6DE-F3278995A4CD}"/>
    <dgm:cxn modelId="{B68E96F7-693A-4E8B-8096-B49562664350}" type="presParOf" srcId="{E57ED4D7-70C9-4175-8A96-9ADF22D3E90F}" destId="{3B93AD8C-C620-485D-99E6-C35F9CA5FD8F}" srcOrd="0" destOrd="0" presId="urn:microsoft.com/office/officeart/2008/layout/LinedList"/>
    <dgm:cxn modelId="{548D1BC6-F765-44EB-ACAD-B7FC11270A03}" type="presParOf" srcId="{E57ED4D7-70C9-4175-8A96-9ADF22D3E90F}" destId="{C5C1ED77-E178-4677-ACAB-5363DE0C5276}" srcOrd="1" destOrd="0" presId="urn:microsoft.com/office/officeart/2008/layout/LinedList"/>
    <dgm:cxn modelId="{0F4D76D3-AC9D-4277-8936-FA98DE34E135}" type="presParOf" srcId="{C5C1ED77-E178-4677-ACAB-5363DE0C5276}" destId="{3690903B-6AD1-4C34-9897-15987B8A03F1}" srcOrd="0" destOrd="0" presId="urn:microsoft.com/office/officeart/2008/layout/LinedList"/>
    <dgm:cxn modelId="{32742602-201C-47A5-A42F-3C3061DE09AC}" type="presParOf" srcId="{C5C1ED77-E178-4677-ACAB-5363DE0C5276}" destId="{9CD615E9-82E1-4542-B974-C0D24BFF5277}" srcOrd="1" destOrd="0" presId="urn:microsoft.com/office/officeart/2008/layout/LinedList"/>
    <dgm:cxn modelId="{B4427055-C12D-4541-A168-90C9AC6A24DC}" type="presParOf" srcId="{E57ED4D7-70C9-4175-8A96-9ADF22D3E90F}" destId="{E9801274-977D-4AC5-8398-1F8D73BDA574}" srcOrd="2" destOrd="0" presId="urn:microsoft.com/office/officeart/2008/layout/LinedList"/>
    <dgm:cxn modelId="{69F6D4F2-5EDD-4F86-927A-B82707158DA1}" type="presParOf" srcId="{E57ED4D7-70C9-4175-8A96-9ADF22D3E90F}" destId="{5B8E7E66-DDD3-494E-913E-23786DBCE600}" srcOrd="3" destOrd="0" presId="urn:microsoft.com/office/officeart/2008/layout/LinedList"/>
    <dgm:cxn modelId="{331109FD-B993-4703-94A0-837101A9A65D}" type="presParOf" srcId="{5B8E7E66-DDD3-494E-913E-23786DBCE600}" destId="{5AF0E1D1-9FE8-4806-AA8D-42CBB975B762}" srcOrd="0" destOrd="0" presId="urn:microsoft.com/office/officeart/2008/layout/LinedList"/>
    <dgm:cxn modelId="{D8B4791B-3F8C-451C-82C7-FE142D4EA9AB}" type="presParOf" srcId="{5B8E7E66-DDD3-494E-913E-23786DBCE600}" destId="{26491C88-298F-43D0-9FC0-FE897AAC932D}" srcOrd="1" destOrd="0" presId="urn:microsoft.com/office/officeart/2008/layout/LinedList"/>
    <dgm:cxn modelId="{09E8981D-7CE1-4B9E-8FB5-B797DB859A50}" type="presParOf" srcId="{E57ED4D7-70C9-4175-8A96-9ADF22D3E90F}" destId="{ABB7633E-A585-4B40-86D7-65CF900C8FEB}" srcOrd="4" destOrd="0" presId="urn:microsoft.com/office/officeart/2008/layout/LinedList"/>
    <dgm:cxn modelId="{2EEE00EC-E3E8-4AF5-AB00-4A711E7EEDE4}" type="presParOf" srcId="{E57ED4D7-70C9-4175-8A96-9ADF22D3E90F}" destId="{348186FF-77BE-4796-A09D-53093DFC6654}" srcOrd="5" destOrd="0" presId="urn:microsoft.com/office/officeart/2008/layout/LinedList"/>
    <dgm:cxn modelId="{BF7359C9-61F3-4B2F-9D99-13F22F7E3EC9}" type="presParOf" srcId="{348186FF-77BE-4796-A09D-53093DFC6654}" destId="{41C12C69-912E-4E22-9FF5-76BFA613FEB3}" srcOrd="0" destOrd="0" presId="urn:microsoft.com/office/officeart/2008/layout/LinedList"/>
    <dgm:cxn modelId="{84971384-190F-4282-8712-DB395826F139}" type="presParOf" srcId="{348186FF-77BE-4796-A09D-53093DFC6654}" destId="{9AEEF538-112A-4E05-B53F-BFC0E6137031}" srcOrd="1" destOrd="0" presId="urn:microsoft.com/office/officeart/2008/layout/LinedList"/>
    <dgm:cxn modelId="{C5E259C5-49EA-4547-B97B-1CDB259504A1}" type="presParOf" srcId="{E57ED4D7-70C9-4175-8A96-9ADF22D3E90F}" destId="{AE8EE867-83ED-4EAE-9A9B-0B575BA2D2EF}" srcOrd="6" destOrd="0" presId="urn:microsoft.com/office/officeart/2008/layout/LinedList"/>
    <dgm:cxn modelId="{3D4EE618-DC2B-4F42-BF9B-8C3234593E13}" type="presParOf" srcId="{E57ED4D7-70C9-4175-8A96-9ADF22D3E90F}" destId="{3909F166-CA43-4281-8096-7B056A23438E}" srcOrd="7" destOrd="0" presId="urn:microsoft.com/office/officeart/2008/layout/LinedList"/>
    <dgm:cxn modelId="{3D263E2A-7D4B-4F5E-BB15-7E405F717519}" type="presParOf" srcId="{3909F166-CA43-4281-8096-7B056A23438E}" destId="{698873F5-0B64-4D25-A69F-4BDFC94651AE}" srcOrd="0" destOrd="0" presId="urn:microsoft.com/office/officeart/2008/layout/LinedList"/>
    <dgm:cxn modelId="{E18BBD86-ABBD-40A6-97C6-02236E84D1C3}" type="presParOf" srcId="{3909F166-CA43-4281-8096-7B056A23438E}" destId="{2172B612-924B-4182-A6A5-8E7312CE0E8A}" srcOrd="1" destOrd="0" presId="urn:microsoft.com/office/officeart/2008/layout/LinedList"/>
    <dgm:cxn modelId="{B723422F-5972-4E65-855F-D9EDBB442DED}" type="presParOf" srcId="{E57ED4D7-70C9-4175-8A96-9ADF22D3E90F}" destId="{EAE7A891-BF5F-4967-BB05-5CCC85D97E8D}" srcOrd="8" destOrd="0" presId="urn:microsoft.com/office/officeart/2008/layout/LinedList"/>
    <dgm:cxn modelId="{D4FF72D2-8F71-456E-8DA2-C67B43D6A382}" type="presParOf" srcId="{E57ED4D7-70C9-4175-8A96-9ADF22D3E90F}" destId="{E36D0CB4-65B3-44C2-9DD7-FDE853F5C549}" srcOrd="9" destOrd="0" presId="urn:microsoft.com/office/officeart/2008/layout/LinedList"/>
    <dgm:cxn modelId="{1515CA0A-D632-433A-8644-01EB69D82CA3}" type="presParOf" srcId="{E36D0CB4-65B3-44C2-9DD7-FDE853F5C549}" destId="{726BD4EF-5456-416F-A99F-5576E3A6F01B}" srcOrd="0" destOrd="0" presId="urn:microsoft.com/office/officeart/2008/layout/LinedList"/>
    <dgm:cxn modelId="{80874CCB-F84E-4621-8E65-527F7659E018}" type="presParOf" srcId="{E36D0CB4-65B3-44C2-9DD7-FDE853F5C549}" destId="{3C1E05FE-9431-48CD-9668-3D9E4317753E}" srcOrd="1" destOrd="0" presId="urn:microsoft.com/office/officeart/2008/layout/LinedList"/>
    <dgm:cxn modelId="{17A88E25-906D-4F68-A9E6-E4D69B7CF357}" type="presParOf" srcId="{E57ED4D7-70C9-4175-8A96-9ADF22D3E90F}" destId="{E354BE22-F2E6-4236-AA86-272D08BB9FCF}" srcOrd="10" destOrd="0" presId="urn:microsoft.com/office/officeart/2008/layout/LinedList"/>
    <dgm:cxn modelId="{DF269DA9-121B-4F8F-9B6C-C958B0C71BDF}" type="presParOf" srcId="{E57ED4D7-70C9-4175-8A96-9ADF22D3E90F}" destId="{51FACFB5-E99C-4188-8254-A4D85FF0D498}" srcOrd="11" destOrd="0" presId="urn:microsoft.com/office/officeart/2008/layout/LinedList"/>
    <dgm:cxn modelId="{F7A72DC7-C9ED-4D54-A9A7-06EDC92BD619}" type="presParOf" srcId="{51FACFB5-E99C-4188-8254-A4D85FF0D498}" destId="{020F25F2-064E-463C-BC01-47CA953DC64F}" srcOrd="0" destOrd="0" presId="urn:microsoft.com/office/officeart/2008/layout/LinedList"/>
    <dgm:cxn modelId="{A269B0F9-A3A6-471D-9F4A-C9E48B5627A6}" type="presParOf" srcId="{51FACFB5-E99C-4188-8254-A4D85FF0D498}" destId="{D536620F-8A7B-47F3-92CD-C8BF4918DBDE}" srcOrd="1" destOrd="0" presId="urn:microsoft.com/office/officeart/2008/layout/LinedList"/>
    <dgm:cxn modelId="{43D8AB80-65CB-440B-804D-D2E65365B477}" type="presParOf" srcId="{E57ED4D7-70C9-4175-8A96-9ADF22D3E90F}" destId="{532D5225-0158-4BA9-BB31-745391394FB3}" srcOrd="12" destOrd="0" presId="urn:microsoft.com/office/officeart/2008/layout/LinedList"/>
    <dgm:cxn modelId="{F4514BE7-CD09-4E42-B480-314A58E1BF7A}" type="presParOf" srcId="{E57ED4D7-70C9-4175-8A96-9ADF22D3E90F}" destId="{CDC38D36-C216-45BA-BC5E-906ED100130A}" srcOrd="13" destOrd="0" presId="urn:microsoft.com/office/officeart/2008/layout/LinedList"/>
    <dgm:cxn modelId="{BDE5F125-E244-4CA4-9421-6200EA5B3A0E}" type="presParOf" srcId="{CDC38D36-C216-45BA-BC5E-906ED100130A}" destId="{55495EA3-E091-4B62-8B30-E8D81509FB71}" srcOrd="0" destOrd="0" presId="urn:microsoft.com/office/officeart/2008/layout/LinedList"/>
    <dgm:cxn modelId="{14CE1984-B282-47F9-A8D1-E365F9C18A97}" type="presParOf" srcId="{CDC38D36-C216-45BA-BC5E-906ED100130A}" destId="{CA6A0213-5532-4223-B81C-C2F4747ADD48}" srcOrd="1" destOrd="0" presId="urn:microsoft.com/office/officeart/2008/layout/LinedList"/>
    <dgm:cxn modelId="{2D91C83A-7F69-4172-BCBA-D4F59D223792}" type="presParOf" srcId="{E57ED4D7-70C9-4175-8A96-9ADF22D3E90F}" destId="{EA9A0DA9-40CA-49CA-91A2-F4FBE8D31291}" srcOrd="14" destOrd="0" presId="urn:microsoft.com/office/officeart/2008/layout/LinedList"/>
    <dgm:cxn modelId="{6CAFED25-37A6-447F-9A8A-7DE810CFD989}" type="presParOf" srcId="{E57ED4D7-70C9-4175-8A96-9ADF22D3E90F}" destId="{DAC26F07-1605-4157-8D9C-E64CCF9EDC15}" srcOrd="15" destOrd="0" presId="urn:microsoft.com/office/officeart/2008/layout/LinedList"/>
    <dgm:cxn modelId="{A2BE583F-F94A-4490-A52B-17A568A7E679}" type="presParOf" srcId="{DAC26F07-1605-4157-8D9C-E64CCF9EDC15}" destId="{17F8ECCD-FCA5-4882-8897-D874952B1964}" srcOrd="0" destOrd="0" presId="urn:microsoft.com/office/officeart/2008/layout/LinedList"/>
    <dgm:cxn modelId="{3F192D5F-9389-46C9-BA78-4E4DF4B8C3FC}" type="presParOf" srcId="{DAC26F07-1605-4157-8D9C-E64CCF9EDC15}" destId="{D39A4F0C-6A4A-44DE-B43C-D346233853AD}" srcOrd="1" destOrd="0" presId="urn:microsoft.com/office/officeart/2008/layout/LinedList"/>
    <dgm:cxn modelId="{22D97790-C4A6-49BC-8C72-CCCF9FD76EBA}" type="presParOf" srcId="{E57ED4D7-70C9-4175-8A96-9ADF22D3E90F}" destId="{C2C15869-CE9D-45DC-A6C2-C4F5F187F588}" srcOrd="16" destOrd="0" presId="urn:microsoft.com/office/officeart/2008/layout/LinedList"/>
    <dgm:cxn modelId="{F400E16B-1F9C-4F52-B125-8F94E24114FE}" type="presParOf" srcId="{E57ED4D7-70C9-4175-8A96-9ADF22D3E90F}" destId="{0386A08B-8922-4AAB-943C-BAD03731DFF2}" srcOrd="17" destOrd="0" presId="urn:microsoft.com/office/officeart/2008/layout/LinedList"/>
    <dgm:cxn modelId="{E292A040-D3A4-478E-A184-09EFCFED3341}" type="presParOf" srcId="{0386A08B-8922-4AAB-943C-BAD03731DFF2}" destId="{97EE3AC7-CE61-4252-9322-FB5326F2AD8C}" srcOrd="0" destOrd="0" presId="urn:microsoft.com/office/officeart/2008/layout/LinedList"/>
    <dgm:cxn modelId="{0E7622F6-57B9-4CE8-873F-0E8503B1FA94}" type="presParOf" srcId="{0386A08B-8922-4AAB-943C-BAD03731DFF2}" destId="{98513776-89AF-40D9-8E2B-0DA1AE0AFD35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BEBC60-AC65-4170-8799-D9EFA933D232}" type="doc">
      <dgm:prSet loTypeId="urn:microsoft.com/office/officeart/2005/8/layout/vList2" loCatId="list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79E8E7D8-75BF-4675-8D6C-288D55EEC0C8}">
      <dgm:prSet custT="1"/>
      <dgm:spPr/>
      <dgm:t>
        <a:bodyPr/>
        <a:lstStyle/>
        <a:p>
          <a:pPr algn="ctr" rtl="0" eaLnBrk="1" latinLnBrk="0" hangingPunct="1"/>
          <a:r>
            <a:rPr lang="en-GB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AWARENESS</a:t>
          </a:r>
        </a:p>
      </dgm:t>
    </dgm:pt>
    <dgm:pt modelId="{F0F8C398-5AAA-4F77-9AF1-481B558FC582}" type="parTrans" cxnId="{47799767-FBC8-40DD-9CAD-D4D2DEAF32D3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8C179E-D83B-4DFC-867C-0FE831AD5823}" type="sibTrans" cxnId="{47799767-FBC8-40DD-9CAD-D4D2DEAF32D3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13DD4-2EBD-47C6-987E-4F76E4880E7D}">
      <dgm:prSet custT="1"/>
      <dgm:spPr/>
      <dgm:t>
        <a:bodyPr/>
        <a:lstStyle/>
        <a:p>
          <a:pPr algn="ctr" rtl="0" eaLnBrk="1" latinLnBrk="0" hangingPunct="1"/>
          <a:r>
            <a:rPr lang="en-GB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COMMITMENT</a:t>
          </a:r>
        </a:p>
      </dgm:t>
    </dgm:pt>
    <dgm:pt modelId="{D8A56A44-093F-409C-8CAC-A26F45E29446}" type="parTrans" cxnId="{9E2EC1E7-8EDF-43C6-A8DD-ED50C9E4A9A6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17A4F-5018-41A5-904B-B79C49CE5B90}" type="sibTrans" cxnId="{9E2EC1E7-8EDF-43C6-A8DD-ED50C9E4A9A6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496A5C-E441-46B9-A5CA-A9B06364C8CD}">
      <dgm:prSet custT="1"/>
      <dgm:spPr/>
      <dgm:t>
        <a:bodyPr/>
        <a:lstStyle/>
        <a:p>
          <a:pPr algn="ctr" rtl="0" eaLnBrk="1" latinLnBrk="0" hangingPunct="1"/>
          <a:r>
            <a:rPr lang="en-GB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INDICATORS</a:t>
          </a:r>
        </a:p>
      </dgm:t>
    </dgm:pt>
    <dgm:pt modelId="{B8BE8FA7-A0A8-425C-9E4A-C67A5F1F0C92}" type="parTrans" cxnId="{2FFC02EF-1A2E-463F-B267-28B235937979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FBF488-3529-48B9-9CB9-02784E80D29B}" type="sibTrans" cxnId="{2FFC02EF-1A2E-463F-B267-28B235937979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54526B-B1CC-4A31-959D-1128812FCBC4}">
      <dgm:prSet custT="1"/>
      <dgm:spPr/>
      <dgm:t>
        <a:bodyPr/>
        <a:lstStyle/>
        <a:p>
          <a:pPr algn="ctr" rtl="0" eaLnBrk="1" latinLnBrk="0" hangingPunct="1"/>
          <a:r>
            <a:rPr lang="en-GB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INCENTIVES</a:t>
          </a:r>
        </a:p>
      </dgm:t>
    </dgm:pt>
    <dgm:pt modelId="{F0012C59-2A9C-4F98-9840-35561525F047}" type="parTrans" cxnId="{294068A4-E240-41E5-BE2B-7004EFD19F5A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4619D-60A2-42E0-AE86-1ED6AAE5F6C3}" type="sibTrans" cxnId="{294068A4-E240-41E5-BE2B-7004EFD19F5A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F1E65E-E318-4485-94F0-9F1F7BD14E84}">
      <dgm:prSet custT="1"/>
      <dgm:spPr/>
      <dgm:t>
        <a:bodyPr/>
        <a:lstStyle/>
        <a:p>
          <a:pPr algn="ctr" rtl="0" eaLnBrk="1" latinLnBrk="0" hangingPunct="1"/>
          <a:r>
            <a:rPr lang="en-GB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</a:p>
      </dgm:t>
    </dgm:pt>
    <dgm:pt modelId="{DCE0C844-63C3-4CAF-99F5-9873E1FBAF95}" type="parTrans" cxnId="{8391E949-25D9-4A58-BD41-15554427D346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9BF8FA-81E5-48CD-BFB9-F8EF9E5A20FC}" type="sibTrans" cxnId="{8391E949-25D9-4A58-BD41-15554427D346}">
      <dgm:prSet/>
      <dgm:spPr/>
      <dgm:t>
        <a:bodyPr/>
        <a:lstStyle/>
        <a:p>
          <a:pPr algn="ctr"/>
          <a:endParaRPr lang="de-DE" sz="2000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52840-3580-4B30-8163-27B7F2FBB678}" type="pres">
      <dgm:prSet presAssocID="{33BEBC60-AC65-4170-8799-D9EFA933D232}" presName="linear" presStyleCnt="0">
        <dgm:presLayoutVars>
          <dgm:animLvl val="lvl"/>
          <dgm:resizeHandles val="exact"/>
        </dgm:presLayoutVars>
      </dgm:prSet>
      <dgm:spPr/>
    </dgm:pt>
    <dgm:pt modelId="{493048DC-6817-4F03-A8E4-B4A2B2F8188D}" type="pres">
      <dgm:prSet presAssocID="{79E8E7D8-75BF-4675-8D6C-288D55EEC0C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4D33E1A-552B-4745-975F-774E38D2247F}" type="pres">
      <dgm:prSet presAssocID="{B48C179E-D83B-4DFC-867C-0FE831AD5823}" presName="spacer" presStyleCnt="0"/>
      <dgm:spPr/>
    </dgm:pt>
    <dgm:pt modelId="{A6F37427-1B7A-484E-8138-DE286B9C4481}" type="pres">
      <dgm:prSet presAssocID="{F4713DD4-2EBD-47C6-987E-4F76E4880E7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645214-5B24-4A27-AC55-B88DD2A80F73}" type="pres">
      <dgm:prSet presAssocID="{6D317A4F-5018-41A5-904B-B79C49CE5B90}" presName="spacer" presStyleCnt="0"/>
      <dgm:spPr/>
    </dgm:pt>
    <dgm:pt modelId="{1D190F56-2C3D-4B83-B9CD-F809D8C4D8E3}" type="pres">
      <dgm:prSet presAssocID="{6E496A5C-E441-46B9-A5CA-A9B06364C8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BCE8A5B-CC91-43F6-85F3-783AA89D79DE}" type="pres">
      <dgm:prSet presAssocID="{DEFBF488-3529-48B9-9CB9-02784E80D29B}" presName="spacer" presStyleCnt="0"/>
      <dgm:spPr/>
    </dgm:pt>
    <dgm:pt modelId="{9B6715FB-C8E8-4EE0-A91D-92EF8F1B4AAC}" type="pres">
      <dgm:prSet presAssocID="{0C54526B-B1CC-4A31-959D-1128812FCBC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E106670-E8E1-4016-B1CE-82A650FE40D5}" type="pres">
      <dgm:prSet presAssocID="{79E4619D-60A2-42E0-AE86-1ED6AAE5F6C3}" presName="spacer" presStyleCnt="0"/>
      <dgm:spPr/>
    </dgm:pt>
    <dgm:pt modelId="{66492805-9701-41BC-8C36-096C82A99379}" type="pres">
      <dgm:prSet presAssocID="{38F1E65E-E318-4485-94F0-9F1F7BD14E8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FFC02EF-1A2E-463F-B267-28B235937979}" srcId="{33BEBC60-AC65-4170-8799-D9EFA933D232}" destId="{6E496A5C-E441-46B9-A5CA-A9B06364C8CD}" srcOrd="2" destOrd="0" parTransId="{B8BE8FA7-A0A8-425C-9E4A-C67A5F1F0C92}" sibTransId="{DEFBF488-3529-48B9-9CB9-02784E80D29B}"/>
    <dgm:cxn modelId="{9E2EC1E7-8EDF-43C6-A8DD-ED50C9E4A9A6}" srcId="{33BEBC60-AC65-4170-8799-D9EFA933D232}" destId="{F4713DD4-2EBD-47C6-987E-4F76E4880E7D}" srcOrd="1" destOrd="0" parTransId="{D8A56A44-093F-409C-8CAC-A26F45E29446}" sibTransId="{6D317A4F-5018-41A5-904B-B79C49CE5B90}"/>
    <dgm:cxn modelId="{294068A4-E240-41E5-BE2B-7004EFD19F5A}" srcId="{33BEBC60-AC65-4170-8799-D9EFA933D232}" destId="{0C54526B-B1CC-4A31-959D-1128812FCBC4}" srcOrd="3" destOrd="0" parTransId="{F0012C59-2A9C-4F98-9840-35561525F047}" sibTransId="{79E4619D-60A2-42E0-AE86-1ED6AAE5F6C3}"/>
    <dgm:cxn modelId="{B7D44858-BE03-48E0-B73D-E746367E7DDF}" type="presOf" srcId="{F4713DD4-2EBD-47C6-987E-4F76E4880E7D}" destId="{A6F37427-1B7A-484E-8138-DE286B9C4481}" srcOrd="0" destOrd="0" presId="urn:microsoft.com/office/officeart/2005/8/layout/vList2"/>
    <dgm:cxn modelId="{47799767-FBC8-40DD-9CAD-D4D2DEAF32D3}" srcId="{33BEBC60-AC65-4170-8799-D9EFA933D232}" destId="{79E8E7D8-75BF-4675-8D6C-288D55EEC0C8}" srcOrd="0" destOrd="0" parTransId="{F0F8C398-5AAA-4F77-9AF1-481B558FC582}" sibTransId="{B48C179E-D83B-4DFC-867C-0FE831AD5823}"/>
    <dgm:cxn modelId="{8D31B213-E34C-4BF8-8C60-C911C651503C}" type="presOf" srcId="{0C54526B-B1CC-4A31-959D-1128812FCBC4}" destId="{9B6715FB-C8E8-4EE0-A91D-92EF8F1B4AAC}" srcOrd="0" destOrd="0" presId="urn:microsoft.com/office/officeart/2005/8/layout/vList2"/>
    <dgm:cxn modelId="{40A9485E-D65A-4E76-8AB6-2B581B366F3C}" type="presOf" srcId="{6E496A5C-E441-46B9-A5CA-A9B06364C8CD}" destId="{1D190F56-2C3D-4B83-B9CD-F809D8C4D8E3}" srcOrd="0" destOrd="0" presId="urn:microsoft.com/office/officeart/2005/8/layout/vList2"/>
    <dgm:cxn modelId="{FAACA600-3B7D-4F40-9DB8-DBCA66B1395B}" type="presOf" srcId="{33BEBC60-AC65-4170-8799-D9EFA933D232}" destId="{AA752840-3580-4B30-8163-27B7F2FBB678}" srcOrd="0" destOrd="0" presId="urn:microsoft.com/office/officeart/2005/8/layout/vList2"/>
    <dgm:cxn modelId="{7C5CC89F-B543-47AD-8B61-44576C04E165}" type="presOf" srcId="{38F1E65E-E318-4485-94F0-9F1F7BD14E84}" destId="{66492805-9701-41BC-8C36-096C82A99379}" srcOrd="0" destOrd="0" presId="urn:microsoft.com/office/officeart/2005/8/layout/vList2"/>
    <dgm:cxn modelId="{4EB90E24-164C-42F1-9F37-1B8D2C25737A}" type="presOf" srcId="{79E8E7D8-75BF-4675-8D6C-288D55EEC0C8}" destId="{493048DC-6817-4F03-A8E4-B4A2B2F8188D}" srcOrd="0" destOrd="0" presId="urn:microsoft.com/office/officeart/2005/8/layout/vList2"/>
    <dgm:cxn modelId="{8391E949-25D9-4A58-BD41-15554427D346}" srcId="{33BEBC60-AC65-4170-8799-D9EFA933D232}" destId="{38F1E65E-E318-4485-94F0-9F1F7BD14E84}" srcOrd="4" destOrd="0" parTransId="{DCE0C844-63C3-4CAF-99F5-9873E1FBAF95}" sibTransId="{CB9BF8FA-81E5-48CD-BFB9-F8EF9E5A20FC}"/>
    <dgm:cxn modelId="{470DB4B5-54F4-4B3B-8F0B-308B26723576}" type="presParOf" srcId="{AA752840-3580-4B30-8163-27B7F2FBB678}" destId="{493048DC-6817-4F03-A8E4-B4A2B2F8188D}" srcOrd="0" destOrd="0" presId="urn:microsoft.com/office/officeart/2005/8/layout/vList2"/>
    <dgm:cxn modelId="{C4FDFB25-F75E-4983-9A8F-FF1ECA5F98F5}" type="presParOf" srcId="{AA752840-3580-4B30-8163-27B7F2FBB678}" destId="{D4D33E1A-552B-4745-975F-774E38D2247F}" srcOrd="1" destOrd="0" presId="urn:microsoft.com/office/officeart/2005/8/layout/vList2"/>
    <dgm:cxn modelId="{4531E548-9019-4D35-94AC-23F288302887}" type="presParOf" srcId="{AA752840-3580-4B30-8163-27B7F2FBB678}" destId="{A6F37427-1B7A-484E-8138-DE286B9C4481}" srcOrd="2" destOrd="0" presId="urn:microsoft.com/office/officeart/2005/8/layout/vList2"/>
    <dgm:cxn modelId="{247EFFA0-BE3C-4F25-9CB1-DAB0495CCDB8}" type="presParOf" srcId="{AA752840-3580-4B30-8163-27B7F2FBB678}" destId="{11645214-5B24-4A27-AC55-B88DD2A80F73}" srcOrd="3" destOrd="0" presId="urn:microsoft.com/office/officeart/2005/8/layout/vList2"/>
    <dgm:cxn modelId="{0286AC85-BBAD-4A04-BC27-7F2E9FB44CF9}" type="presParOf" srcId="{AA752840-3580-4B30-8163-27B7F2FBB678}" destId="{1D190F56-2C3D-4B83-B9CD-F809D8C4D8E3}" srcOrd="4" destOrd="0" presId="urn:microsoft.com/office/officeart/2005/8/layout/vList2"/>
    <dgm:cxn modelId="{9DB1CE09-B994-47FC-B035-118CEF3F0B8A}" type="presParOf" srcId="{AA752840-3580-4B30-8163-27B7F2FBB678}" destId="{2BCE8A5B-CC91-43F6-85F3-783AA89D79DE}" srcOrd="5" destOrd="0" presId="urn:microsoft.com/office/officeart/2005/8/layout/vList2"/>
    <dgm:cxn modelId="{A5D2EF71-302C-4554-9577-530DD9BA6E66}" type="presParOf" srcId="{AA752840-3580-4B30-8163-27B7F2FBB678}" destId="{9B6715FB-C8E8-4EE0-A91D-92EF8F1B4AAC}" srcOrd="6" destOrd="0" presId="urn:microsoft.com/office/officeart/2005/8/layout/vList2"/>
    <dgm:cxn modelId="{EDB7BDA5-B9C7-4D89-94EC-46B2035FFE45}" type="presParOf" srcId="{AA752840-3580-4B30-8163-27B7F2FBB678}" destId="{BE106670-E8E1-4016-B1CE-82A650FE40D5}" srcOrd="7" destOrd="0" presId="urn:microsoft.com/office/officeart/2005/8/layout/vList2"/>
    <dgm:cxn modelId="{F9FE48AF-5891-4B77-947A-DDD8FC3A804F}" type="presParOf" srcId="{AA752840-3580-4B30-8163-27B7F2FBB678}" destId="{66492805-9701-41BC-8C36-096C82A9937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1672C9-DD81-41F1-A2E4-6C713030CFF7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de-DE"/>
        </a:p>
      </dgm:t>
    </dgm:pt>
    <dgm:pt modelId="{C9DC80D9-46B2-4D52-AE78-7D79B3055819}">
      <dgm:prSet custT="1"/>
      <dgm:spPr/>
      <dgm:t>
        <a:bodyPr/>
        <a:lstStyle/>
        <a:p>
          <a:pPr rtl="0" eaLnBrk="1" latinLnBrk="0" hangingPunct="1">
            <a:buClrTx/>
            <a:buSzPts val="1400"/>
            <a:buFont typeface="Arial" panose="020B0604020202020204" pitchFamily="34" charset="0"/>
            <a:buChar char="•"/>
          </a:pPr>
          <a:r>
            <a:rPr lang="en-GB" sz="1500" dirty="0"/>
            <a:t>Established </a:t>
          </a:r>
          <a:r>
            <a:rPr lang="en-GB" sz="1500"/>
            <a:t>1999 (successor </a:t>
          </a:r>
          <a:r>
            <a:rPr lang="en-GB" sz="1500" dirty="0"/>
            <a:t>of SEBA </a:t>
          </a:r>
          <a:r>
            <a:rPr lang="en-GB" sz="1500" dirty="0" err="1"/>
            <a:t>Messtechnik</a:t>
          </a:r>
          <a:r>
            <a:rPr lang="en-GB" sz="1500" dirty="0"/>
            <a:t>, est. 1966)</a:t>
          </a:r>
        </a:p>
      </dgm:t>
    </dgm:pt>
    <dgm:pt modelId="{339F5E02-07BE-4440-B7D0-9D11B601DB2E}" type="parTrans" cxnId="{746B25A0-0ACA-487D-B7D7-B638B5720EB6}">
      <dgm:prSet/>
      <dgm:spPr/>
      <dgm:t>
        <a:bodyPr/>
        <a:lstStyle/>
        <a:p>
          <a:endParaRPr lang="de-DE" sz="1500"/>
        </a:p>
      </dgm:t>
    </dgm:pt>
    <dgm:pt modelId="{E910F3AE-843E-4124-8C98-6DBBD01E8D99}" type="sibTrans" cxnId="{746B25A0-0ACA-487D-B7D7-B638B5720EB6}">
      <dgm:prSet/>
      <dgm:spPr/>
      <dgm:t>
        <a:bodyPr/>
        <a:lstStyle/>
        <a:p>
          <a:endParaRPr lang="de-DE" sz="1500"/>
        </a:p>
      </dgm:t>
    </dgm:pt>
    <dgm:pt modelId="{9D235C16-903A-4F25-AA01-FC633E16A1F2}">
      <dgm:prSet custT="1"/>
      <dgm:spPr/>
      <dgm:t>
        <a:bodyPr/>
        <a:lstStyle/>
        <a:p>
          <a:pPr rtl="0" eaLnBrk="1" latinLnBrk="0" hangingPunct="1"/>
          <a:r>
            <a:rPr lang="en-GB" sz="1500" dirty="0"/>
            <a:t>Ownership: GAUFF, </a:t>
          </a:r>
          <a:r>
            <a:rPr lang="en-GB" sz="1500"/>
            <a:t>Germany (100</a:t>
          </a:r>
          <a:r>
            <a:rPr lang="en-GB" sz="1500" dirty="0"/>
            <a:t>% subsidiary) </a:t>
          </a:r>
        </a:p>
      </dgm:t>
    </dgm:pt>
    <dgm:pt modelId="{586E3D7D-674A-4EF2-96C0-35971BD89430}" type="parTrans" cxnId="{B1E17ED4-51C9-4FB6-B947-8EB7E974E177}">
      <dgm:prSet/>
      <dgm:spPr/>
      <dgm:t>
        <a:bodyPr/>
        <a:lstStyle/>
        <a:p>
          <a:endParaRPr lang="de-DE" sz="1500"/>
        </a:p>
      </dgm:t>
    </dgm:pt>
    <dgm:pt modelId="{7AC98738-3246-4D0D-AB3C-7A17279A3E7D}" type="sibTrans" cxnId="{B1E17ED4-51C9-4FB6-B947-8EB7E974E177}">
      <dgm:prSet/>
      <dgm:spPr/>
      <dgm:t>
        <a:bodyPr/>
        <a:lstStyle/>
        <a:p>
          <a:endParaRPr lang="de-DE" sz="1500"/>
        </a:p>
      </dgm:t>
    </dgm:pt>
    <dgm:pt modelId="{D505A06B-6600-4AA0-9F2E-E56EF8AC2CF4}">
      <dgm:prSet custT="1"/>
      <dgm:spPr/>
      <dgm:t>
        <a:bodyPr/>
        <a:lstStyle/>
        <a:p>
          <a:pPr rtl="0" eaLnBrk="1" latinLnBrk="0" hangingPunct="1"/>
          <a:r>
            <a:rPr lang="en-GB" sz="1500"/>
            <a:t>Head office: Klagenfurt, Austria</a:t>
          </a:r>
        </a:p>
      </dgm:t>
    </dgm:pt>
    <dgm:pt modelId="{94A15F05-9DE7-4605-9A20-085810F944F1}" type="parTrans" cxnId="{34E7A12B-0EC7-4821-84EF-536BB7F7902C}">
      <dgm:prSet/>
      <dgm:spPr/>
      <dgm:t>
        <a:bodyPr/>
        <a:lstStyle/>
        <a:p>
          <a:endParaRPr lang="de-DE" sz="1500"/>
        </a:p>
      </dgm:t>
    </dgm:pt>
    <dgm:pt modelId="{3DAD2368-89B9-44F4-9093-0EFD2C36E73C}" type="sibTrans" cxnId="{34E7A12B-0EC7-4821-84EF-536BB7F7902C}">
      <dgm:prSet/>
      <dgm:spPr/>
      <dgm:t>
        <a:bodyPr/>
        <a:lstStyle/>
        <a:p>
          <a:endParaRPr lang="de-DE" sz="1500"/>
        </a:p>
      </dgm:t>
    </dgm:pt>
    <dgm:pt modelId="{1476D903-B79A-4E3E-BE17-C8E770DE1374}">
      <dgm:prSet custT="1"/>
      <dgm:spPr/>
      <dgm:t>
        <a:bodyPr/>
        <a:lstStyle/>
        <a:p>
          <a:pPr rtl="0" eaLnBrk="1" latinLnBrk="0" hangingPunct="1"/>
          <a:r>
            <a:rPr lang="en-GB" sz="1500" dirty="0"/>
            <a:t>Turnover:   6,5 million </a:t>
          </a:r>
          <a:r>
            <a:rPr lang="en-GB" sz="1500"/>
            <a:t>Euro (2015</a:t>
          </a:r>
          <a:r>
            <a:rPr lang="en-GB" sz="1500" dirty="0"/>
            <a:t>), 85% international  </a:t>
          </a:r>
        </a:p>
      </dgm:t>
    </dgm:pt>
    <dgm:pt modelId="{E3125611-FF9D-4197-BE6B-918F74613E63}" type="parTrans" cxnId="{814C8EA8-C2D3-4B61-8ADA-6BDCE175D856}">
      <dgm:prSet/>
      <dgm:spPr/>
      <dgm:t>
        <a:bodyPr/>
        <a:lstStyle/>
        <a:p>
          <a:endParaRPr lang="de-DE" sz="1500"/>
        </a:p>
      </dgm:t>
    </dgm:pt>
    <dgm:pt modelId="{298D60DF-1318-42A3-8D54-303D44C83311}" type="sibTrans" cxnId="{814C8EA8-C2D3-4B61-8ADA-6BDCE175D856}">
      <dgm:prSet/>
      <dgm:spPr/>
      <dgm:t>
        <a:bodyPr/>
        <a:lstStyle/>
        <a:p>
          <a:endParaRPr lang="de-DE" sz="1500"/>
        </a:p>
      </dgm:t>
    </dgm:pt>
    <dgm:pt modelId="{1CD5E80B-C9E4-4AED-8A36-8FFE955D0AB6}">
      <dgm:prSet custT="1"/>
      <dgm:spPr/>
      <dgm:t>
        <a:bodyPr/>
        <a:lstStyle/>
        <a:p>
          <a:pPr rtl="0" eaLnBrk="1" latinLnBrk="0" hangingPunct="1"/>
          <a:r>
            <a:rPr lang="en-GB" sz="1500" dirty="0"/>
            <a:t>Permanent employees: </a:t>
          </a:r>
          <a:r>
            <a:rPr lang="en-GB" sz="1500"/>
            <a:t>35 (April </a:t>
          </a:r>
          <a:r>
            <a:rPr lang="en-GB" sz="1500" dirty="0"/>
            <a:t>2016)</a:t>
          </a:r>
        </a:p>
      </dgm:t>
    </dgm:pt>
    <dgm:pt modelId="{F2299EB9-A20E-4B22-8C69-05CC0789F9F1}" type="parTrans" cxnId="{48CCF879-7667-4F1C-A8D4-831ADBE17E04}">
      <dgm:prSet/>
      <dgm:spPr/>
      <dgm:t>
        <a:bodyPr/>
        <a:lstStyle/>
        <a:p>
          <a:endParaRPr lang="de-DE" sz="1500"/>
        </a:p>
      </dgm:t>
    </dgm:pt>
    <dgm:pt modelId="{D0BCD7AD-B378-49B5-8F03-973EC94840BA}" type="sibTrans" cxnId="{48CCF879-7667-4F1C-A8D4-831ADBE17E04}">
      <dgm:prSet/>
      <dgm:spPr/>
      <dgm:t>
        <a:bodyPr/>
        <a:lstStyle/>
        <a:p>
          <a:endParaRPr lang="de-DE" sz="1500"/>
        </a:p>
      </dgm:t>
    </dgm:pt>
    <dgm:pt modelId="{7026ECF1-54B5-45E9-B164-308C602189E3}">
      <dgm:prSet custT="1"/>
      <dgm:spPr/>
      <dgm:t>
        <a:bodyPr/>
        <a:lstStyle/>
        <a:p>
          <a:pPr rtl="0" eaLnBrk="1" latinLnBrk="0" hangingPunct="1"/>
          <a:r>
            <a:rPr lang="en-GB" sz="1500" dirty="0"/>
            <a:t>Field of </a:t>
          </a:r>
          <a:r>
            <a:rPr lang="en-GB" sz="1500"/>
            <a:t>business (consulting</a:t>
          </a:r>
          <a:r>
            <a:rPr lang="en-GB" sz="1500" dirty="0"/>
            <a:t>): </a:t>
          </a:r>
        </a:p>
      </dgm:t>
    </dgm:pt>
    <dgm:pt modelId="{7ACF86DC-4D5D-4838-A379-72DB58EA428F}" type="parTrans" cxnId="{06D9C34F-2D62-47E0-A451-B1181ABAF38C}">
      <dgm:prSet/>
      <dgm:spPr/>
      <dgm:t>
        <a:bodyPr/>
        <a:lstStyle/>
        <a:p>
          <a:endParaRPr lang="de-DE" sz="1500"/>
        </a:p>
      </dgm:t>
    </dgm:pt>
    <dgm:pt modelId="{CED8EA4F-A421-4401-976E-94146B50DD44}" type="sibTrans" cxnId="{06D9C34F-2D62-47E0-A451-B1181ABAF38C}">
      <dgm:prSet/>
      <dgm:spPr/>
      <dgm:t>
        <a:bodyPr/>
        <a:lstStyle/>
        <a:p>
          <a:endParaRPr lang="de-DE" sz="1500"/>
        </a:p>
      </dgm:t>
    </dgm:pt>
    <dgm:pt modelId="{82C414AD-A154-4340-B5A3-EC687C1D1DB1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Water supply system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optimisation (NRW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reduction, energy efficiency, hydraulic modelling, leak detection, pipe tracing, GIS)</a:t>
          </a:r>
        </a:p>
      </dgm:t>
    </dgm:pt>
    <dgm:pt modelId="{A416EFFF-C481-4C7F-AF74-4CAEC7B36A86}" type="parTrans" cxnId="{8B62E991-B5DA-4AD1-8C3D-3CD13A9070B1}">
      <dgm:prSet/>
      <dgm:spPr/>
      <dgm:t>
        <a:bodyPr/>
        <a:lstStyle/>
        <a:p>
          <a:endParaRPr lang="de-DE" sz="1500"/>
        </a:p>
      </dgm:t>
    </dgm:pt>
    <dgm:pt modelId="{81E56D58-F022-40CD-830D-ACC0E3CA2890}" type="sibTrans" cxnId="{8B62E991-B5DA-4AD1-8C3D-3CD13A9070B1}">
      <dgm:prSet/>
      <dgm:spPr/>
      <dgm:t>
        <a:bodyPr/>
        <a:lstStyle/>
        <a:p>
          <a:endParaRPr lang="de-DE" sz="1500"/>
        </a:p>
      </dgm:t>
    </dgm:pt>
    <dgm:pt modelId="{0AD0A63C-BB84-498F-99D4-7E84B4B38C56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Project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management (conducting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studies, design, tendering, contracting, supervision, handing-over and financial control)</a:t>
          </a:r>
        </a:p>
      </dgm:t>
    </dgm:pt>
    <dgm:pt modelId="{A6899D96-31C7-412B-8DB3-3D1A8B02DD8B}" type="parTrans" cxnId="{5AA70E0A-F16C-4207-A685-61881EF9C14A}">
      <dgm:prSet/>
      <dgm:spPr/>
      <dgm:t>
        <a:bodyPr/>
        <a:lstStyle/>
        <a:p>
          <a:endParaRPr lang="de-DE" sz="1500"/>
        </a:p>
      </dgm:t>
    </dgm:pt>
    <dgm:pt modelId="{18156731-31FC-41BA-B6C5-3722BC8C3664}" type="sibTrans" cxnId="{5AA70E0A-F16C-4207-A685-61881EF9C14A}">
      <dgm:prSet/>
      <dgm:spPr/>
      <dgm:t>
        <a:bodyPr/>
        <a:lstStyle/>
        <a:p>
          <a:endParaRPr lang="de-DE" sz="1500"/>
        </a:p>
      </dgm:t>
    </dgm:pt>
    <dgm:pt modelId="{5A17733F-DFBB-450A-9E3B-846C0E596038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Capacity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building (technical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trainings, tariff calculations, legal support, asset management)</a:t>
          </a:r>
        </a:p>
      </dgm:t>
    </dgm:pt>
    <dgm:pt modelId="{E5ADDC64-3B0A-40ED-9B00-5A28EE34BAC2}" type="parTrans" cxnId="{E3A524B3-06D3-4552-B072-D9BC3D3174A2}">
      <dgm:prSet/>
      <dgm:spPr/>
      <dgm:t>
        <a:bodyPr/>
        <a:lstStyle/>
        <a:p>
          <a:endParaRPr lang="de-DE" sz="1500"/>
        </a:p>
      </dgm:t>
    </dgm:pt>
    <dgm:pt modelId="{2F06924C-51C3-4FE6-BD4D-113067E02A19}" type="sibTrans" cxnId="{E3A524B3-06D3-4552-B072-D9BC3D3174A2}">
      <dgm:prSet/>
      <dgm:spPr/>
      <dgm:t>
        <a:bodyPr/>
        <a:lstStyle/>
        <a:p>
          <a:endParaRPr lang="de-DE" sz="1500"/>
        </a:p>
      </dgm:t>
    </dgm:pt>
    <dgm:pt modelId="{10C730B0-A67C-46CC-9260-0ED5A005F3A5}">
      <dgm:prSet custT="1"/>
      <dgm:spPr/>
      <dgm:t>
        <a:bodyPr/>
        <a:lstStyle/>
        <a:p>
          <a:pPr rtl="0" eaLnBrk="1" latinLnBrk="0" hangingPunct="1"/>
          <a:r>
            <a:rPr lang="en-GB" sz="1500" dirty="0"/>
            <a:t>Managing Directors: K. </a:t>
          </a:r>
          <a:r>
            <a:rPr lang="en-GB" sz="1500" dirty="0" err="1"/>
            <a:t>Birkenmeier</a:t>
          </a:r>
          <a:r>
            <a:rPr lang="en-GB" sz="1500" dirty="0"/>
            <a:t>, F. Morgenstern, G. Zimmerl</a:t>
          </a:r>
        </a:p>
      </dgm:t>
    </dgm:pt>
    <dgm:pt modelId="{08366563-7C5F-4E28-BFAF-B15DFFFFFE6E}" type="parTrans" cxnId="{BDF20C81-66FB-4728-AF11-FECED5213344}">
      <dgm:prSet/>
      <dgm:spPr/>
      <dgm:t>
        <a:bodyPr/>
        <a:lstStyle/>
        <a:p>
          <a:endParaRPr lang="de-DE" sz="1500"/>
        </a:p>
      </dgm:t>
    </dgm:pt>
    <dgm:pt modelId="{BD5FAC3F-993E-4BE9-A609-57418ACFB687}" type="sibTrans" cxnId="{BDF20C81-66FB-4728-AF11-FECED5213344}">
      <dgm:prSet/>
      <dgm:spPr/>
      <dgm:t>
        <a:bodyPr/>
        <a:lstStyle/>
        <a:p>
          <a:endParaRPr lang="de-DE" sz="1500"/>
        </a:p>
      </dgm:t>
    </dgm:pt>
    <dgm:pt modelId="{A2CDEF45-10CE-44C3-A469-E12148BA4935}" type="pres">
      <dgm:prSet presAssocID="{F71672C9-DD81-41F1-A2E4-6C713030CFF7}" presName="linear" presStyleCnt="0">
        <dgm:presLayoutVars>
          <dgm:animLvl val="lvl"/>
          <dgm:resizeHandles val="exact"/>
        </dgm:presLayoutVars>
      </dgm:prSet>
      <dgm:spPr/>
    </dgm:pt>
    <dgm:pt modelId="{033C0C3F-2973-43AC-8C97-B2AA90B2E087}" type="pres">
      <dgm:prSet presAssocID="{C9DC80D9-46B2-4D52-AE78-7D79B305581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C977539-D091-43CE-A44C-4A1CB07841E9}" type="pres">
      <dgm:prSet presAssocID="{E910F3AE-843E-4124-8C98-6DBBD01E8D99}" presName="spacer" presStyleCnt="0"/>
      <dgm:spPr/>
    </dgm:pt>
    <dgm:pt modelId="{39E47503-33FD-4BBF-832F-6D23704A4CF8}" type="pres">
      <dgm:prSet presAssocID="{9D235C16-903A-4F25-AA01-FC633E16A1F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485B453-D49E-4A50-A33D-42399040433A}" type="pres">
      <dgm:prSet presAssocID="{7AC98738-3246-4D0D-AB3C-7A17279A3E7D}" presName="spacer" presStyleCnt="0"/>
      <dgm:spPr/>
    </dgm:pt>
    <dgm:pt modelId="{B5BC2458-9AA7-40E7-8234-6FF06A86EBBD}" type="pres">
      <dgm:prSet presAssocID="{D505A06B-6600-4AA0-9F2E-E56EF8AC2CF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2EF6FCC-7F10-47EE-AD84-AD6437E27557}" type="pres">
      <dgm:prSet presAssocID="{3DAD2368-89B9-44F4-9093-0EFD2C36E73C}" presName="spacer" presStyleCnt="0"/>
      <dgm:spPr/>
    </dgm:pt>
    <dgm:pt modelId="{15BD9477-401E-428B-8FDA-9225478E4A04}" type="pres">
      <dgm:prSet presAssocID="{1476D903-B79A-4E3E-BE17-C8E770DE137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D83C7D8-2D31-4304-AE40-33337DB23CD1}" type="pres">
      <dgm:prSet presAssocID="{298D60DF-1318-42A3-8D54-303D44C83311}" presName="spacer" presStyleCnt="0"/>
      <dgm:spPr/>
    </dgm:pt>
    <dgm:pt modelId="{E7521B23-D824-4A90-881F-40D68C5317FF}" type="pres">
      <dgm:prSet presAssocID="{1CD5E80B-C9E4-4AED-8A36-8FFE955D0AB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DE8DDB9-0194-4C26-A4D9-04EEDBF58BE4}" type="pres">
      <dgm:prSet presAssocID="{D0BCD7AD-B378-49B5-8F03-973EC94840BA}" presName="spacer" presStyleCnt="0"/>
      <dgm:spPr/>
    </dgm:pt>
    <dgm:pt modelId="{CBFA7339-1A60-4202-9420-E87C5DA10F82}" type="pres">
      <dgm:prSet presAssocID="{7026ECF1-54B5-45E9-B164-308C602189E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DB288FE-DE9B-45F3-B6EB-47FAA85DCA05}" type="pres">
      <dgm:prSet presAssocID="{7026ECF1-54B5-45E9-B164-308C602189E3}" presName="childText" presStyleLbl="revTx" presStyleIdx="0" presStyleCnt="1">
        <dgm:presLayoutVars>
          <dgm:bulletEnabled val="1"/>
        </dgm:presLayoutVars>
      </dgm:prSet>
      <dgm:spPr/>
    </dgm:pt>
    <dgm:pt modelId="{7897A0CD-930A-4E0A-AC80-D03FE42E8214}" type="pres">
      <dgm:prSet presAssocID="{10C730B0-A67C-46CC-9260-0ED5A005F3A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5BF909D-3D72-4469-A9CE-4398FF373E6B}" type="presOf" srcId="{F71672C9-DD81-41F1-A2E4-6C713030CFF7}" destId="{A2CDEF45-10CE-44C3-A469-E12148BA4935}" srcOrd="0" destOrd="0" presId="urn:microsoft.com/office/officeart/2005/8/layout/vList2"/>
    <dgm:cxn modelId="{B1E17ED4-51C9-4FB6-B947-8EB7E974E177}" srcId="{F71672C9-DD81-41F1-A2E4-6C713030CFF7}" destId="{9D235C16-903A-4F25-AA01-FC633E16A1F2}" srcOrd="1" destOrd="0" parTransId="{586E3D7D-674A-4EF2-96C0-35971BD89430}" sibTransId="{7AC98738-3246-4D0D-AB3C-7A17279A3E7D}"/>
    <dgm:cxn modelId="{AC321743-E214-49DC-AC59-494D6BA5CCDE}" type="presOf" srcId="{7026ECF1-54B5-45E9-B164-308C602189E3}" destId="{CBFA7339-1A60-4202-9420-E87C5DA10F82}" srcOrd="0" destOrd="0" presId="urn:microsoft.com/office/officeart/2005/8/layout/vList2"/>
    <dgm:cxn modelId="{F737A11B-17AF-49AD-AE61-C514468DB161}" type="presOf" srcId="{0AD0A63C-BB84-498F-99D4-7E84B4B38C56}" destId="{FDB288FE-DE9B-45F3-B6EB-47FAA85DCA05}" srcOrd="0" destOrd="1" presId="urn:microsoft.com/office/officeart/2005/8/layout/vList2"/>
    <dgm:cxn modelId="{34E7A12B-0EC7-4821-84EF-536BB7F7902C}" srcId="{F71672C9-DD81-41F1-A2E4-6C713030CFF7}" destId="{D505A06B-6600-4AA0-9F2E-E56EF8AC2CF4}" srcOrd="2" destOrd="0" parTransId="{94A15F05-9DE7-4605-9A20-085810F944F1}" sibTransId="{3DAD2368-89B9-44F4-9093-0EFD2C36E73C}"/>
    <dgm:cxn modelId="{746B25A0-0ACA-487D-B7D7-B638B5720EB6}" srcId="{F71672C9-DD81-41F1-A2E4-6C713030CFF7}" destId="{C9DC80D9-46B2-4D52-AE78-7D79B3055819}" srcOrd="0" destOrd="0" parTransId="{339F5E02-07BE-4440-B7D0-9D11B601DB2E}" sibTransId="{E910F3AE-843E-4124-8C98-6DBBD01E8D99}"/>
    <dgm:cxn modelId="{5AA70E0A-F16C-4207-A685-61881EF9C14A}" srcId="{7026ECF1-54B5-45E9-B164-308C602189E3}" destId="{0AD0A63C-BB84-498F-99D4-7E84B4B38C56}" srcOrd="1" destOrd="0" parTransId="{A6899D96-31C7-412B-8DB3-3D1A8B02DD8B}" sibTransId="{18156731-31FC-41BA-B6C5-3722BC8C3664}"/>
    <dgm:cxn modelId="{814C8EA8-C2D3-4B61-8ADA-6BDCE175D856}" srcId="{F71672C9-DD81-41F1-A2E4-6C713030CFF7}" destId="{1476D903-B79A-4E3E-BE17-C8E770DE1374}" srcOrd="3" destOrd="0" parTransId="{E3125611-FF9D-4197-BE6B-918F74613E63}" sibTransId="{298D60DF-1318-42A3-8D54-303D44C83311}"/>
    <dgm:cxn modelId="{DE29F813-86CE-4007-88F0-FD0D1C2FA777}" type="presOf" srcId="{1CD5E80B-C9E4-4AED-8A36-8FFE955D0AB6}" destId="{E7521B23-D824-4A90-881F-40D68C5317FF}" srcOrd="0" destOrd="0" presId="urn:microsoft.com/office/officeart/2005/8/layout/vList2"/>
    <dgm:cxn modelId="{A9806F06-5923-46ED-837A-C335705042F7}" type="presOf" srcId="{10C730B0-A67C-46CC-9260-0ED5A005F3A5}" destId="{7897A0CD-930A-4E0A-AC80-D03FE42E8214}" srcOrd="0" destOrd="0" presId="urn:microsoft.com/office/officeart/2005/8/layout/vList2"/>
    <dgm:cxn modelId="{B3A04257-C7C5-4EE3-9CCC-58D88B727132}" type="presOf" srcId="{C9DC80D9-46B2-4D52-AE78-7D79B3055819}" destId="{033C0C3F-2973-43AC-8C97-B2AA90B2E087}" srcOrd="0" destOrd="0" presId="urn:microsoft.com/office/officeart/2005/8/layout/vList2"/>
    <dgm:cxn modelId="{E3A524B3-06D3-4552-B072-D9BC3D3174A2}" srcId="{7026ECF1-54B5-45E9-B164-308C602189E3}" destId="{5A17733F-DFBB-450A-9E3B-846C0E596038}" srcOrd="2" destOrd="0" parTransId="{E5ADDC64-3B0A-40ED-9B00-5A28EE34BAC2}" sibTransId="{2F06924C-51C3-4FE6-BD4D-113067E02A19}"/>
    <dgm:cxn modelId="{7697DE7D-72D4-4C67-B5A4-645BB1B5A049}" type="presOf" srcId="{D505A06B-6600-4AA0-9F2E-E56EF8AC2CF4}" destId="{B5BC2458-9AA7-40E7-8234-6FF06A86EBBD}" srcOrd="0" destOrd="0" presId="urn:microsoft.com/office/officeart/2005/8/layout/vList2"/>
    <dgm:cxn modelId="{0E6CFE87-8EEC-4B09-9420-1B22F3AE2877}" type="presOf" srcId="{9D235C16-903A-4F25-AA01-FC633E16A1F2}" destId="{39E47503-33FD-4BBF-832F-6D23704A4CF8}" srcOrd="0" destOrd="0" presId="urn:microsoft.com/office/officeart/2005/8/layout/vList2"/>
    <dgm:cxn modelId="{8B62E991-B5DA-4AD1-8C3D-3CD13A9070B1}" srcId="{7026ECF1-54B5-45E9-B164-308C602189E3}" destId="{82C414AD-A154-4340-B5A3-EC687C1D1DB1}" srcOrd="0" destOrd="0" parTransId="{A416EFFF-C481-4C7F-AF74-4CAEC7B36A86}" sibTransId="{81E56D58-F022-40CD-830D-ACC0E3CA2890}"/>
    <dgm:cxn modelId="{47B548C2-AABE-4549-826C-3ECEF08170C4}" type="presOf" srcId="{82C414AD-A154-4340-B5A3-EC687C1D1DB1}" destId="{FDB288FE-DE9B-45F3-B6EB-47FAA85DCA05}" srcOrd="0" destOrd="0" presId="urn:microsoft.com/office/officeart/2005/8/layout/vList2"/>
    <dgm:cxn modelId="{BDF20C81-66FB-4728-AF11-FECED5213344}" srcId="{F71672C9-DD81-41F1-A2E4-6C713030CFF7}" destId="{10C730B0-A67C-46CC-9260-0ED5A005F3A5}" srcOrd="6" destOrd="0" parTransId="{08366563-7C5F-4E28-BFAF-B15DFFFFFE6E}" sibTransId="{BD5FAC3F-993E-4BE9-A609-57418ACFB687}"/>
    <dgm:cxn modelId="{B0BD0890-529B-4A0C-8C11-EFEB6DB5A55E}" type="presOf" srcId="{1476D903-B79A-4E3E-BE17-C8E770DE1374}" destId="{15BD9477-401E-428B-8FDA-9225478E4A04}" srcOrd="0" destOrd="0" presId="urn:microsoft.com/office/officeart/2005/8/layout/vList2"/>
    <dgm:cxn modelId="{06D9C34F-2D62-47E0-A451-B1181ABAF38C}" srcId="{F71672C9-DD81-41F1-A2E4-6C713030CFF7}" destId="{7026ECF1-54B5-45E9-B164-308C602189E3}" srcOrd="5" destOrd="0" parTransId="{7ACF86DC-4D5D-4838-A379-72DB58EA428F}" sibTransId="{CED8EA4F-A421-4401-976E-94146B50DD44}"/>
    <dgm:cxn modelId="{48CCF879-7667-4F1C-A8D4-831ADBE17E04}" srcId="{F71672C9-DD81-41F1-A2E4-6C713030CFF7}" destId="{1CD5E80B-C9E4-4AED-8A36-8FFE955D0AB6}" srcOrd="4" destOrd="0" parTransId="{F2299EB9-A20E-4B22-8C69-05CC0789F9F1}" sibTransId="{D0BCD7AD-B378-49B5-8F03-973EC94840BA}"/>
    <dgm:cxn modelId="{68BB6DD4-D167-465B-BDC8-057023D4BF0B}" type="presOf" srcId="{5A17733F-DFBB-450A-9E3B-846C0E596038}" destId="{FDB288FE-DE9B-45F3-B6EB-47FAA85DCA05}" srcOrd="0" destOrd="2" presId="urn:microsoft.com/office/officeart/2005/8/layout/vList2"/>
    <dgm:cxn modelId="{54500CA2-9A90-4734-9391-FE9B99EC4EE1}" type="presParOf" srcId="{A2CDEF45-10CE-44C3-A469-E12148BA4935}" destId="{033C0C3F-2973-43AC-8C97-B2AA90B2E087}" srcOrd="0" destOrd="0" presId="urn:microsoft.com/office/officeart/2005/8/layout/vList2"/>
    <dgm:cxn modelId="{184BC1DA-85DD-4AF2-AE0E-649D7486C2E7}" type="presParOf" srcId="{A2CDEF45-10CE-44C3-A469-E12148BA4935}" destId="{1C977539-D091-43CE-A44C-4A1CB07841E9}" srcOrd="1" destOrd="0" presId="urn:microsoft.com/office/officeart/2005/8/layout/vList2"/>
    <dgm:cxn modelId="{61809686-3362-4430-BE8E-B285AD290065}" type="presParOf" srcId="{A2CDEF45-10CE-44C3-A469-E12148BA4935}" destId="{39E47503-33FD-4BBF-832F-6D23704A4CF8}" srcOrd="2" destOrd="0" presId="urn:microsoft.com/office/officeart/2005/8/layout/vList2"/>
    <dgm:cxn modelId="{9F595B71-84AD-4071-BE9D-0E2FE63003A3}" type="presParOf" srcId="{A2CDEF45-10CE-44C3-A469-E12148BA4935}" destId="{6485B453-D49E-4A50-A33D-42399040433A}" srcOrd="3" destOrd="0" presId="urn:microsoft.com/office/officeart/2005/8/layout/vList2"/>
    <dgm:cxn modelId="{7DA5534D-A3A7-4BF6-AECF-766FF732AADF}" type="presParOf" srcId="{A2CDEF45-10CE-44C3-A469-E12148BA4935}" destId="{B5BC2458-9AA7-40E7-8234-6FF06A86EBBD}" srcOrd="4" destOrd="0" presId="urn:microsoft.com/office/officeart/2005/8/layout/vList2"/>
    <dgm:cxn modelId="{E0A0AB75-373D-4B08-86A5-2CF19CAD8E69}" type="presParOf" srcId="{A2CDEF45-10CE-44C3-A469-E12148BA4935}" destId="{62EF6FCC-7F10-47EE-AD84-AD6437E27557}" srcOrd="5" destOrd="0" presId="urn:microsoft.com/office/officeart/2005/8/layout/vList2"/>
    <dgm:cxn modelId="{B95A351A-31A5-4B21-9032-1FABCB8B31E1}" type="presParOf" srcId="{A2CDEF45-10CE-44C3-A469-E12148BA4935}" destId="{15BD9477-401E-428B-8FDA-9225478E4A04}" srcOrd="6" destOrd="0" presId="urn:microsoft.com/office/officeart/2005/8/layout/vList2"/>
    <dgm:cxn modelId="{F38A0320-89DF-4028-8C68-01C505140DBE}" type="presParOf" srcId="{A2CDEF45-10CE-44C3-A469-E12148BA4935}" destId="{FD83C7D8-2D31-4304-AE40-33337DB23CD1}" srcOrd="7" destOrd="0" presId="urn:microsoft.com/office/officeart/2005/8/layout/vList2"/>
    <dgm:cxn modelId="{0D01B500-03BF-4E8E-AD30-AEB38558A7CB}" type="presParOf" srcId="{A2CDEF45-10CE-44C3-A469-E12148BA4935}" destId="{E7521B23-D824-4A90-881F-40D68C5317FF}" srcOrd="8" destOrd="0" presId="urn:microsoft.com/office/officeart/2005/8/layout/vList2"/>
    <dgm:cxn modelId="{17B7F9CD-5818-4900-89D3-DAD17CF1DB39}" type="presParOf" srcId="{A2CDEF45-10CE-44C3-A469-E12148BA4935}" destId="{CDE8DDB9-0194-4C26-A4D9-04EEDBF58BE4}" srcOrd="9" destOrd="0" presId="urn:microsoft.com/office/officeart/2005/8/layout/vList2"/>
    <dgm:cxn modelId="{063A9982-669A-4DE3-987D-C6601CF4DACB}" type="presParOf" srcId="{A2CDEF45-10CE-44C3-A469-E12148BA4935}" destId="{CBFA7339-1A60-4202-9420-E87C5DA10F82}" srcOrd="10" destOrd="0" presId="urn:microsoft.com/office/officeart/2005/8/layout/vList2"/>
    <dgm:cxn modelId="{1CBFFEE4-F453-4EDE-BB90-ADA5B6251738}" type="presParOf" srcId="{A2CDEF45-10CE-44C3-A469-E12148BA4935}" destId="{FDB288FE-DE9B-45F3-B6EB-47FAA85DCA05}" srcOrd="11" destOrd="0" presId="urn:microsoft.com/office/officeart/2005/8/layout/vList2"/>
    <dgm:cxn modelId="{5F409F2D-2337-46A8-9880-DB42C1549513}" type="presParOf" srcId="{A2CDEF45-10CE-44C3-A469-E12148BA4935}" destId="{7897A0CD-930A-4E0A-AC80-D03FE42E821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1672C9-DD81-41F1-A2E4-6C713030CFF7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de-DE"/>
        </a:p>
      </dgm:t>
    </dgm:pt>
    <dgm:pt modelId="{C9DC80D9-46B2-4D52-AE78-7D79B3055819}">
      <dgm:prSet custT="1"/>
      <dgm:spPr/>
      <dgm:t>
        <a:bodyPr/>
        <a:lstStyle/>
        <a:p>
          <a:pPr rtl="0" eaLnBrk="1" latinLnBrk="0" hangingPunct="1">
            <a:buClrTx/>
            <a:buSzPts val="1400"/>
            <a:buFont typeface="Arial" panose="020B0604020202020204" pitchFamily="34" charset="0"/>
            <a:buChar char="•"/>
          </a:pPr>
          <a:r>
            <a:rPr lang="en-GB" sz="1500" dirty="0"/>
            <a:t>Established </a:t>
          </a:r>
          <a:r>
            <a:rPr lang="en-GB" sz="1500"/>
            <a:t>1999 (successor </a:t>
          </a:r>
          <a:r>
            <a:rPr lang="en-GB" sz="1500" dirty="0"/>
            <a:t>of SEBA </a:t>
          </a:r>
          <a:r>
            <a:rPr lang="en-GB" sz="1500" dirty="0" err="1"/>
            <a:t>Messtechnik</a:t>
          </a:r>
          <a:r>
            <a:rPr lang="en-GB" sz="1500" dirty="0"/>
            <a:t>, est. 1966)</a:t>
          </a:r>
        </a:p>
      </dgm:t>
    </dgm:pt>
    <dgm:pt modelId="{339F5E02-07BE-4440-B7D0-9D11B601DB2E}" type="parTrans" cxnId="{746B25A0-0ACA-487D-B7D7-B638B5720EB6}">
      <dgm:prSet/>
      <dgm:spPr/>
      <dgm:t>
        <a:bodyPr/>
        <a:lstStyle/>
        <a:p>
          <a:endParaRPr lang="de-DE" sz="1500"/>
        </a:p>
      </dgm:t>
    </dgm:pt>
    <dgm:pt modelId="{E910F3AE-843E-4124-8C98-6DBBD01E8D99}" type="sibTrans" cxnId="{746B25A0-0ACA-487D-B7D7-B638B5720EB6}">
      <dgm:prSet/>
      <dgm:spPr/>
      <dgm:t>
        <a:bodyPr/>
        <a:lstStyle/>
        <a:p>
          <a:endParaRPr lang="de-DE" sz="1500"/>
        </a:p>
      </dgm:t>
    </dgm:pt>
    <dgm:pt modelId="{9D235C16-903A-4F25-AA01-FC633E16A1F2}">
      <dgm:prSet custT="1"/>
      <dgm:spPr/>
      <dgm:t>
        <a:bodyPr/>
        <a:lstStyle/>
        <a:p>
          <a:pPr rtl="0" eaLnBrk="1" latinLnBrk="0" hangingPunct="1"/>
          <a:r>
            <a:rPr lang="en-GB" sz="1500" dirty="0"/>
            <a:t>Ownership: GAUFF, </a:t>
          </a:r>
          <a:r>
            <a:rPr lang="en-GB" sz="1500"/>
            <a:t>Germany (100</a:t>
          </a:r>
          <a:r>
            <a:rPr lang="en-GB" sz="1500" dirty="0"/>
            <a:t>% subsidiary) </a:t>
          </a:r>
        </a:p>
      </dgm:t>
    </dgm:pt>
    <dgm:pt modelId="{586E3D7D-674A-4EF2-96C0-35971BD89430}" type="parTrans" cxnId="{B1E17ED4-51C9-4FB6-B947-8EB7E974E177}">
      <dgm:prSet/>
      <dgm:spPr/>
      <dgm:t>
        <a:bodyPr/>
        <a:lstStyle/>
        <a:p>
          <a:endParaRPr lang="de-DE" sz="1500"/>
        </a:p>
      </dgm:t>
    </dgm:pt>
    <dgm:pt modelId="{7AC98738-3246-4D0D-AB3C-7A17279A3E7D}" type="sibTrans" cxnId="{B1E17ED4-51C9-4FB6-B947-8EB7E974E177}">
      <dgm:prSet/>
      <dgm:spPr/>
      <dgm:t>
        <a:bodyPr/>
        <a:lstStyle/>
        <a:p>
          <a:endParaRPr lang="de-DE" sz="1500"/>
        </a:p>
      </dgm:t>
    </dgm:pt>
    <dgm:pt modelId="{D505A06B-6600-4AA0-9F2E-E56EF8AC2CF4}">
      <dgm:prSet custT="1"/>
      <dgm:spPr/>
      <dgm:t>
        <a:bodyPr/>
        <a:lstStyle/>
        <a:p>
          <a:pPr rtl="0" eaLnBrk="1" latinLnBrk="0" hangingPunct="1"/>
          <a:r>
            <a:rPr lang="en-GB" sz="1500"/>
            <a:t>Head office: Klagenfurt, Austria</a:t>
          </a:r>
        </a:p>
      </dgm:t>
    </dgm:pt>
    <dgm:pt modelId="{94A15F05-9DE7-4605-9A20-085810F944F1}" type="parTrans" cxnId="{34E7A12B-0EC7-4821-84EF-536BB7F7902C}">
      <dgm:prSet/>
      <dgm:spPr/>
      <dgm:t>
        <a:bodyPr/>
        <a:lstStyle/>
        <a:p>
          <a:endParaRPr lang="de-DE" sz="1500"/>
        </a:p>
      </dgm:t>
    </dgm:pt>
    <dgm:pt modelId="{3DAD2368-89B9-44F4-9093-0EFD2C36E73C}" type="sibTrans" cxnId="{34E7A12B-0EC7-4821-84EF-536BB7F7902C}">
      <dgm:prSet/>
      <dgm:spPr/>
      <dgm:t>
        <a:bodyPr/>
        <a:lstStyle/>
        <a:p>
          <a:endParaRPr lang="de-DE" sz="1500"/>
        </a:p>
      </dgm:t>
    </dgm:pt>
    <dgm:pt modelId="{1476D903-B79A-4E3E-BE17-C8E770DE1374}">
      <dgm:prSet custT="1"/>
      <dgm:spPr/>
      <dgm:t>
        <a:bodyPr/>
        <a:lstStyle/>
        <a:p>
          <a:pPr rtl="0" eaLnBrk="1" latinLnBrk="0" hangingPunct="1"/>
          <a:r>
            <a:rPr lang="en-GB" sz="1500" dirty="0"/>
            <a:t>Turnover:   6,5 million </a:t>
          </a:r>
          <a:r>
            <a:rPr lang="en-GB" sz="1500"/>
            <a:t>Euro (2015</a:t>
          </a:r>
          <a:r>
            <a:rPr lang="en-GB" sz="1500" dirty="0"/>
            <a:t>), 85% international  </a:t>
          </a:r>
        </a:p>
      </dgm:t>
    </dgm:pt>
    <dgm:pt modelId="{E3125611-FF9D-4197-BE6B-918F74613E63}" type="parTrans" cxnId="{814C8EA8-C2D3-4B61-8ADA-6BDCE175D856}">
      <dgm:prSet/>
      <dgm:spPr/>
      <dgm:t>
        <a:bodyPr/>
        <a:lstStyle/>
        <a:p>
          <a:endParaRPr lang="de-DE" sz="1500"/>
        </a:p>
      </dgm:t>
    </dgm:pt>
    <dgm:pt modelId="{298D60DF-1318-42A3-8D54-303D44C83311}" type="sibTrans" cxnId="{814C8EA8-C2D3-4B61-8ADA-6BDCE175D856}">
      <dgm:prSet/>
      <dgm:spPr/>
      <dgm:t>
        <a:bodyPr/>
        <a:lstStyle/>
        <a:p>
          <a:endParaRPr lang="de-DE" sz="1500"/>
        </a:p>
      </dgm:t>
    </dgm:pt>
    <dgm:pt modelId="{1CD5E80B-C9E4-4AED-8A36-8FFE955D0AB6}">
      <dgm:prSet custT="1"/>
      <dgm:spPr/>
      <dgm:t>
        <a:bodyPr/>
        <a:lstStyle/>
        <a:p>
          <a:pPr rtl="0" eaLnBrk="1" latinLnBrk="0" hangingPunct="1"/>
          <a:r>
            <a:rPr lang="en-GB" sz="1500" dirty="0"/>
            <a:t>Permanent employees: </a:t>
          </a:r>
          <a:r>
            <a:rPr lang="en-GB" sz="1500"/>
            <a:t>35 (April </a:t>
          </a:r>
          <a:r>
            <a:rPr lang="en-GB" sz="1500" dirty="0"/>
            <a:t>2016)</a:t>
          </a:r>
        </a:p>
      </dgm:t>
    </dgm:pt>
    <dgm:pt modelId="{F2299EB9-A20E-4B22-8C69-05CC0789F9F1}" type="parTrans" cxnId="{48CCF879-7667-4F1C-A8D4-831ADBE17E04}">
      <dgm:prSet/>
      <dgm:spPr/>
      <dgm:t>
        <a:bodyPr/>
        <a:lstStyle/>
        <a:p>
          <a:endParaRPr lang="de-DE" sz="1500"/>
        </a:p>
      </dgm:t>
    </dgm:pt>
    <dgm:pt modelId="{D0BCD7AD-B378-49B5-8F03-973EC94840BA}" type="sibTrans" cxnId="{48CCF879-7667-4F1C-A8D4-831ADBE17E04}">
      <dgm:prSet/>
      <dgm:spPr/>
      <dgm:t>
        <a:bodyPr/>
        <a:lstStyle/>
        <a:p>
          <a:endParaRPr lang="de-DE" sz="1500"/>
        </a:p>
      </dgm:t>
    </dgm:pt>
    <dgm:pt modelId="{7026ECF1-54B5-45E9-B164-308C602189E3}">
      <dgm:prSet custT="1"/>
      <dgm:spPr/>
      <dgm:t>
        <a:bodyPr/>
        <a:lstStyle/>
        <a:p>
          <a:pPr rtl="0" eaLnBrk="1" latinLnBrk="0" hangingPunct="1"/>
          <a:r>
            <a:rPr lang="en-GB" sz="1500" dirty="0"/>
            <a:t>Field of </a:t>
          </a:r>
          <a:r>
            <a:rPr lang="en-GB" sz="1500"/>
            <a:t>business (consulting</a:t>
          </a:r>
          <a:r>
            <a:rPr lang="en-GB" sz="1500" dirty="0"/>
            <a:t>): </a:t>
          </a:r>
        </a:p>
      </dgm:t>
    </dgm:pt>
    <dgm:pt modelId="{7ACF86DC-4D5D-4838-A379-72DB58EA428F}" type="parTrans" cxnId="{06D9C34F-2D62-47E0-A451-B1181ABAF38C}">
      <dgm:prSet/>
      <dgm:spPr/>
      <dgm:t>
        <a:bodyPr/>
        <a:lstStyle/>
        <a:p>
          <a:endParaRPr lang="de-DE" sz="1500"/>
        </a:p>
      </dgm:t>
    </dgm:pt>
    <dgm:pt modelId="{CED8EA4F-A421-4401-976E-94146B50DD44}" type="sibTrans" cxnId="{06D9C34F-2D62-47E0-A451-B1181ABAF38C}">
      <dgm:prSet/>
      <dgm:spPr/>
      <dgm:t>
        <a:bodyPr/>
        <a:lstStyle/>
        <a:p>
          <a:endParaRPr lang="de-DE" sz="1500"/>
        </a:p>
      </dgm:t>
    </dgm:pt>
    <dgm:pt modelId="{82C414AD-A154-4340-B5A3-EC687C1D1DB1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Water supply system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optimisation (NRW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reduction, energy efficiency, hydraulic modelling, leak detection, pipe tracing, GIS)</a:t>
          </a:r>
        </a:p>
      </dgm:t>
    </dgm:pt>
    <dgm:pt modelId="{A416EFFF-C481-4C7F-AF74-4CAEC7B36A86}" type="parTrans" cxnId="{8B62E991-B5DA-4AD1-8C3D-3CD13A9070B1}">
      <dgm:prSet/>
      <dgm:spPr/>
      <dgm:t>
        <a:bodyPr/>
        <a:lstStyle/>
        <a:p>
          <a:endParaRPr lang="de-DE" sz="1500"/>
        </a:p>
      </dgm:t>
    </dgm:pt>
    <dgm:pt modelId="{81E56D58-F022-40CD-830D-ACC0E3CA2890}" type="sibTrans" cxnId="{8B62E991-B5DA-4AD1-8C3D-3CD13A9070B1}">
      <dgm:prSet/>
      <dgm:spPr/>
      <dgm:t>
        <a:bodyPr/>
        <a:lstStyle/>
        <a:p>
          <a:endParaRPr lang="de-DE" sz="1500"/>
        </a:p>
      </dgm:t>
    </dgm:pt>
    <dgm:pt modelId="{0AD0A63C-BB84-498F-99D4-7E84B4B38C56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Project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management (conducting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studies, design, tendering, contracting, supervision, handing-over and financial control)</a:t>
          </a:r>
        </a:p>
      </dgm:t>
    </dgm:pt>
    <dgm:pt modelId="{A6899D96-31C7-412B-8DB3-3D1A8B02DD8B}" type="parTrans" cxnId="{5AA70E0A-F16C-4207-A685-61881EF9C14A}">
      <dgm:prSet/>
      <dgm:spPr/>
      <dgm:t>
        <a:bodyPr/>
        <a:lstStyle/>
        <a:p>
          <a:endParaRPr lang="de-DE" sz="1500"/>
        </a:p>
      </dgm:t>
    </dgm:pt>
    <dgm:pt modelId="{18156731-31FC-41BA-B6C5-3722BC8C3664}" type="sibTrans" cxnId="{5AA70E0A-F16C-4207-A685-61881EF9C14A}">
      <dgm:prSet/>
      <dgm:spPr/>
      <dgm:t>
        <a:bodyPr/>
        <a:lstStyle/>
        <a:p>
          <a:endParaRPr lang="de-DE" sz="1500"/>
        </a:p>
      </dgm:t>
    </dgm:pt>
    <dgm:pt modelId="{5A17733F-DFBB-450A-9E3B-846C0E596038}">
      <dgm:prSet custT="1"/>
      <dgm:spPr/>
      <dgm:t>
        <a:bodyPr/>
        <a:lstStyle/>
        <a:p>
          <a:pPr rtl="0" eaLnBrk="1" latinLnBrk="0" hangingPunct="1"/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Capacity </a:t>
          </a:r>
          <a:r>
            <a:rPr lang="en-GB" sz="1500">
              <a:solidFill>
                <a:schemeClr val="accent1">
                  <a:lumMod val="75000"/>
                </a:schemeClr>
              </a:solidFill>
            </a:rPr>
            <a:t>building (technical </a:t>
          </a:r>
          <a:r>
            <a:rPr lang="en-GB" sz="1500" dirty="0">
              <a:solidFill>
                <a:schemeClr val="accent1">
                  <a:lumMod val="75000"/>
                </a:schemeClr>
              </a:solidFill>
            </a:rPr>
            <a:t>trainings, tariff calculations, legal support, asset management)</a:t>
          </a:r>
        </a:p>
      </dgm:t>
    </dgm:pt>
    <dgm:pt modelId="{E5ADDC64-3B0A-40ED-9B00-5A28EE34BAC2}" type="parTrans" cxnId="{E3A524B3-06D3-4552-B072-D9BC3D3174A2}">
      <dgm:prSet/>
      <dgm:spPr/>
      <dgm:t>
        <a:bodyPr/>
        <a:lstStyle/>
        <a:p>
          <a:endParaRPr lang="de-DE" sz="1500"/>
        </a:p>
      </dgm:t>
    </dgm:pt>
    <dgm:pt modelId="{2F06924C-51C3-4FE6-BD4D-113067E02A19}" type="sibTrans" cxnId="{E3A524B3-06D3-4552-B072-D9BC3D3174A2}">
      <dgm:prSet/>
      <dgm:spPr/>
      <dgm:t>
        <a:bodyPr/>
        <a:lstStyle/>
        <a:p>
          <a:endParaRPr lang="de-DE" sz="1500"/>
        </a:p>
      </dgm:t>
    </dgm:pt>
    <dgm:pt modelId="{10C730B0-A67C-46CC-9260-0ED5A005F3A5}">
      <dgm:prSet custT="1"/>
      <dgm:spPr/>
      <dgm:t>
        <a:bodyPr/>
        <a:lstStyle/>
        <a:p>
          <a:pPr rtl="0" eaLnBrk="1" latinLnBrk="0" hangingPunct="1"/>
          <a:r>
            <a:rPr lang="en-GB" sz="1500" dirty="0"/>
            <a:t>Managing Directors: K. </a:t>
          </a:r>
          <a:r>
            <a:rPr lang="en-GB" sz="1500" dirty="0" err="1"/>
            <a:t>Birkenmeier</a:t>
          </a:r>
          <a:r>
            <a:rPr lang="en-GB" sz="1500" dirty="0"/>
            <a:t>, F. Morgenstern, G. Zimmerl</a:t>
          </a:r>
        </a:p>
      </dgm:t>
    </dgm:pt>
    <dgm:pt modelId="{08366563-7C5F-4E28-BFAF-B15DFFFFFE6E}" type="parTrans" cxnId="{BDF20C81-66FB-4728-AF11-FECED5213344}">
      <dgm:prSet/>
      <dgm:spPr/>
      <dgm:t>
        <a:bodyPr/>
        <a:lstStyle/>
        <a:p>
          <a:endParaRPr lang="de-DE" sz="1500"/>
        </a:p>
      </dgm:t>
    </dgm:pt>
    <dgm:pt modelId="{BD5FAC3F-993E-4BE9-A609-57418ACFB687}" type="sibTrans" cxnId="{BDF20C81-66FB-4728-AF11-FECED5213344}">
      <dgm:prSet/>
      <dgm:spPr/>
      <dgm:t>
        <a:bodyPr/>
        <a:lstStyle/>
        <a:p>
          <a:endParaRPr lang="de-DE" sz="1500"/>
        </a:p>
      </dgm:t>
    </dgm:pt>
    <dgm:pt modelId="{A2CDEF45-10CE-44C3-A469-E12148BA4935}" type="pres">
      <dgm:prSet presAssocID="{F71672C9-DD81-41F1-A2E4-6C713030CFF7}" presName="linear" presStyleCnt="0">
        <dgm:presLayoutVars>
          <dgm:animLvl val="lvl"/>
          <dgm:resizeHandles val="exact"/>
        </dgm:presLayoutVars>
      </dgm:prSet>
      <dgm:spPr/>
    </dgm:pt>
    <dgm:pt modelId="{033C0C3F-2973-43AC-8C97-B2AA90B2E087}" type="pres">
      <dgm:prSet presAssocID="{C9DC80D9-46B2-4D52-AE78-7D79B305581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C977539-D091-43CE-A44C-4A1CB07841E9}" type="pres">
      <dgm:prSet presAssocID="{E910F3AE-843E-4124-8C98-6DBBD01E8D99}" presName="spacer" presStyleCnt="0"/>
      <dgm:spPr/>
    </dgm:pt>
    <dgm:pt modelId="{39E47503-33FD-4BBF-832F-6D23704A4CF8}" type="pres">
      <dgm:prSet presAssocID="{9D235C16-903A-4F25-AA01-FC633E16A1F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485B453-D49E-4A50-A33D-42399040433A}" type="pres">
      <dgm:prSet presAssocID="{7AC98738-3246-4D0D-AB3C-7A17279A3E7D}" presName="spacer" presStyleCnt="0"/>
      <dgm:spPr/>
    </dgm:pt>
    <dgm:pt modelId="{B5BC2458-9AA7-40E7-8234-6FF06A86EBBD}" type="pres">
      <dgm:prSet presAssocID="{D505A06B-6600-4AA0-9F2E-E56EF8AC2CF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2EF6FCC-7F10-47EE-AD84-AD6437E27557}" type="pres">
      <dgm:prSet presAssocID="{3DAD2368-89B9-44F4-9093-0EFD2C36E73C}" presName="spacer" presStyleCnt="0"/>
      <dgm:spPr/>
    </dgm:pt>
    <dgm:pt modelId="{15BD9477-401E-428B-8FDA-9225478E4A04}" type="pres">
      <dgm:prSet presAssocID="{1476D903-B79A-4E3E-BE17-C8E770DE137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D83C7D8-2D31-4304-AE40-33337DB23CD1}" type="pres">
      <dgm:prSet presAssocID="{298D60DF-1318-42A3-8D54-303D44C83311}" presName="spacer" presStyleCnt="0"/>
      <dgm:spPr/>
    </dgm:pt>
    <dgm:pt modelId="{E7521B23-D824-4A90-881F-40D68C5317FF}" type="pres">
      <dgm:prSet presAssocID="{1CD5E80B-C9E4-4AED-8A36-8FFE955D0AB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DE8DDB9-0194-4C26-A4D9-04EEDBF58BE4}" type="pres">
      <dgm:prSet presAssocID="{D0BCD7AD-B378-49B5-8F03-973EC94840BA}" presName="spacer" presStyleCnt="0"/>
      <dgm:spPr/>
    </dgm:pt>
    <dgm:pt modelId="{CBFA7339-1A60-4202-9420-E87C5DA10F82}" type="pres">
      <dgm:prSet presAssocID="{7026ECF1-54B5-45E9-B164-308C602189E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DB288FE-DE9B-45F3-B6EB-47FAA85DCA05}" type="pres">
      <dgm:prSet presAssocID="{7026ECF1-54B5-45E9-B164-308C602189E3}" presName="childText" presStyleLbl="revTx" presStyleIdx="0" presStyleCnt="1">
        <dgm:presLayoutVars>
          <dgm:bulletEnabled val="1"/>
        </dgm:presLayoutVars>
      </dgm:prSet>
      <dgm:spPr/>
    </dgm:pt>
    <dgm:pt modelId="{7897A0CD-930A-4E0A-AC80-D03FE42E8214}" type="pres">
      <dgm:prSet presAssocID="{10C730B0-A67C-46CC-9260-0ED5A005F3A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5BF909D-3D72-4469-A9CE-4398FF373E6B}" type="presOf" srcId="{F71672C9-DD81-41F1-A2E4-6C713030CFF7}" destId="{A2CDEF45-10CE-44C3-A469-E12148BA4935}" srcOrd="0" destOrd="0" presId="urn:microsoft.com/office/officeart/2005/8/layout/vList2"/>
    <dgm:cxn modelId="{B1E17ED4-51C9-4FB6-B947-8EB7E974E177}" srcId="{F71672C9-DD81-41F1-A2E4-6C713030CFF7}" destId="{9D235C16-903A-4F25-AA01-FC633E16A1F2}" srcOrd="1" destOrd="0" parTransId="{586E3D7D-674A-4EF2-96C0-35971BD89430}" sibTransId="{7AC98738-3246-4D0D-AB3C-7A17279A3E7D}"/>
    <dgm:cxn modelId="{AC321743-E214-49DC-AC59-494D6BA5CCDE}" type="presOf" srcId="{7026ECF1-54B5-45E9-B164-308C602189E3}" destId="{CBFA7339-1A60-4202-9420-E87C5DA10F82}" srcOrd="0" destOrd="0" presId="urn:microsoft.com/office/officeart/2005/8/layout/vList2"/>
    <dgm:cxn modelId="{F737A11B-17AF-49AD-AE61-C514468DB161}" type="presOf" srcId="{0AD0A63C-BB84-498F-99D4-7E84B4B38C56}" destId="{FDB288FE-DE9B-45F3-B6EB-47FAA85DCA05}" srcOrd="0" destOrd="1" presId="urn:microsoft.com/office/officeart/2005/8/layout/vList2"/>
    <dgm:cxn modelId="{34E7A12B-0EC7-4821-84EF-536BB7F7902C}" srcId="{F71672C9-DD81-41F1-A2E4-6C713030CFF7}" destId="{D505A06B-6600-4AA0-9F2E-E56EF8AC2CF4}" srcOrd="2" destOrd="0" parTransId="{94A15F05-9DE7-4605-9A20-085810F944F1}" sibTransId="{3DAD2368-89B9-44F4-9093-0EFD2C36E73C}"/>
    <dgm:cxn modelId="{746B25A0-0ACA-487D-B7D7-B638B5720EB6}" srcId="{F71672C9-DD81-41F1-A2E4-6C713030CFF7}" destId="{C9DC80D9-46B2-4D52-AE78-7D79B3055819}" srcOrd="0" destOrd="0" parTransId="{339F5E02-07BE-4440-B7D0-9D11B601DB2E}" sibTransId="{E910F3AE-843E-4124-8C98-6DBBD01E8D99}"/>
    <dgm:cxn modelId="{5AA70E0A-F16C-4207-A685-61881EF9C14A}" srcId="{7026ECF1-54B5-45E9-B164-308C602189E3}" destId="{0AD0A63C-BB84-498F-99D4-7E84B4B38C56}" srcOrd="1" destOrd="0" parTransId="{A6899D96-31C7-412B-8DB3-3D1A8B02DD8B}" sibTransId="{18156731-31FC-41BA-B6C5-3722BC8C3664}"/>
    <dgm:cxn modelId="{814C8EA8-C2D3-4B61-8ADA-6BDCE175D856}" srcId="{F71672C9-DD81-41F1-A2E4-6C713030CFF7}" destId="{1476D903-B79A-4E3E-BE17-C8E770DE1374}" srcOrd="3" destOrd="0" parTransId="{E3125611-FF9D-4197-BE6B-918F74613E63}" sibTransId="{298D60DF-1318-42A3-8D54-303D44C83311}"/>
    <dgm:cxn modelId="{DE29F813-86CE-4007-88F0-FD0D1C2FA777}" type="presOf" srcId="{1CD5E80B-C9E4-4AED-8A36-8FFE955D0AB6}" destId="{E7521B23-D824-4A90-881F-40D68C5317FF}" srcOrd="0" destOrd="0" presId="urn:microsoft.com/office/officeart/2005/8/layout/vList2"/>
    <dgm:cxn modelId="{A9806F06-5923-46ED-837A-C335705042F7}" type="presOf" srcId="{10C730B0-A67C-46CC-9260-0ED5A005F3A5}" destId="{7897A0CD-930A-4E0A-AC80-D03FE42E8214}" srcOrd="0" destOrd="0" presId="urn:microsoft.com/office/officeart/2005/8/layout/vList2"/>
    <dgm:cxn modelId="{B3A04257-C7C5-4EE3-9CCC-58D88B727132}" type="presOf" srcId="{C9DC80D9-46B2-4D52-AE78-7D79B3055819}" destId="{033C0C3F-2973-43AC-8C97-B2AA90B2E087}" srcOrd="0" destOrd="0" presId="urn:microsoft.com/office/officeart/2005/8/layout/vList2"/>
    <dgm:cxn modelId="{E3A524B3-06D3-4552-B072-D9BC3D3174A2}" srcId="{7026ECF1-54B5-45E9-B164-308C602189E3}" destId="{5A17733F-DFBB-450A-9E3B-846C0E596038}" srcOrd="2" destOrd="0" parTransId="{E5ADDC64-3B0A-40ED-9B00-5A28EE34BAC2}" sibTransId="{2F06924C-51C3-4FE6-BD4D-113067E02A19}"/>
    <dgm:cxn modelId="{7697DE7D-72D4-4C67-B5A4-645BB1B5A049}" type="presOf" srcId="{D505A06B-6600-4AA0-9F2E-E56EF8AC2CF4}" destId="{B5BC2458-9AA7-40E7-8234-6FF06A86EBBD}" srcOrd="0" destOrd="0" presId="urn:microsoft.com/office/officeart/2005/8/layout/vList2"/>
    <dgm:cxn modelId="{0E6CFE87-8EEC-4B09-9420-1B22F3AE2877}" type="presOf" srcId="{9D235C16-903A-4F25-AA01-FC633E16A1F2}" destId="{39E47503-33FD-4BBF-832F-6D23704A4CF8}" srcOrd="0" destOrd="0" presId="urn:microsoft.com/office/officeart/2005/8/layout/vList2"/>
    <dgm:cxn modelId="{8B62E991-B5DA-4AD1-8C3D-3CD13A9070B1}" srcId="{7026ECF1-54B5-45E9-B164-308C602189E3}" destId="{82C414AD-A154-4340-B5A3-EC687C1D1DB1}" srcOrd="0" destOrd="0" parTransId="{A416EFFF-C481-4C7F-AF74-4CAEC7B36A86}" sibTransId="{81E56D58-F022-40CD-830D-ACC0E3CA2890}"/>
    <dgm:cxn modelId="{BDF20C81-66FB-4728-AF11-FECED5213344}" srcId="{F71672C9-DD81-41F1-A2E4-6C713030CFF7}" destId="{10C730B0-A67C-46CC-9260-0ED5A005F3A5}" srcOrd="6" destOrd="0" parTransId="{08366563-7C5F-4E28-BFAF-B15DFFFFFE6E}" sibTransId="{BD5FAC3F-993E-4BE9-A609-57418ACFB687}"/>
    <dgm:cxn modelId="{47B548C2-AABE-4549-826C-3ECEF08170C4}" type="presOf" srcId="{82C414AD-A154-4340-B5A3-EC687C1D1DB1}" destId="{FDB288FE-DE9B-45F3-B6EB-47FAA85DCA05}" srcOrd="0" destOrd="0" presId="urn:microsoft.com/office/officeart/2005/8/layout/vList2"/>
    <dgm:cxn modelId="{B0BD0890-529B-4A0C-8C11-EFEB6DB5A55E}" type="presOf" srcId="{1476D903-B79A-4E3E-BE17-C8E770DE1374}" destId="{15BD9477-401E-428B-8FDA-9225478E4A04}" srcOrd="0" destOrd="0" presId="urn:microsoft.com/office/officeart/2005/8/layout/vList2"/>
    <dgm:cxn modelId="{06D9C34F-2D62-47E0-A451-B1181ABAF38C}" srcId="{F71672C9-DD81-41F1-A2E4-6C713030CFF7}" destId="{7026ECF1-54B5-45E9-B164-308C602189E3}" srcOrd="5" destOrd="0" parTransId="{7ACF86DC-4D5D-4838-A379-72DB58EA428F}" sibTransId="{CED8EA4F-A421-4401-976E-94146B50DD44}"/>
    <dgm:cxn modelId="{48CCF879-7667-4F1C-A8D4-831ADBE17E04}" srcId="{F71672C9-DD81-41F1-A2E4-6C713030CFF7}" destId="{1CD5E80B-C9E4-4AED-8A36-8FFE955D0AB6}" srcOrd="4" destOrd="0" parTransId="{F2299EB9-A20E-4B22-8C69-05CC0789F9F1}" sibTransId="{D0BCD7AD-B378-49B5-8F03-973EC94840BA}"/>
    <dgm:cxn modelId="{68BB6DD4-D167-465B-BDC8-057023D4BF0B}" type="presOf" srcId="{5A17733F-DFBB-450A-9E3B-846C0E596038}" destId="{FDB288FE-DE9B-45F3-B6EB-47FAA85DCA05}" srcOrd="0" destOrd="2" presId="urn:microsoft.com/office/officeart/2005/8/layout/vList2"/>
    <dgm:cxn modelId="{54500CA2-9A90-4734-9391-FE9B99EC4EE1}" type="presParOf" srcId="{A2CDEF45-10CE-44C3-A469-E12148BA4935}" destId="{033C0C3F-2973-43AC-8C97-B2AA90B2E087}" srcOrd="0" destOrd="0" presId="urn:microsoft.com/office/officeart/2005/8/layout/vList2"/>
    <dgm:cxn modelId="{184BC1DA-85DD-4AF2-AE0E-649D7486C2E7}" type="presParOf" srcId="{A2CDEF45-10CE-44C3-A469-E12148BA4935}" destId="{1C977539-D091-43CE-A44C-4A1CB07841E9}" srcOrd="1" destOrd="0" presId="urn:microsoft.com/office/officeart/2005/8/layout/vList2"/>
    <dgm:cxn modelId="{61809686-3362-4430-BE8E-B285AD290065}" type="presParOf" srcId="{A2CDEF45-10CE-44C3-A469-E12148BA4935}" destId="{39E47503-33FD-4BBF-832F-6D23704A4CF8}" srcOrd="2" destOrd="0" presId="urn:microsoft.com/office/officeart/2005/8/layout/vList2"/>
    <dgm:cxn modelId="{9F595B71-84AD-4071-BE9D-0E2FE63003A3}" type="presParOf" srcId="{A2CDEF45-10CE-44C3-A469-E12148BA4935}" destId="{6485B453-D49E-4A50-A33D-42399040433A}" srcOrd="3" destOrd="0" presId="urn:microsoft.com/office/officeart/2005/8/layout/vList2"/>
    <dgm:cxn modelId="{7DA5534D-A3A7-4BF6-AECF-766FF732AADF}" type="presParOf" srcId="{A2CDEF45-10CE-44C3-A469-E12148BA4935}" destId="{B5BC2458-9AA7-40E7-8234-6FF06A86EBBD}" srcOrd="4" destOrd="0" presId="urn:microsoft.com/office/officeart/2005/8/layout/vList2"/>
    <dgm:cxn modelId="{E0A0AB75-373D-4B08-86A5-2CF19CAD8E69}" type="presParOf" srcId="{A2CDEF45-10CE-44C3-A469-E12148BA4935}" destId="{62EF6FCC-7F10-47EE-AD84-AD6437E27557}" srcOrd="5" destOrd="0" presId="urn:microsoft.com/office/officeart/2005/8/layout/vList2"/>
    <dgm:cxn modelId="{B95A351A-31A5-4B21-9032-1FABCB8B31E1}" type="presParOf" srcId="{A2CDEF45-10CE-44C3-A469-E12148BA4935}" destId="{15BD9477-401E-428B-8FDA-9225478E4A04}" srcOrd="6" destOrd="0" presId="urn:microsoft.com/office/officeart/2005/8/layout/vList2"/>
    <dgm:cxn modelId="{F38A0320-89DF-4028-8C68-01C505140DBE}" type="presParOf" srcId="{A2CDEF45-10CE-44C3-A469-E12148BA4935}" destId="{FD83C7D8-2D31-4304-AE40-33337DB23CD1}" srcOrd="7" destOrd="0" presId="urn:microsoft.com/office/officeart/2005/8/layout/vList2"/>
    <dgm:cxn modelId="{0D01B500-03BF-4E8E-AD30-AEB38558A7CB}" type="presParOf" srcId="{A2CDEF45-10CE-44C3-A469-E12148BA4935}" destId="{E7521B23-D824-4A90-881F-40D68C5317FF}" srcOrd="8" destOrd="0" presId="urn:microsoft.com/office/officeart/2005/8/layout/vList2"/>
    <dgm:cxn modelId="{17B7F9CD-5818-4900-89D3-DAD17CF1DB39}" type="presParOf" srcId="{A2CDEF45-10CE-44C3-A469-E12148BA4935}" destId="{CDE8DDB9-0194-4C26-A4D9-04EEDBF58BE4}" srcOrd="9" destOrd="0" presId="urn:microsoft.com/office/officeart/2005/8/layout/vList2"/>
    <dgm:cxn modelId="{063A9982-669A-4DE3-987D-C6601CF4DACB}" type="presParOf" srcId="{A2CDEF45-10CE-44C3-A469-E12148BA4935}" destId="{CBFA7339-1A60-4202-9420-E87C5DA10F82}" srcOrd="10" destOrd="0" presId="urn:microsoft.com/office/officeart/2005/8/layout/vList2"/>
    <dgm:cxn modelId="{1CBFFEE4-F453-4EDE-BB90-ADA5B6251738}" type="presParOf" srcId="{A2CDEF45-10CE-44C3-A469-E12148BA4935}" destId="{FDB288FE-DE9B-45F3-B6EB-47FAA85DCA05}" srcOrd="11" destOrd="0" presId="urn:microsoft.com/office/officeart/2005/8/layout/vList2"/>
    <dgm:cxn modelId="{5F409F2D-2337-46A8-9880-DB42C1549513}" type="presParOf" srcId="{A2CDEF45-10CE-44C3-A469-E12148BA4935}" destId="{7897A0CD-930A-4E0A-AC80-D03FE42E821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BCA4FA-3B1B-4265-9931-B02481805246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701CC6-7806-42CF-985C-9870695AA603}">
      <dgm:prSet phldrT="[Text]"/>
      <dgm:spPr>
        <a:solidFill>
          <a:srgbClr val="F74A50"/>
        </a:solidFill>
      </dgm:spPr>
      <dgm:t>
        <a:bodyPr/>
        <a:lstStyle/>
        <a:p>
          <a:r>
            <a:rPr lang="en-GB" noProof="0"/>
            <a:t>Albania (since </a:t>
          </a:r>
          <a:r>
            <a:rPr lang="en-GB" noProof="0" dirty="0"/>
            <a:t>1992)</a:t>
          </a:r>
        </a:p>
      </dgm:t>
    </dgm:pt>
    <dgm:pt modelId="{A65F191A-D142-45A8-BB71-1AD007491E49}" type="parTrans" cxnId="{8A2444DA-E62B-4556-A0E8-73442B549095}">
      <dgm:prSet/>
      <dgm:spPr/>
      <dgm:t>
        <a:bodyPr/>
        <a:lstStyle/>
        <a:p>
          <a:endParaRPr lang="de-DE"/>
        </a:p>
      </dgm:t>
    </dgm:pt>
    <dgm:pt modelId="{8AC29BAB-638A-4AE8-B886-960F27D58A16}" type="sibTrans" cxnId="{8A2444DA-E62B-4556-A0E8-73442B549095}">
      <dgm:prSet/>
      <dgm:spPr/>
      <dgm:t>
        <a:bodyPr/>
        <a:lstStyle/>
        <a:p>
          <a:endParaRPr lang="de-DE"/>
        </a:p>
      </dgm:t>
    </dgm:pt>
    <dgm:pt modelId="{0E3C76E7-44C5-4640-9C38-E1FBEA0F0AFF}">
      <dgm:prSet phldrT="[Text]"/>
      <dgm:spPr>
        <a:solidFill>
          <a:srgbClr val="BADD69"/>
        </a:solidFill>
      </dgm:spPr>
      <dgm:t>
        <a:bodyPr/>
        <a:lstStyle/>
        <a:p>
          <a:r>
            <a:rPr lang="en-GB" noProof="0" dirty="0"/>
            <a:t>Bosnia and </a:t>
          </a:r>
          <a:r>
            <a:rPr lang="en-GB" noProof="0"/>
            <a:t>Herzegovina (since </a:t>
          </a:r>
          <a:r>
            <a:rPr lang="en-GB" noProof="0" dirty="0"/>
            <a:t>1995)</a:t>
          </a:r>
        </a:p>
      </dgm:t>
    </dgm:pt>
    <dgm:pt modelId="{37824457-0C81-48A1-BADA-E9E493DA5662}" type="parTrans" cxnId="{B1BE33D7-8135-4A3E-8A2D-1463BAA0D024}">
      <dgm:prSet/>
      <dgm:spPr/>
      <dgm:t>
        <a:bodyPr/>
        <a:lstStyle/>
        <a:p>
          <a:endParaRPr lang="de-DE"/>
        </a:p>
      </dgm:t>
    </dgm:pt>
    <dgm:pt modelId="{E05A3A3D-84DA-4628-B579-2058771C4057}" type="sibTrans" cxnId="{B1BE33D7-8135-4A3E-8A2D-1463BAA0D024}">
      <dgm:prSet/>
      <dgm:spPr/>
      <dgm:t>
        <a:bodyPr/>
        <a:lstStyle/>
        <a:p>
          <a:endParaRPr lang="de-DE"/>
        </a:p>
      </dgm:t>
    </dgm:pt>
    <dgm:pt modelId="{9CA9F4D3-5041-424B-A6CF-A0E98B9928E7}">
      <dgm:prSet phldrT="[Text]"/>
      <dgm:spPr>
        <a:solidFill>
          <a:srgbClr val="1F78B4"/>
        </a:solidFill>
      </dgm:spPr>
      <dgm:t>
        <a:bodyPr/>
        <a:lstStyle/>
        <a:p>
          <a:r>
            <a:rPr lang="en-GB" noProof="0"/>
            <a:t>Serbia (since </a:t>
          </a:r>
          <a:r>
            <a:rPr lang="en-GB" noProof="0" dirty="0"/>
            <a:t>2001)</a:t>
          </a:r>
        </a:p>
      </dgm:t>
    </dgm:pt>
    <dgm:pt modelId="{1E6DC2AA-0177-4ED5-942F-6FB9FA3010A8}" type="parTrans" cxnId="{315B2EFB-10AA-4466-BD1A-AA33A0090E11}">
      <dgm:prSet/>
      <dgm:spPr/>
      <dgm:t>
        <a:bodyPr/>
        <a:lstStyle/>
        <a:p>
          <a:endParaRPr lang="de-DE"/>
        </a:p>
      </dgm:t>
    </dgm:pt>
    <dgm:pt modelId="{2F309E1E-7BF1-4EF4-B3D7-AF82171399FE}" type="sibTrans" cxnId="{315B2EFB-10AA-4466-BD1A-AA33A0090E11}">
      <dgm:prSet/>
      <dgm:spPr/>
      <dgm:t>
        <a:bodyPr/>
        <a:lstStyle/>
        <a:p>
          <a:endParaRPr lang="de-DE"/>
        </a:p>
      </dgm:t>
    </dgm:pt>
    <dgm:pt modelId="{74B13AE7-81DC-4ECD-94FA-9C55D0959EAF}">
      <dgm:prSet phldrT="[Text]"/>
      <dgm:spPr>
        <a:solidFill>
          <a:srgbClr val="FDBE6F"/>
        </a:solidFill>
      </dgm:spPr>
      <dgm:t>
        <a:bodyPr/>
        <a:lstStyle/>
        <a:p>
          <a:r>
            <a:rPr lang="en-GB" noProof="0"/>
            <a:t>Macedonia (since </a:t>
          </a:r>
          <a:r>
            <a:rPr lang="en-GB" noProof="0" dirty="0"/>
            <a:t>2006)</a:t>
          </a:r>
        </a:p>
      </dgm:t>
    </dgm:pt>
    <dgm:pt modelId="{3DBAE6EF-E574-48DF-9F16-431E9F1F051C}" type="parTrans" cxnId="{374B7276-3CC4-44D8-9B9B-8AD918442CFF}">
      <dgm:prSet/>
      <dgm:spPr/>
      <dgm:t>
        <a:bodyPr/>
        <a:lstStyle/>
        <a:p>
          <a:endParaRPr lang="de-DE"/>
        </a:p>
      </dgm:t>
    </dgm:pt>
    <dgm:pt modelId="{808037CB-707A-48B5-8AE4-35A68DF7F517}" type="sibTrans" cxnId="{374B7276-3CC4-44D8-9B9B-8AD918442CFF}">
      <dgm:prSet/>
      <dgm:spPr/>
      <dgm:t>
        <a:bodyPr/>
        <a:lstStyle/>
        <a:p>
          <a:endParaRPr lang="de-DE"/>
        </a:p>
      </dgm:t>
    </dgm:pt>
    <dgm:pt modelId="{075E7AAC-9106-4CDC-9FFA-3ED8BD853514}">
      <dgm:prSet phldrT="[Text]"/>
      <dgm:spPr>
        <a:solidFill>
          <a:srgbClr val="B97A57"/>
        </a:solidFill>
      </dgm:spPr>
      <dgm:t>
        <a:bodyPr/>
        <a:lstStyle/>
        <a:p>
          <a:r>
            <a:rPr lang="en-GB" noProof="0"/>
            <a:t>Kosovo (since </a:t>
          </a:r>
          <a:r>
            <a:rPr lang="en-GB" noProof="0" dirty="0"/>
            <a:t>2008) </a:t>
          </a:r>
        </a:p>
      </dgm:t>
    </dgm:pt>
    <dgm:pt modelId="{A0751A9B-F67E-48F2-994A-AD449DC12E57}" type="parTrans" cxnId="{B5A3C3D5-733F-4841-8AC6-66A631C15598}">
      <dgm:prSet/>
      <dgm:spPr/>
      <dgm:t>
        <a:bodyPr/>
        <a:lstStyle/>
        <a:p>
          <a:endParaRPr lang="de-DE"/>
        </a:p>
      </dgm:t>
    </dgm:pt>
    <dgm:pt modelId="{85E3538F-8AC6-456F-920D-14D50E45713F}" type="sibTrans" cxnId="{B5A3C3D5-733F-4841-8AC6-66A631C15598}">
      <dgm:prSet/>
      <dgm:spPr/>
      <dgm:t>
        <a:bodyPr/>
        <a:lstStyle/>
        <a:p>
          <a:endParaRPr lang="de-DE"/>
        </a:p>
      </dgm:t>
    </dgm:pt>
    <dgm:pt modelId="{7B5AF569-D8A3-498B-BAF3-2A8C9546AF69}" type="pres">
      <dgm:prSet presAssocID="{2ABCA4FA-3B1B-4265-9931-B02481805246}" presName="linear" presStyleCnt="0">
        <dgm:presLayoutVars>
          <dgm:animLvl val="lvl"/>
          <dgm:resizeHandles val="exact"/>
        </dgm:presLayoutVars>
      </dgm:prSet>
      <dgm:spPr/>
    </dgm:pt>
    <dgm:pt modelId="{63A33F63-9A5E-4D62-A300-E14F205DB934}" type="pres">
      <dgm:prSet presAssocID="{1B701CC6-7806-42CF-985C-9870695AA60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09493F-EEB1-4222-8170-78CBFCC99BD5}" type="pres">
      <dgm:prSet presAssocID="{8AC29BAB-638A-4AE8-B886-960F27D58A16}" presName="spacer" presStyleCnt="0"/>
      <dgm:spPr/>
    </dgm:pt>
    <dgm:pt modelId="{14B8E053-DEAE-4076-8265-9EE33FEAD7CA}" type="pres">
      <dgm:prSet presAssocID="{0E3C76E7-44C5-4640-9C38-E1FBEA0F0A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70A786A-BC2F-4E24-900C-08759D11A0CD}" type="pres">
      <dgm:prSet presAssocID="{E05A3A3D-84DA-4628-B579-2058771C4057}" presName="spacer" presStyleCnt="0"/>
      <dgm:spPr/>
    </dgm:pt>
    <dgm:pt modelId="{FC3DDA0A-BEE7-4353-973F-4FDDF5E4B7EC}" type="pres">
      <dgm:prSet presAssocID="{9CA9F4D3-5041-424B-A6CF-A0E98B9928E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EA22562-3FF7-4E60-9A7A-A1C00A092D82}" type="pres">
      <dgm:prSet presAssocID="{2F309E1E-7BF1-4EF4-B3D7-AF82171399FE}" presName="spacer" presStyleCnt="0"/>
      <dgm:spPr/>
    </dgm:pt>
    <dgm:pt modelId="{94FD1EFF-2346-441A-8C89-FF933CC762F4}" type="pres">
      <dgm:prSet presAssocID="{74B13AE7-81DC-4ECD-94FA-9C55D0959EA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83CF51-44B2-4D27-B91D-0C8B4EF7FF23}" type="pres">
      <dgm:prSet presAssocID="{808037CB-707A-48B5-8AE4-35A68DF7F517}" presName="spacer" presStyleCnt="0"/>
      <dgm:spPr/>
    </dgm:pt>
    <dgm:pt modelId="{6FAEBC4B-2273-4CB6-98B7-3F1DE8747D91}" type="pres">
      <dgm:prSet presAssocID="{075E7AAC-9106-4CDC-9FFA-3ED8BD85351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15B2EFB-10AA-4466-BD1A-AA33A0090E11}" srcId="{2ABCA4FA-3B1B-4265-9931-B02481805246}" destId="{9CA9F4D3-5041-424B-A6CF-A0E98B9928E7}" srcOrd="2" destOrd="0" parTransId="{1E6DC2AA-0177-4ED5-942F-6FB9FA3010A8}" sibTransId="{2F309E1E-7BF1-4EF4-B3D7-AF82171399FE}"/>
    <dgm:cxn modelId="{9B24411C-B063-45C3-9E90-A41C1E002201}" type="presOf" srcId="{075E7AAC-9106-4CDC-9FFA-3ED8BD853514}" destId="{6FAEBC4B-2273-4CB6-98B7-3F1DE8747D91}" srcOrd="0" destOrd="0" presId="urn:microsoft.com/office/officeart/2005/8/layout/vList2"/>
    <dgm:cxn modelId="{374B7276-3CC4-44D8-9B9B-8AD918442CFF}" srcId="{2ABCA4FA-3B1B-4265-9931-B02481805246}" destId="{74B13AE7-81DC-4ECD-94FA-9C55D0959EAF}" srcOrd="3" destOrd="0" parTransId="{3DBAE6EF-E574-48DF-9F16-431E9F1F051C}" sibTransId="{808037CB-707A-48B5-8AE4-35A68DF7F517}"/>
    <dgm:cxn modelId="{A5759CE3-84E5-40CC-A950-D402E2EB47DF}" type="presOf" srcId="{9CA9F4D3-5041-424B-A6CF-A0E98B9928E7}" destId="{FC3DDA0A-BEE7-4353-973F-4FDDF5E4B7EC}" srcOrd="0" destOrd="0" presId="urn:microsoft.com/office/officeart/2005/8/layout/vList2"/>
    <dgm:cxn modelId="{B5A3C3D5-733F-4841-8AC6-66A631C15598}" srcId="{2ABCA4FA-3B1B-4265-9931-B02481805246}" destId="{075E7AAC-9106-4CDC-9FFA-3ED8BD853514}" srcOrd="4" destOrd="0" parTransId="{A0751A9B-F67E-48F2-994A-AD449DC12E57}" sibTransId="{85E3538F-8AC6-456F-920D-14D50E45713F}"/>
    <dgm:cxn modelId="{B1BE33D7-8135-4A3E-8A2D-1463BAA0D024}" srcId="{2ABCA4FA-3B1B-4265-9931-B02481805246}" destId="{0E3C76E7-44C5-4640-9C38-E1FBEA0F0AFF}" srcOrd="1" destOrd="0" parTransId="{37824457-0C81-48A1-BADA-E9E493DA5662}" sibTransId="{E05A3A3D-84DA-4628-B579-2058771C4057}"/>
    <dgm:cxn modelId="{09BF47CC-2729-46EC-BFB6-569A213106C6}" type="presOf" srcId="{0E3C76E7-44C5-4640-9C38-E1FBEA0F0AFF}" destId="{14B8E053-DEAE-4076-8265-9EE33FEAD7CA}" srcOrd="0" destOrd="0" presId="urn:microsoft.com/office/officeart/2005/8/layout/vList2"/>
    <dgm:cxn modelId="{8A2444DA-E62B-4556-A0E8-73442B549095}" srcId="{2ABCA4FA-3B1B-4265-9931-B02481805246}" destId="{1B701CC6-7806-42CF-985C-9870695AA603}" srcOrd="0" destOrd="0" parTransId="{A65F191A-D142-45A8-BB71-1AD007491E49}" sibTransId="{8AC29BAB-638A-4AE8-B886-960F27D58A16}"/>
    <dgm:cxn modelId="{71A8E3CA-7F78-4E7C-BBF7-7E1A0DB07DCF}" type="presOf" srcId="{2ABCA4FA-3B1B-4265-9931-B02481805246}" destId="{7B5AF569-D8A3-498B-BAF3-2A8C9546AF69}" srcOrd="0" destOrd="0" presId="urn:microsoft.com/office/officeart/2005/8/layout/vList2"/>
    <dgm:cxn modelId="{36D867EF-7D71-48B6-8806-C06ED4D54814}" type="presOf" srcId="{1B701CC6-7806-42CF-985C-9870695AA603}" destId="{63A33F63-9A5E-4D62-A300-E14F205DB934}" srcOrd="0" destOrd="0" presId="urn:microsoft.com/office/officeart/2005/8/layout/vList2"/>
    <dgm:cxn modelId="{6DA4890D-2F64-426E-972D-9648431301DB}" type="presOf" srcId="{74B13AE7-81DC-4ECD-94FA-9C55D0959EAF}" destId="{94FD1EFF-2346-441A-8C89-FF933CC762F4}" srcOrd="0" destOrd="0" presId="urn:microsoft.com/office/officeart/2005/8/layout/vList2"/>
    <dgm:cxn modelId="{6C9C0CC0-F6C6-4B3F-BE73-7CAD0007FAE3}" type="presParOf" srcId="{7B5AF569-D8A3-498B-BAF3-2A8C9546AF69}" destId="{63A33F63-9A5E-4D62-A300-E14F205DB934}" srcOrd="0" destOrd="0" presId="urn:microsoft.com/office/officeart/2005/8/layout/vList2"/>
    <dgm:cxn modelId="{8F569D77-EF3C-4410-9BC6-C7D08433A405}" type="presParOf" srcId="{7B5AF569-D8A3-498B-BAF3-2A8C9546AF69}" destId="{BD09493F-EEB1-4222-8170-78CBFCC99BD5}" srcOrd="1" destOrd="0" presId="urn:microsoft.com/office/officeart/2005/8/layout/vList2"/>
    <dgm:cxn modelId="{D5FB01EE-0CB5-4D19-8FF1-3139D37CFEB4}" type="presParOf" srcId="{7B5AF569-D8A3-498B-BAF3-2A8C9546AF69}" destId="{14B8E053-DEAE-4076-8265-9EE33FEAD7CA}" srcOrd="2" destOrd="0" presId="urn:microsoft.com/office/officeart/2005/8/layout/vList2"/>
    <dgm:cxn modelId="{8FC97013-8E71-4CEE-ABDF-C09F21F9D359}" type="presParOf" srcId="{7B5AF569-D8A3-498B-BAF3-2A8C9546AF69}" destId="{D70A786A-BC2F-4E24-900C-08759D11A0CD}" srcOrd="3" destOrd="0" presId="urn:microsoft.com/office/officeart/2005/8/layout/vList2"/>
    <dgm:cxn modelId="{7814B0C6-214D-497F-BF6A-F1D8D02E3023}" type="presParOf" srcId="{7B5AF569-D8A3-498B-BAF3-2A8C9546AF69}" destId="{FC3DDA0A-BEE7-4353-973F-4FDDF5E4B7EC}" srcOrd="4" destOrd="0" presId="urn:microsoft.com/office/officeart/2005/8/layout/vList2"/>
    <dgm:cxn modelId="{68A0F149-86A8-42B4-A861-1F13BAED6E63}" type="presParOf" srcId="{7B5AF569-D8A3-498B-BAF3-2A8C9546AF69}" destId="{EEA22562-3FF7-4E60-9A7A-A1C00A092D82}" srcOrd="5" destOrd="0" presId="urn:microsoft.com/office/officeart/2005/8/layout/vList2"/>
    <dgm:cxn modelId="{AB90472F-B346-4D8A-9EBE-F568F918CE86}" type="presParOf" srcId="{7B5AF569-D8A3-498B-BAF3-2A8C9546AF69}" destId="{94FD1EFF-2346-441A-8C89-FF933CC762F4}" srcOrd="6" destOrd="0" presId="urn:microsoft.com/office/officeart/2005/8/layout/vList2"/>
    <dgm:cxn modelId="{6DA3929A-6A36-4673-AE27-21E735001C2D}" type="presParOf" srcId="{7B5AF569-D8A3-498B-BAF3-2A8C9546AF69}" destId="{8483CF51-44B2-4D27-B91D-0C8B4EF7FF23}" srcOrd="7" destOrd="0" presId="urn:microsoft.com/office/officeart/2005/8/layout/vList2"/>
    <dgm:cxn modelId="{E9A1DA29-4167-4D70-BEEE-746D8CDC19A8}" type="presParOf" srcId="{7B5AF569-D8A3-498B-BAF3-2A8C9546AF69}" destId="{6FAEBC4B-2273-4CB6-98B7-3F1DE8747D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BCA4FA-3B1B-4265-9931-B02481805246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701CC6-7806-42CF-985C-9870695AA603}">
      <dgm:prSet phldrT="[Text]"/>
      <dgm:spPr>
        <a:solidFill>
          <a:srgbClr val="F74A50"/>
        </a:solidFill>
      </dgm:spPr>
      <dgm:t>
        <a:bodyPr/>
        <a:lstStyle/>
        <a:p>
          <a:r>
            <a:rPr lang="en-GB" noProof="0"/>
            <a:t>Albania (since </a:t>
          </a:r>
          <a:r>
            <a:rPr lang="en-GB" noProof="0" dirty="0"/>
            <a:t>1992)</a:t>
          </a:r>
        </a:p>
      </dgm:t>
    </dgm:pt>
    <dgm:pt modelId="{A65F191A-D142-45A8-BB71-1AD007491E49}" type="parTrans" cxnId="{8A2444DA-E62B-4556-A0E8-73442B549095}">
      <dgm:prSet/>
      <dgm:spPr/>
      <dgm:t>
        <a:bodyPr/>
        <a:lstStyle/>
        <a:p>
          <a:endParaRPr lang="de-DE"/>
        </a:p>
      </dgm:t>
    </dgm:pt>
    <dgm:pt modelId="{8AC29BAB-638A-4AE8-B886-960F27D58A16}" type="sibTrans" cxnId="{8A2444DA-E62B-4556-A0E8-73442B549095}">
      <dgm:prSet/>
      <dgm:spPr/>
      <dgm:t>
        <a:bodyPr/>
        <a:lstStyle/>
        <a:p>
          <a:endParaRPr lang="de-DE"/>
        </a:p>
      </dgm:t>
    </dgm:pt>
    <dgm:pt modelId="{0E3C76E7-44C5-4640-9C38-E1FBEA0F0AFF}">
      <dgm:prSet phldrT="[Text]"/>
      <dgm:spPr>
        <a:solidFill>
          <a:srgbClr val="BADD69"/>
        </a:solidFill>
      </dgm:spPr>
      <dgm:t>
        <a:bodyPr/>
        <a:lstStyle/>
        <a:p>
          <a:r>
            <a:rPr lang="en-GB" noProof="0" dirty="0"/>
            <a:t>Bosnia and </a:t>
          </a:r>
          <a:r>
            <a:rPr lang="en-GB" noProof="0"/>
            <a:t>Herzegovina (since </a:t>
          </a:r>
          <a:r>
            <a:rPr lang="en-GB" noProof="0" dirty="0"/>
            <a:t>1995)</a:t>
          </a:r>
        </a:p>
      </dgm:t>
    </dgm:pt>
    <dgm:pt modelId="{37824457-0C81-48A1-BADA-E9E493DA5662}" type="parTrans" cxnId="{B1BE33D7-8135-4A3E-8A2D-1463BAA0D024}">
      <dgm:prSet/>
      <dgm:spPr/>
      <dgm:t>
        <a:bodyPr/>
        <a:lstStyle/>
        <a:p>
          <a:endParaRPr lang="de-DE"/>
        </a:p>
      </dgm:t>
    </dgm:pt>
    <dgm:pt modelId="{E05A3A3D-84DA-4628-B579-2058771C4057}" type="sibTrans" cxnId="{B1BE33D7-8135-4A3E-8A2D-1463BAA0D024}">
      <dgm:prSet/>
      <dgm:spPr/>
      <dgm:t>
        <a:bodyPr/>
        <a:lstStyle/>
        <a:p>
          <a:endParaRPr lang="de-DE"/>
        </a:p>
      </dgm:t>
    </dgm:pt>
    <dgm:pt modelId="{9CA9F4D3-5041-424B-A6CF-A0E98B9928E7}">
      <dgm:prSet phldrT="[Text]"/>
      <dgm:spPr>
        <a:solidFill>
          <a:srgbClr val="1F78B4"/>
        </a:solidFill>
      </dgm:spPr>
      <dgm:t>
        <a:bodyPr/>
        <a:lstStyle/>
        <a:p>
          <a:r>
            <a:rPr lang="en-GB" noProof="0"/>
            <a:t>Serbia (since </a:t>
          </a:r>
          <a:r>
            <a:rPr lang="en-GB" noProof="0" dirty="0"/>
            <a:t>2001)</a:t>
          </a:r>
        </a:p>
      </dgm:t>
    </dgm:pt>
    <dgm:pt modelId="{1E6DC2AA-0177-4ED5-942F-6FB9FA3010A8}" type="parTrans" cxnId="{315B2EFB-10AA-4466-BD1A-AA33A0090E11}">
      <dgm:prSet/>
      <dgm:spPr/>
      <dgm:t>
        <a:bodyPr/>
        <a:lstStyle/>
        <a:p>
          <a:endParaRPr lang="de-DE"/>
        </a:p>
      </dgm:t>
    </dgm:pt>
    <dgm:pt modelId="{2F309E1E-7BF1-4EF4-B3D7-AF82171399FE}" type="sibTrans" cxnId="{315B2EFB-10AA-4466-BD1A-AA33A0090E11}">
      <dgm:prSet/>
      <dgm:spPr/>
      <dgm:t>
        <a:bodyPr/>
        <a:lstStyle/>
        <a:p>
          <a:endParaRPr lang="de-DE"/>
        </a:p>
      </dgm:t>
    </dgm:pt>
    <dgm:pt modelId="{74B13AE7-81DC-4ECD-94FA-9C55D0959EAF}">
      <dgm:prSet phldrT="[Text]"/>
      <dgm:spPr>
        <a:solidFill>
          <a:srgbClr val="FDBE6F"/>
        </a:solidFill>
      </dgm:spPr>
      <dgm:t>
        <a:bodyPr/>
        <a:lstStyle/>
        <a:p>
          <a:r>
            <a:rPr lang="en-GB" noProof="0"/>
            <a:t>Macedonia (since </a:t>
          </a:r>
          <a:r>
            <a:rPr lang="en-GB" noProof="0" dirty="0"/>
            <a:t>2006)</a:t>
          </a:r>
        </a:p>
      </dgm:t>
    </dgm:pt>
    <dgm:pt modelId="{3DBAE6EF-E574-48DF-9F16-431E9F1F051C}" type="parTrans" cxnId="{374B7276-3CC4-44D8-9B9B-8AD918442CFF}">
      <dgm:prSet/>
      <dgm:spPr/>
      <dgm:t>
        <a:bodyPr/>
        <a:lstStyle/>
        <a:p>
          <a:endParaRPr lang="de-DE"/>
        </a:p>
      </dgm:t>
    </dgm:pt>
    <dgm:pt modelId="{808037CB-707A-48B5-8AE4-35A68DF7F517}" type="sibTrans" cxnId="{374B7276-3CC4-44D8-9B9B-8AD918442CFF}">
      <dgm:prSet/>
      <dgm:spPr/>
      <dgm:t>
        <a:bodyPr/>
        <a:lstStyle/>
        <a:p>
          <a:endParaRPr lang="de-DE"/>
        </a:p>
      </dgm:t>
    </dgm:pt>
    <dgm:pt modelId="{075E7AAC-9106-4CDC-9FFA-3ED8BD853514}">
      <dgm:prSet phldrT="[Text]"/>
      <dgm:spPr>
        <a:solidFill>
          <a:srgbClr val="B97A57"/>
        </a:solidFill>
      </dgm:spPr>
      <dgm:t>
        <a:bodyPr/>
        <a:lstStyle/>
        <a:p>
          <a:r>
            <a:rPr lang="en-GB" noProof="0"/>
            <a:t>Kosovo (since </a:t>
          </a:r>
          <a:r>
            <a:rPr lang="en-GB" noProof="0" dirty="0"/>
            <a:t>2008) </a:t>
          </a:r>
        </a:p>
      </dgm:t>
    </dgm:pt>
    <dgm:pt modelId="{A0751A9B-F67E-48F2-994A-AD449DC12E57}" type="parTrans" cxnId="{B5A3C3D5-733F-4841-8AC6-66A631C15598}">
      <dgm:prSet/>
      <dgm:spPr/>
      <dgm:t>
        <a:bodyPr/>
        <a:lstStyle/>
        <a:p>
          <a:endParaRPr lang="de-DE"/>
        </a:p>
      </dgm:t>
    </dgm:pt>
    <dgm:pt modelId="{85E3538F-8AC6-456F-920D-14D50E45713F}" type="sibTrans" cxnId="{B5A3C3D5-733F-4841-8AC6-66A631C15598}">
      <dgm:prSet/>
      <dgm:spPr/>
      <dgm:t>
        <a:bodyPr/>
        <a:lstStyle/>
        <a:p>
          <a:endParaRPr lang="de-DE"/>
        </a:p>
      </dgm:t>
    </dgm:pt>
    <dgm:pt modelId="{7B5AF569-D8A3-498B-BAF3-2A8C9546AF69}" type="pres">
      <dgm:prSet presAssocID="{2ABCA4FA-3B1B-4265-9931-B02481805246}" presName="linear" presStyleCnt="0">
        <dgm:presLayoutVars>
          <dgm:animLvl val="lvl"/>
          <dgm:resizeHandles val="exact"/>
        </dgm:presLayoutVars>
      </dgm:prSet>
      <dgm:spPr/>
    </dgm:pt>
    <dgm:pt modelId="{63A33F63-9A5E-4D62-A300-E14F205DB934}" type="pres">
      <dgm:prSet presAssocID="{1B701CC6-7806-42CF-985C-9870695AA60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09493F-EEB1-4222-8170-78CBFCC99BD5}" type="pres">
      <dgm:prSet presAssocID="{8AC29BAB-638A-4AE8-B886-960F27D58A16}" presName="spacer" presStyleCnt="0"/>
      <dgm:spPr/>
    </dgm:pt>
    <dgm:pt modelId="{14B8E053-DEAE-4076-8265-9EE33FEAD7CA}" type="pres">
      <dgm:prSet presAssocID="{0E3C76E7-44C5-4640-9C38-E1FBEA0F0A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70A786A-BC2F-4E24-900C-08759D11A0CD}" type="pres">
      <dgm:prSet presAssocID="{E05A3A3D-84DA-4628-B579-2058771C4057}" presName="spacer" presStyleCnt="0"/>
      <dgm:spPr/>
    </dgm:pt>
    <dgm:pt modelId="{FC3DDA0A-BEE7-4353-973F-4FDDF5E4B7EC}" type="pres">
      <dgm:prSet presAssocID="{9CA9F4D3-5041-424B-A6CF-A0E98B9928E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EA22562-3FF7-4E60-9A7A-A1C00A092D82}" type="pres">
      <dgm:prSet presAssocID="{2F309E1E-7BF1-4EF4-B3D7-AF82171399FE}" presName="spacer" presStyleCnt="0"/>
      <dgm:spPr/>
    </dgm:pt>
    <dgm:pt modelId="{94FD1EFF-2346-441A-8C89-FF933CC762F4}" type="pres">
      <dgm:prSet presAssocID="{74B13AE7-81DC-4ECD-94FA-9C55D0959EA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83CF51-44B2-4D27-B91D-0C8B4EF7FF23}" type="pres">
      <dgm:prSet presAssocID="{808037CB-707A-48B5-8AE4-35A68DF7F517}" presName="spacer" presStyleCnt="0"/>
      <dgm:spPr/>
    </dgm:pt>
    <dgm:pt modelId="{6FAEBC4B-2273-4CB6-98B7-3F1DE8747D91}" type="pres">
      <dgm:prSet presAssocID="{075E7AAC-9106-4CDC-9FFA-3ED8BD85351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15B2EFB-10AA-4466-BD1A-AA33A0090E11}" srcId="{2ABCA4FA-3B1B-4265-9931-B02481805246}" destId="{9CA9F4D3-5041-424B-A6CF-A0E98B9928E7}" srcOrd="2" destOrd="0" parTransId="{1E6DC2AA-0177-4ED5-942F-6FB9FA3010A8}" sibTransId="{2F309E1E-7BF1-4EF4-B3D7-AF82171399FE}"/>
    <dgm:cxn modelId="{9B24411C-B063-45C3-9E90-A41C1E002201}" type="presOf" srcId="{075E7AAC-9106-4CDC-9FFA-3ED8BD853514}" destId="{6FAEBC4B-2273-4CB6-98B7-3F1DE8747D91}" srcOrd="0" destOrd="0" presId="urn:microsoft.com/office/officeart/2005/8/layout/vList2"/>
    <dgm:cxn modelId="{374B7276-3CC4-44D8-9B9B-8AD918442CFF}" srcId="{2ABCA4FA-3B1B-4265-9931-B02481805246}" destId="{74B13AE7-81DC-4ECD-94FA-9C55D0959EAF}" srcOrd="3" destOrd="0" parTransId="{3DBAE6EF-E574-48DF-9F16-431E9F1F051C}" sibTransId="{808037CB-707A-48B5-8AE4-35A68DF7F517}"/>
    <dgm:cxn modelId="{A5759CE3-84E5-40CC-A950-D402E2EB47DF}" type="presOf" srcId="{9CA9F4D3-5041-424B-A6CF-A0E98B9928E7}" destId="{FC3DDA0A-BEE7-4353-973F-4FDDF5E4B7EC}" srcOrd="0" destOrd="0" presId="urn:microsoft.com/office/officeart/2005/8/layout/vList2"/>
    <dgm:cxn modelId="{B5A3C3D5-733F-4841-8AC6-66A631C15598}" srcId="{2ABCA4FA-3B1B-4265-9931-B02481805246}" destId="{075E7AAC-9106-4CDC-9FFA-3ED8BD853514}" srcOrd="4" destOrd="0" parTransId="{A0751A9B-F67E-48F2-994A-AD449DC12E57}" sibTransId="{85E3538F-8AC6-456F-920D-14D50E45713F}"/>
    <dgm:cxn modelId="{B1BE33D7-8135-4A3E-8A2D-1463BAA0D024}" srcId="{2ABCA4FA-3B1B-4265-9931-B02481805246}" destId="{0E3C76E7-44C5-4640-9C38-E1FBEA0F0AFF}" srcOrd="1" destOrd="0" parTransId="{37824457-0C81-48A1-BADA-E9E493DA5662}" sibTransId="{E05A3A3D-84DA-4628-B579-2058771C4057}"/>
    <dgm:cxn modelId="{09BF47CC-2729-46EC-BFB6-569A213106C6}" type="presOf" srcId="{0E3C76E7-44C5-4640-9C38-E1FBEA0F0AFF}" destId="{14B8E053-DEAE-4076-8265-9EE33FEAD7CA}" srcOrd="0" destOrd="0" presId="urn:microsoft.com/office/officeart/2005/8/layout/vList2"/>
    <dgm:cxn modelId="{8A2444DA-E62B-4556-A0E8-73442B549095}" srcId="{2ABCA4FA-3B1B-4265-9931-B02481805246}" destId="{1B701CC6-7806-42CF-985C-9870695AA603}" srcOrd="0" destOrd="0" parTransId="{A65F191A-D142-45A8-BB71-1AD007491E49}" sibTransId="{8AC29BAB-638A-4AE8-B886-960F27D58A16}"/>
    <dgm:cxn modelId="{71A8E3CA-7F78-4E7C-BBF7-7E1A0DB07DCF}" type="presOf" srcId="{2ABCA4FA-3B1B-4265-9931-B02481805246}" destId="{7B5AF569-D8A3-498B-BAF3-2A8C9546AF69}" srcOrd="0" destOrd="0" presId="urn:microsoft.com/office/officeart/2005/8/layout/vList2"/>
    <dgm:cxn modelId="{36D867EF-7D71-48B6-8806-C06ED4D54814}" type="presOf" srcId="{1B701CC6-7806-42CF-985C-9870695AA603}" destId="{63A33F63-9A5E-4D62-A300-E14F205DB934}" srcOrd="0" destOrd="0" presId="urn:microsoft.com/office/officeart/2005/8/layout/vList2"/>
    <dgm:cxn modelId="{6DA4890D-2F64-426E-972D-9648431301DB}" type="presOf" srcId="{74B13AE7-81DC-4ECD-94FA-9C55D0959EAF}" destId="{94FD1EFF-2346-441A-8C89-FF933CC762F4}" srcOrd="0" destOrd="0" presId="urn:microsoft.com/office/officeart/2005/8/layout/vList2"/>
    <dgm:cxn modelId="{6C9C0CC0-F6C6-4B3F-BE73-7CAD0007FAE3}" type="presParOf" srcId="{7B5AF569-D8A3-498B-BAF3-2A8C9546AF69}" destId="{63A33F63-9A5E-4D62-A300-E14F205DB934}" srcOrd="0" destOrd="0" presId="urn:microsoft.com/office/officeart/2005/8/layout/vList2"/>
    <dgm:cxn modelId="{8F569D77-EF3C-4410-9BC6-C7D08433A405}" type="presParOf" srcId="{7B5AF569-D8A3-498B-BAF3-2A8C9546AF69}" destId="{BD09493F-EEB1-4222-8170-78CBFCC99BD5}" srcOrd="1" destOrd="0" presId="urn:microsoft.com/office/officeart/2005/8/layout/vList2"/>
    <dgm:cxn modelId="{D5FB01EE-0CB5-4D19-8FF1-3139D37CFEB4}" type="presParOf" srcId="{7B5AF569-D8A3-498B-BAF3-2A8C9546AF69}" destId="{14B8E053-DEAE-4076-8265-9EE33FEAD7CA}" srcOrd="2" destOrd="0" presId="urn:microsoft.com/office/officeart/2005/8/layout/vList2"/>
    <dgm:cxn modelId="{8FC97013-8E71-4CEE-ABDF-C09F21F9D359}" type="presParOf" srcId="{7B5AF569-D8A3-498B-BAF3-2A8C9546AF69}" destId="{D70A786A-BC2F-4E24-900C-08759D11A0CD}" srcOrd="3" destOrd="0" presId="urn:microsoft.com/office/officeart/2005/8/layout/vList2"/>
    <dgm:cxn modelId="{7814B0C6-214D-497F-BF6A-F1D8D02E3023}" type="presParOf" srcId="{7B5AF569-D8A3-498B-BAF3-2A8C9546AF69}" destId="{FC3DDA0A-BEE7-4353-973F-4FDDF5E4B7EC}" srcOrd="4" destOrd="0" presId="urn:microsoft.com/office/officeart/2005/8/layout/vList2"/>
    <dgm:cxn modelId="{68A0F149-86A8-42B4-A861-1F13BAED6E63}" type="presParOf" srcId="{7B5AF569-D8A3-498B-BAF3-2A8C9546AF69}" destId="{EEA22562-3FF7-4E60-9A7A-A1C00A092D82}" srcOrd="5" destOrd="0" presId="urn:microsoft.com/office/officeart/2005/8/layout/vList2"/>
    <dgm:cxn modelId="{AB90472F-B346-4D8A-9EBE-F568F918CE86}" type="presParOf" srcId="{7B5AF569-D8A3-498B-BAF3-2A8C9546AF69}" destId="{94FD1EFF-2346-441A-8C89-FF933CC762F4}" srcOrd="6" destOrd="0" presId="urn:microsoft.com/office/officeart/2005/8/layout/vList2"/>
    <dgm:cxn modelId="{6DA3929A-6A36-4673-AE27-21E735001C2D}" type="presParOf" srcId="{7B5AF569-D8A3-498B-BAF3-2A8C9546AF69}" destId="{8483CF51-44B2-4D27-B91D-0C8B4EF7FF23}" srcOrd="7" destOrd="0" presId="urn:microsoft.com/office/officeart/2005/8/layout/vList2"/>
    <dgm:cxn modelId="{E9A1DA29-4167-4D70-BEEE-746D8CDC19A8}" type="presParOf" srcId="{7B5AF569-D8A3-498B-BAF3-2A8C9546AF69}" destId="{6FAEBC4B-2273-4CB6-98B7-3F1DE8747D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B7D4AA-7523-45A8-89ED-3B3A566313AE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8EE6E742-2A21-497F-96A3-EECCE2B9D198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NRW CAUSES</a:t>
          </a:r>
        </a:p>
      </dgm:t>
    </dgm:pt>
    <dgm:pt modelId="{54023382-E242-4EF8-868F-6FC28007ECA6}" type="par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13B42B29-305A-4866-89A0-E74F237824E9}" type="sibTrans" cxnId="{7D2650D3-534E-4155-BCB3-1C85293B2D4F}">
      <dgm:prSet/>
      <dgm:spPr/>
      <dgm:t>
        <a:bodyPr/>
        <a:lstStyle/>
        <a:p>
          <a:pPr algn="ctr"/>
          <a:endParaRPr lang="de-DE" sz="4000" dirty="0"/>
        </a:p>
      </dgm:t>
    </dgm:pt>
    <dgm:pt modelId="{33E9CA72-5363-4615-BFAA-BE658E4E4373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TASKS</a:t>
          </a:r>
        </a:p>
      </dgm:t>
    </dgm:pt>
    <dgm:pt modelId="{A53EF9BE-3CC2-4A87-881F-D55E291FDE67}" type="par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4192BBBE-62BF-4FC8-8275-3093AFD8293A}" type="sibTrans" cxnId="{75C571B3-C8DF-40DB-A570-EE75C6B8FB3E}">
      <dgm:prSet/>
      <dgm:spPr/>
      <dgm:t>
        <a:bodyPr/>
        <a:lstStyle/>
        <a:p>
          <a:pPr algn="ctr"/>
          <a:endParaRPr lang="de-DE" sz="4000" dirty="0"/>
        </a:p>
      </dgm:t>
    </dgm:pt>
    <dgm:pt modelId="{516F62AC-3544-4B89-9779-4B130C54D23A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CAPACITY BUILDING</a:t>
          </a:r>
        </a:p>
      </dgm:t>
    </dgm:pt>
    <dgm:pt modelId="{74BAF72F-6608-4C8D-9A1D-77975201D0DF}" type="par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61BCD0FB-96C4-4E55-BD89-1DAC972EED33}" type="sibTrans" cxnId="{A12F4616-C181-4184-9B59-B3249D012075}">
      <dgm:prSet/>
      <dgm:spPr/>
      <dgm:t>
        <a:bodyPr/>
        <a:lstStyle/>
        <a:p>
          <a:pPr algn="ctr"/>
          <a:endParaRPr lang="de-DE" sz="4000" dirty="0"/>
        </a:p>
      </dgm:t>
    </dgm:pt>
    <dgm:pt modelId="{A22546B7-DBB5-4772-9892-AA5A112FF36B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ACHIEVEMENTS</a:t>
          </a:r>
        </a:p>
      </dgm:t>
    </dgm:pt>
    <dgm:pt modelId="{4C40E6A1-B02A-4669-88D5-D8D52FD8751C}" type="par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15A40CAA-375F-421C-85B9-AF4EC90A472E}" type="sibTrans" cxnId="{61468D2B-A62B-43B8-80A1-1876A2333E91}">
      <dgm:prSet/>
      <dgm:spPr/>
      <dgm:t>
        <a:bodyPr/>
        <a:lstStyle/>
        <a:p>
          <a:pPr algn="ctr"/>
          <a:endParaRPr lang="de-DE" sz="4000" dirty="0"/>
        </a:p>
      </dgm:t>
    </dgm:pt>
    <dgm:pt modelId="{6F3EDCF1-F46E-4E80-BF05-5AE9FE4EFFBC}">
      <dgm:prSet custT="1"/>
      <dgm:spPr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</a:gradFill>
      </dgm:spPr>
      <dgm:t>
        <a:bodyPr/>
        <a:lstStyle/>
        <a:p>
          <a:pPr algn="ctr" rtl="0" eaLnBrk="1" latinLnBrk="0" hangingPunct="1"/>
          <a:r>
            <a:rPr lang="en-GB" sz="1800" dirty="0"/>
            <a:t>CONCLUSION</a:t>
          </a:r>
        </a:p>
      </dgm:t>
    </dgm:pt>
    <dgm:pt modelId="{30B89215-74D1-413E-9442-C8FC3EE0D7CD}" type="par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DF3A46C2-6039-4BB3-A5DB-93DEEE0C0E95}" type="sibTrans" cxnId="{82D2887D-B204-46A7-B76D-A2355907B382}">
      <dgm:prSet/>
      <dgm:spPr/>
      <dgm:t>
        <a:bodyPr/>
        <a:lstStyle/>
        <a:p>
          <a:pPr algn="ctr"/>
          <a:endParaRPr lang="de-DE" sz="4000" dirty="0"/>
        </a:p>
      </dgm:t>
    </dgm:pt>
    <dgm:pt modelId="{ACCA9CB9-83E0-42B5-9CA4-B7AB881F7525}">
      <dgm:prSet custT="1"/>
      <dgm:spPr/>
      <dgm:t>
        <a:bodyPr/>
        <a:lstStyle/>
        <a:p>
          <a:pPr algn="ctr" rtl="0" eaLnBrk="1" latinLnBrk="0" hangingPunct="1"/>
          <a:r>
            <a:rPr lang="en-GB" sz="1800" dirty="0"/>
            <a:t>SETEC ENGINEERING</a:t>
          </a:r>
        </a:p>
      </dgm:t>
    </dgm:pt>
    <dgm:pt modelId="{430F4E11-46CA-45E9-A2CB-75EF8702CAB7}" type="par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13E1C840-9079-43A8-A967-6B0C7F353F13}" type="sibTrans" cxnId="{CDEC108D-95B2-40C7-8A37-6E8262B066C7}">
      <dgm:prSet/>
      <dgm:spPr/>
      <dgm:t>
        <a:bodyPr/>
        <a:lstStyle/>
        <a:p>
          <a:pPr algn="ctr"/>
          <a:endParaRPr lang="de-DE" sz="2400" dirty="0"/>
        </a:p>
      </dgm:t>
    </dgm:pt>
    <dgm:pt modelId="{ABC61E02-E000-4C69-A0BE-B80612967A7E}" type="pres">
      <dgm:prSet presAssocID="{FEB7D4AA-7523-45A8-89ED-3B3A566313AE}" presName="compositeShape" presStyleCnt="0">
        <dgm:presLayoutVars>
          <dgm:chMax val="7"/>
          <dgm:dir/>
          <dgm:resizeHandles val="exact"/>
        </dgm:presLayoutVars>
      </dgm:prSet>
      <dgm:spPr/>
    </dgm:pt>
    <dgm:pt modelId="{023A4E09-380C-4EB2-9D02-A25369AF48B1}" type="pres">
      <dgm:prSet presAssocID="{FEB7D4AA-7523-45A8-89ED-3B3A566313AE}" presName="wedge1" presStyleLbl="node1" presStyleIdx="0" presStyleCnt="6"/>
      <dgm:spPr/>
    </dgm:pt>
    <dgm:pt modelId="{C6A9BC84-62DD-4D91-898F-4CC3DB5AA8F9}" type="pres">
      <dgm:prSet presAssocID="{FEB7D4AA-7523-45A8-89ED-3B3A566313AE}" presName="dummy1a" presStyleCnt="0"/>
      <dgm:spPr/>
    </dgm:pt>
    <dgm:pt modelId="{AC962184-DBC5-4E2D-ACC0-AFCDC9428DB8}" type="pres">
      <dgm:prSet presAssocID="{FEB7D4AA-7523-45A8-89ED-3B3A566313AE}" presName="dummy1b" presStyleCnt="0"/>
      <dgm:spPr/>
    </dgm:pt>
    <dgm:pt modelId="{F285563D-3EB5-4F37-B42E-AD3AE0A0FBCD}" type="pres">
      <dgm:prSet presAssocID="{FEB7D4AA-7523-45A8-89ED-3B3A566313A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CD1456F-A995-4752-AD0B-27E5D72CD31C}" type="pres">
      <dgm:prSet presAssocID="{FEB7D4AA-7523-45A8-89ED-3B3A566313AE}" presName="wedge2" presStyleLbl="node1" presStyleIdx="1" presStyleCnt="6"/>
      <dgm:spPr/>
    </dgm:pt>
    <dgm:pt modelId="{2D193F3A-E4EF-4C1F-BC10-C9C5E7E77DBE}" type="pres">
      <dgm:prSet presAssocID="{FEB7D4AA-7523-45A8-89ED-3B3A566313AE}" presName="dummy2a" presStyleCnt="0"/>
      <dgm:spPr/>
    </dgm:pt>
    <dgm:pt modelId="{E266ACE7-A09B-4841-8294-C6E6A5B9D23A}" type="pres">
      <dgm:prSet presAssocID="{FEB7D4AA-7523-45A8-89ED-3B3A566313AE}" presName="dummy2b" presStyleCnt="0"/>
      <dgm:spPr/>
    </dgm:pt>
    <dgm:pt modelId="{B837005F-4A26-4C42-A81A-788858412C51}" type="pres">
      <dgm:prSet presAssocID="{FEB7D4AA-7523-45A8-89ED-3B3A566313A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CEC3A64-DF9A-4C75-A43B-273DC67F73A0}" type="pres">
      <dgm:prSet presAssocID="{FEB7D4AA-7523-45A8-89ED-3B3A566313AE}" presName="wedge3" presStyleLbl="node1" presStyleIdx="2" presStyleCnt="6"/>
      <dgm:spPr/>
    </dgm:pt>
    <dgm:pt modelId="{B191BF90-E638-4FF4-AA21-93270374020D}" type="pres">
      <dgm:prSet presAssocID="{FEB7D4AA-7523-45A8-89ED-3B3A566313AE}" presName="dummy3a" presStyleCnt="0"/>
      <dgm:spPr/>
    </dgm:pt>
    <dgm:pt modelId="{711D78BA-3C55-43F2-A613-D50AE9AC8445}" type="pres">
      <dgm:prSet presAssocID="{FEB7D4AA-7523-45A8-89ED-3B3A566313AE}" presName="dummy3b" presStyleCnt="0"/>
      <dgm:spPr/>
    </dgm:pt>
    <dgm:pt modelId="{107C8AEE-B49E-42BA-8D3D-A83B264476CF}" type="pres">
      <dgm:prSet presAssocID="{FEB7D4AA-7523-45A8-89ED-3B3A566313A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FEA448-2D1B-4CA7-808C-69F988C50A92}" type="pres">
      <dgm:prSet presAssocID="{FEB7D4AA-7523-45A8-89ED-3B3A566313AE}" presName="wedge4" presStyleLbl="node1" presStyleIdx="3" presStyleCnt="6"/>
      <dgm:spPr/>
    </dgm:pt>
    <dgm:pt modelId="{E9CA3ABD-6494-4A73-A1AA-0C9D8798DE9B}" type="pres">
      <dgm:prSet presAssocID="{FEB7D4AA-7523-45A8-89ED-3B3A566313AE}" presName="dummy4a" presStyleCnt="0"/>
      <dgm:spPr/>
    </dgm:pt>
    <dgm:pt modelId="{F52C18B8-6F52-41AF-B9CC-16AE0E038019}" type="pres">
      <dgm:prSet presAssocID="{FEB7D4AA-7523-45A8-89ED-3B3A566313AE}" presName="dummy4b" presStyleCnt="0"/>
      <dgm:spPr/>
    </dgm:pt>
    <dgm:pt modelId="{BDF17127-50B7-4366-BC62-13E653F678B6}" type="pres">
      <dgm:prSet presAssocID="{FEB7D4AA-7523-45A8-89ED-3B3A566313A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130D0F-4787-434F-91BB-C5053FD705F3}" type="pres">
      <dgm:prSet presAssocID="{FEB7D4AA-7523-45A8-89ED-3B3A566313AE}" presName="wedge5" presStyleLbl="node1" presStyleIdx="4" presStyleCnt="6"/>
      <dgm:spPr/>
    </dgm:pt>
    <dgm:pt modelId="{08988B3C-F974-4E4C-B870-D388E340B649}" type="pres">
      <dgm:prSet presAssocID="{FEB7D4AA-7523-45A8-89ED-3B3A566313AE}" presName="dummy5a" presStyleCnt="0"/>
      <dgm:spPr/>
    </dgm:pt>
    <dgm:pt modelId="{C15CED07-701D-48CB-B454-8D7DF4174578}" type="pres">
      <dgm:prSet presAssocID="{FEB7D4AA-7523-45A8-89ED-3B3A566313AE}" presName="dummy5b" presStyleCnt="0"/>
      <dgm:spPr/>
    </dgm:pt>
    <dgm:pt modelId="{14705146-51FF-4252-8BBD-93E105480FA8}" type="pres">
      <dgm:prSet presAssocID="{FEB7D4AA-7523-45A8-89ED-3B3A566313A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659E5B-96DB-4C91-8D80-514B93EA607E}" type="pres">
      <dgm:prSet presAssocID="{FEB7D4AA-7523-45A8-89ED-3B3A566313AE}" presName="wedge6" presStyleLbl="node1" presStyleIdx="5" presStyleCnt="6"/>
      <dgm:spPr/>
    </dgm:pt>
    <dgm:pt modelId="{2D3E5CFF-0227-4EC8-A4D3-054D8F75A6F7}" type="pres">
      <dgm:prSet presAssocID="{FEB7D4AA-7523-45A8-89ED-3B3A566313AE}" presName="dummy6a" presStyleCnt="0"/>
      <dgm:spPr/>
    </dgm:pt>
    <dgm:pt modelId="{C2DC82E8-0246-44B6-AD30-06B36E4E17D3}" type="pres">
      <dgm:prSet presAssocID="{FEB7D4AA-7523-45A8-89ED-3B3A566313AE}" presName="dummy6b" presStyleCnt="0"/>
      <dgm:spPr/>
    </dgm:pt>
    <dgm:pt modelId="{FC770500-3E32-4306-B3CD-F022B8982D81}" type="pres">
      <dgm:prSet presAssocID="{FEB7D4AA-7523-45A8-89ED-3B3A566313A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3C3D123C-678E-4158-8592-8729ACA25333}" type="pres">
      <dgm:prSet presAssocID="{13E1C840-9079-43A8-A967-6B0C7F353F13}" presName="arrowWedge1" presStyleLbl="fgSibTrans2D1" presStyleIdx="0" presStyleCnt="6"/>
      <dgm:spPr>
        <a:noFill/>
      </dgm:spPr>
    </dgm:pt>
    <dgm:pt modelId="{3157C834-932A-4F1D-BC97-E6B5A600D852}" type="pres">
      <dgm:prSet presAssocID="{13B42B29-305A-4866-89A0-E74F237824E9}" presName="arrowWedge2" presStyleLbl="fgSibTrans2D1" presStyleIdx="1" presStyleCnt="6"/>
      <dgm:spPr>
        <a:noFill/>
      </dgm:spPr>
    </dgm:pt>
    <dgm:pt modelId="{92AC7878-AC3D-4E44-B787-41436980E0DA}" type="pres">
      <dgm:prSet presAssocID="{4192BBBE-62BF-4FC8-8275-3093AFD8293A}" presName="arrowWedge3" presStyleLbl="fgSibTrans2D1" presStyleIdx="2" presStyleCnt="6"/>
      <dgm:spPr>
        <a:noFill/>
      </dgm:spPr>
    </dgm:pt>
    <dgm:pt modelId="{FDEE7894-7500-4E63-9B9B-76CC4C97E985}" type="pres">
      <dgm:prSet presAssocID="{61BCD0FB-96C4-4E55-BD89-1DAC972EED33}" presName="arrowWedge4" presStyleLbl="fgSibTrans2D1" presStyleIdx="3" presStyleCnt="6"/>
      <dgm:spPr>
        <a:noFill/>
      </dgm:spPr>
    </dgm:pt>
    <dgm:pt modelId="{B65C1260-6959-494A-B736-F5786E8EB0B4}" type="pres">
      <dgm:prSet presAssocID="{15A40CAA-375F-421C-85B9-AF4EC90A472E}" presName="arrowWedge5" presStyleLbl="fgSibTrans2D1" presStyleIdx="4" presStyleCnt="6"/>
      <dgm:spPr>
        <a:noFill/>
      </dgm:spPr>
    </dgm:pt>
    <dgm:pt modelId="{7C2E7165-DC0E-41A0-A59C-2504D2387183}" type="pres">
      <dgm:prSet presAssocID="{DF3A46C2-6039-4BB3-A5DB-93DEEE0C0E95}" presName="arrowWedge6" presStyleLbl="fgSibTrans2D1" presStyleIdx="5" presStyleCnt="6"/>
      <dgm:spPr>
        <a:noFill/>
      </dgm:spPr>
    </dgm:pt>
  </dgm:ptLst>
  <dgm:cxnLst>
    <dgm:cxn modelId="{7CFDA9FE-9A14-4949-9191-8253EC46C6C5}" type="presOf" srcId="{A22546B7-DBB5-4772-9892-AA5A112FF36B}" destId="{3B130D0F-4787-434F-91BB-C5053FD705F3}" srcOrd="0" destOrd="0" presId="urn:microsoft.com/office/officeart/2005/8/layout/cycle8"/>
    <dgm:cxn modelId="{40FEAFD1-A81D-4D69-8BC5-2B43C29C4EA5}" type="presOf" srcId="{ACCA9CB9-83E0-42B5-9CA4-B7AB881F7525}" destId="{F285563D-3EB5-4F37-B42E-AD3AE0A0FBCD}" srcOrd="1" destOrd="0" presId="urn:microsoft.com/office/officeart/2005/8/layout/cycle8"/>
    <dgm:cxn modelId="{4D138CB2-43FD-4482-9737-BA2649AF3AA5}" type="presOf" srcId="{6F3EDCF1-F46E-4E80-BF05-5AE9FE4EFFBC}" destId="{FC770500-3E32-4306-B3CD-F022B8982D81}" srcOrd="1" destOrd="0" presId="urn:microsoft.com/office/officeart/2005/8/layout/cycle8"/>
    <dgm:cxn modelId="{61468D2B-A62B-43B8-80A1-1876A2333E91}" srcId="{FEB7D4AA-7523-45A8-89ED-3B3A566313AE}" destId="{A22546B7-DBB5-4772-9892-AA5A112FF36B}" srcOrd="4" destOrd="0" parTransId="{4C40E6A1-B02A-4669-88D5-D8D52FD8751C}" sibTransId="{15A40CAA-375F-421C-85B9-AF4EC90A472E}"/>
    <dgm:cxn modelId="{89BCDF38-B869-403C-A7B4-D699D6AF24E8}" type="presOf" srcId="{33E9CA72-5363-4615-BFAA-BE658E4E4373}" destId="{BCEC3A64-DF9A-4C75-A43B-273DC67F73A0}" srcOrd="0" destOrd="0" presId="urn:microsoft.com/office/officeart/2005/8/layout/cycle8"/>
    <dgm:cxn modelId="{1838AE89-6E42-41B1-9192-47B9656B1737}" type="presOf" srcId="{516F62AC-3544-4B89-9779-4B130C54D23A}" destId="{D2FEA448-2D1B-4CA7-808C-69F988C50A92}" srcOrd="0" destOrd="0" presId="urn:microsoft.com/office/officeart/2005/8/layout/cycle8"/>
    <dgm:cxn modelId="{A12F4616-C181-4184-9B59-B3249D012075}" srcId="{FEB7D4AA-7523-45A8-89ED-3B3A566313AE}" destId="{516F62AC-3544-4B89-9779-4B130C54D23A}" srcOrd="3" destOrd="0" parTransId="{74BAF72F-6608-4C8D-9A1D-77975201D0DF}" sibTransId="{61BCD0FB-96C4-4E55-BD89-1DAC972EED33}"/>
    <dgm:cxn modelId="{7D2650D3-534E-4155-BCB3-1C85293B2D4F}" srcId="{FEB7D4AA-7523-45A8-89ED-3B3A566313AE}" destId="{8EE6E742-2A21-497F-96A3-EECCE2B9D198}" srcOrd="1" destOrd="0" parTransId="{54023382-E242-4EF8-868F-6FC28007ECA6}" sibTransId="{13B42B29-305A-4866-89A0-E74F237824E9}"/>
    <dgm:cxn modelId="{98A125DD-7036-46DF-AEAB-62A535E25521}" type="presOf" srcId="{516F62AC-3544-4B89-9779-4B130C54D23A}" destId="{BDF17127-50B7-4366-BC62-13E653F678B6}" srcOrd="1" destOrd="0" presId="urn:microsoft.com/office/officeart/2005/8/layout/cycle8"/>
    <dgm:cxn modelId="{1C1490BF-B915-4D93-94EF-C79E3C38D2D4}" type="presOf" srcId="{ACCA9CB9-83E0-42B5-9CA4-B7AB881F7525}" destId="{023A4E09-380C-4EB2-9D02-A25369AF48B1}" srcOrd="0" destOrd="0" presId="urn:microsoft.com/office/officeart/2005/8/layout/cycle8"/>
    <dgm:cxn modelId="{4AF769D8-B3C0-4379-9FCE-858E735034C5}" type="presOf" srcId="{6F3EDCF1-F46E-4E80-BF05-5AE9FE4EFFBC}" destId="{F2659E5B-96DB-4C91-8D80-514B93EA607E}" srcOrd="0" destOrd="0" presId="urn:microsoft.com/office/officeart/2005/8/layout/cycle8"/>
    <dgm:cxn modelId="{95378629-EE52-4C76-AF54-85EBAD42AD5B}" type="presOf" srcId="{A22546B7-DBB5-4772-9892-AA5A112FF36B}" destId="{14705146-51FF-4252-8BBD-93E105480FA8}" srcOrd="1" destOrd="0" presId="urn:microsoft.com/office/officeart/2005/8/layout/cycle8"/>
    <dgm:cxn modelId="{413DDF92-22E2-422F-A871-691C31F8D190}" type="presOf" srcId="{8EE6E742-2A21-497F-96A3-EECCE2B9D198}" destId="{B837005F-4A26-4C42-A81A-788858412C51}" srcOrd="1" destOrd="0" presId="urn:microsoft.com/office/officeart/2005/8/layout/cycle8"/>
    <dgm:cxn modelId="{CDEC108D-95B2-40C7-8A37-6E8262B066C7}" srcId="{FEB7D4AA-7523-45A8-89ED-3B3A566313AE}" destId="{ACCA9CB9-83E0-42B5-9CA4-B7AB881F7525}" srcOrd="0" destOrd="0" parTransId="{430F4E11-46CA-45E9-A2CB-75EF8702CAB7}" sibTransId="{13E1C840-9079-43A8-A967-6B0C7F353F13}"/>
    <dgm:cxn modelId="{FCFF1646-1658-4AF9-8E57-CC2A67483DB2}" type="presOf" srcId="{8EE6E742-2A21-497F-96A3-EECCE2B9D198}" destId="{DCD1456F-A995-4752-AD0B-27E5D72CD31C}" srcOrd="0" destOrd="0" presId="urn:microsoft.com/office/officeart/2005/8/layout/cycle8"/>
    <dgm:cxn modelId="{C85BCFD0-63AB-4231-8077-932108276A8C}" type="presOf" srcId="{33E9CA72-5363-4615-BFAA-BE658E4E4373}" destId="{107C8AEE-B49E-42BA-8D3D-A83B264476CF}" srcOrd="1" destOrd="0" presId="urn:microsoft.com/office/officeart/2005/8/layout/cycle8"/>
    <dgm:cxn modelId="{82D2887D-B204-46A7-B76D-A2355907B382}" srcId="{FEB7D4AA-7523-45A8-89ED-3B3A566313AE}" destId="{6F3EDCF1-F46E-4E80-BF05-5AE9FE4EFFBC}" srcOrd="5" destOrd="0" parTransId="{30B89215-74D1-413E-9442-C8FC3EE0D7CD}" sibTransId="{DF3A46C2-6039-4BB3-A5DB-93DEEE0C0E95}"/>
    <dgm:cxn modelId="{75C571B3-C8DF-40DB-A570-EE75C6B8FB3E}" srcId="{FEB7D4AA-7523-45A8-89ED-3B3A566313AE}" destId="{33E9CA72-5363-4615-BFAA-BE658E4E4373}" srcOrd="2" destOrd="0" parTransId="{A53EF9BE-3CC2-4A87-881F-D55E291FDE67}" sibTransId="{4192BBBE-62BF-4FC8-8275-3093AFD8293A}"/>
    <dgm:cxn modelId="{B51913AE-0C69-43CC-98A6-56FEE750821B}" type="presOf" srcId="{FEB7D4AA-7523-45A8-89ED-3B3A566313AE}" destId="{ABC61E02-E000-4C69-A0BE-B80612967A7E}" srcOrd="0" destOrd="0" presId="urn:microsoft.com/office/officeart/2005/8/layout/cycle8"/>
    <dgm:cxn modelId="{EA071B8C-48A6-4B42-9EF5-BBC9B740F93C}" type="presParOf" srcId="{ABC61E02-E000-4C69-A0BE-B80612967A7E}" destId="{023A4E09-380C-4EB2-9D02-A25369AF48B1}" srcOrd="0" destOrd="0" presId="urn:microsoft.com/office/officeart/2005/8/layout/cycle8"/>
    <dgm:cxn modelId="{9CE7F97C-4D24-4103-9EFB-6B2B6E90F4AA}" type="presParOf" srcId="{ABC61E02-E000-4C69-A0BE-B80612967A7E}" destId="{C6A9BC84-62DD-4D91-898F-4CC3DB5AA8F9}" srcOrd="1" destOrd="0" presId="urn:microsoft.com/office/officeart/2005/8/layout/cycle8"/>
    <dgm:cxn modelId="{6EE69399-723B-4E04-B133-660A736C9D74}" type="presParOf" srcId="{ABC61E02-E000-4C69-A0BE-B80612967A7E}" destId="{AC962184-DBC5-4E2D-ACC0-AFCDC9428DB8}" srcOrd="2" destOrd="0" presId="urn:microsoft.com/office/officeart/2005/8/layout/cycle8"/>
    <dgm:cxn modelId="{18CECDB7-7E70-4B30-B08D-FCB254676340}" type="presParOf" srcId="{ABC61E02-E000-4C69-A0BE-B80612967A7E}" destId="{F285563D-3EB5-4F37-B42E-AD3AE0A0FBCD}" srcOrd="3" destOrd="0" presId="urn:microsoft.com/office/officeart/2005/8/layout/cycle8"/>
    <dgm:cxn modelId="{59400557-F76F-41CB-8737-AF2BA0D79BA4}" type="presParOf" srcId="{ABC61E02-E000-4C69-A0BE-B80612967A7E}" destId="{DCD1456F-A995-4752-AD0B-27E5D72CD31C}" srcOrd="4" destOrd="0" presId="urn:microsoft.com/office/officeart/2005/8/layout/cycle8"/>
    <dgm:cxn modelId="{BE1799DC-D2DD-4EE5-B135-6F8C2BD64BF8}" type="presParOf" srcId="{ABC61E02-E000-4C69-A0BE-B80612967A7E}" destId="{2D193F3A-E4EF-4C1F-BC10-C9C5E7E77DBE}" srcOrd="5" destOrd="0" presId="urn:microsoft.com/office/officeart/2005/8/layout/cycle8"/>
    <dgm:cxn modelId="{D6B70C4B-D492-4582-BCF4-5C72B03BF5D8}" type="presParOf" srcId="{ABC61E02-E000-4C69-A0BE-B80612967A7E}" destId="{E266ACE7-A09B-4841-8294-C6E6A5B9D23A}" srcOrd="6" destOrd="0" presId="urn:microsoft.com/office/officeart/2005/8/layout/cycle8"/>
    <dgm:cxn modelId="{6FE58CD0-D0B5-4157-A8C9-AD3F378F6DE6}" type="presParOf" srcId="{ABC61E02-E000-4C69-A0BE-B80612967A7E}" destId="{B837005F-4A26-4C42-A81A-788858412C51}" srcOrd="7" destOrd="0" presId="urn:microsoft.com/office/officeart/2005/8/layout/cycle8"/>
    <dgm:cxn modelId="{B27E74B1-5757-4205-9FBB-A1210CB1D933}" type="presParOf" srcId="{ABC61E02-E000-4C69-A0BE-B80612967A7E}" destId="{BCEC3A64-DF9A-4C75-A43B-273DC67F73A0}" srcOrd="8" destOrd="0" presId="urn:microsoft.com/office/officeart/2005/8/layout/cycle8"/>
    <dgm:cxn modelId="{18BFA012-9ED8-4033-9895-A51DDED55D3E}" type="presParOf" srcId="{ABC61E02-E000-4C69-A0BE-B80612967A7E}" destId="{B191BF90-E638-4FF4-AA21-93270374020D}" srcOrd="9" destOrd="0" presId="urn:microsoft.com/office/officeart/2005/8/layout/cycle8"/>
    <dgm:cxn modelId="{D6016299-24B3-4DAD-AFCC-A7BCB0855C35}" type="presParOf" srcId="{ABC61E02-E000-4C69-A0BE-B80612967A7E}" destId="{711D78BA-3C55-43F2-A613-D50AE9AC8445}" srcOrd="10" destOrd="0" presId="urn:microsoft.com/office/officeart/2005/8/layout/cycle8"/>
    <dgm:cxn modelId="{48FEF6C0-3C14-479E-8863-8A8BE111641C}" type="presParOf" srcId="{ABC61E02-E000-4C69-A0BE-B80612967A7E}" destId="{107C8AEE-B49E-42BA-8D3D-A83B264476CF}" srcOrd="11" destOrd="0" presId="urn:microsoft.com/office/officeart/2005/8/layout/cycle8"/>
    <dgm:cxn modelId="{CEC755EC-F4CD-4C15-B7E5-5A6B750EDC7E}" type="presParOf" srcId="{ABC61E02-E000-4C69-A0BE-B80612967A7E}" destId="{D2FEA448-2D1B-4CA7-808C-69F988C50A92}" srcOrd="12" destOrd="0" presId="urn:microsoft.com/office/officeart/2005/8/layout/cycle8"/>
    <dgm:cxn modelId="{D7CF7982-367A-4FCA-A6EB-5A72DBBE765F}" type="presParOf" srcId="{ABC61E02-E000-4C69-A0BE-B80612967A7E}" destId="{E9CA3ABD-6494-4A73-A1AA-0C9D8798DE9B}" srcOrd="13" destOrd="0" presId="urn:microsoft.com/office/officeart/2005/8/layout/cycle8"/>
    <dgm:cxn modelId="{D3C20A75-2CF5-4B65-AE7B-1D12DFCE0E08}" type="presParOf" srcId="{ABC61E02-E000-4C69-A0BE-B80612967A7E}" destId="{F52C18B8-6F52-41AF-B9CC-16AE0E038019}" srcOrd="14" destOrd="0" presId="urn:microsoft.com/office/officeart/2005/8/layout/cycle8"/>
    <dgm:cxn modelId="{314CB339-4C53-4361-B74F-DD1CE667F3C2}" type="presParOf" srcId="{ABC61E02-E000-4C69-A0BE-B80612967A7E}" destId="{BDF17127-50B7-4366-BC62-13E653F678B6}" srcOrd="15" destOrd="0" presId="urn:microsoft.com/office/officeart/2005/8/layout/cycle8"/>
    <dgm:cxn modelId="{9E239DEF-B727-4A78-8561-E53242E3CA98}" type="presParOf" srcId="{ABC61E02-E000-4C69-A0BE-B80612967A7E}" destId="{3B130D0F-4787-434F-91BB-C5053FD705F3}" srcOrd="16" destOrd="0" presId="urn:microsoft.com/office/officeart/2005/8/layout/cycle8"/>
    <dgm:cxn modelId="{1A1CB753-6023-4E7E-BFBA-6D40A0DC235A}" type="presParOf" srcId="{ABC61E02-E000-4C69-A0BE-B80612967A7E}" destId="{08988B3C-F974-4E4C-B870-D388E340B649}" srcOrd="17" destOrd="0" presId="urn:microsoft.com/office/officeart/2005/8/layout/cycle8"/>
    <dgm:cxn modelId="{00C3C6D2-CE8C-43A4-8965-55E8129641FC}" type="presParOf" srcId="{ABC61E02-E000-4C69-A0BE-B80612967A7E}" destId="{C15CED07-701D-48CB-B454-8D7DF4174578}" srcOrd="18" destOrd="0" presId="urn:microsoft.com/office/officeart/2005/8/layout/cycle8"/>
    <dgm:cxn modelId="{E519B26E-392D-417E-8A6A-C179B23FE22A}" type="presParOf" srcId="{ABC61E02-E000-4C69-A0BE-B80612967A7E}" destId="{14705146-51FF-4252-8BBD-93E105480FA8}" srcOrd="19" destOrd="0" presId="urn:microsoft.com/office/officeart/2005/8/layout/cycle8"/>
    <dgm:cxn modelId="{78071DB2-4DE9-4503-9170-DA40DD4D9F57}" type="presParOf" srcId="{ABC61E02-E000-4C69-A0BE-B80612967A7E}" destId="{F2659E5B-96DB-4C91-8D80-514B93EA607E}" srcOrd="20" destOrd="0" presId="urn:microsoft.com/office/officeart/2005/8/layout/cycle8"/>
    <dgm:cxn modelId="{85C4D89C-6685-4339-B277-FC7CA7311E5A}" type="presParOf" srcId="{ABC61E02-E000-4C69-A0BE-B80612967A7E}" destId="{2D3E5CFF-0227-4EC8-A4D3-054D8F75A6F7}" srcOrd="21" destOrd="0" presId="urn:microsoft.com/office/officeart/2005/8/layout/cycle8"/>
    <dgm:cxn modelId="{164AD484-5DF0-44A5-806B-A7E4A97E6E60}" type="presParOf" srcId="{ABC61E02-E000-4C69-A0BE-B80612967A7E}" destId="{C2DC82E8-0246-44B6-AD30-06B36E4E17D3}" srcOrd="22" destOrd="0" presId="urn:microsoft.com/office/officeart/2005/8/layout/cycle8"/>
    <dgm:cxn modelId="{A5D86B85-EF42-4377-A624-4BE7F919CB27}" type="presParOf" srcId="{ABC61E02-E000-4C69-A0BE-B80612967A7E}" destId="{FC770500-3E32-4306-B3CD-F022B8982D81}" srcOrd="23" destOrd="0" presId="urn:microsoft.com/office/officeart/2005/8/layout/cycle8"/>
    <dgm:cxn modelId="{2BB57DAF-A6DE-4B67-90BB-54D62F80A8AA}" type="presParOf" srcId="{ABC61E02-E000-4C69-A0BE-B80612967A7E}" destId="{3C3D123C-678E-4158-8592-8729ACA25333}" srcOrd="24" destOrd="0" presId="urn:microsoft.com/office/officeart/2005/8/layout/cycle8"/>
    <dgm:cxn modelId="{BD9623CA-B850-4B43-A324-CF1408B932E6}" type="presParOf" srcId="{ABC61E02-E000-4C69-A0BE-B80612967A7E}" destId="{3157C834-932A-4F1D-BC97-E6B5A600D852}" srcOrd="25" destOrd="0" presId="urn:microsoft.com/office/officeart/2005/8/layout/cycle8"/>
    <dgm:cxn modelId="{29CD600E-DC20-42F8-B49B-B1097C48F824}" type="presParOf" srcId="{ABC61E02-E000-4C69-A0BE-B80612967A7E}" destId="{92AC7878-AC3D-4E44-B787-41436980E0DA}" srcOrd="26" destOrd="0" presId="urn:microsoft.com/office/officeart/2005/8/layout/cycle8"/>
    <dgm:cxn modelId="{D2B535A9-A732-4753-967E-469F5623BA3D}" type="presParOf" srcId="{ABC61E02-E000-4C69-A0BE-B80612967A7E}" destId="{FDEE7894-7500-4E63-9B9B-76CC4C97E985}" srcOrd="27" destOrd="0" presId="urn:microsoft.com/office/officeart/2005/8/layout/cycle8"/>
    <dgm:cxn modelId="{B5B707DA-93DE-4ECC-A2E7-14CCA3015918}" type="presParOf" srcId="{ABC61E02-E000-4C69-A0BE-B80612967A7E}" destId="{B65C1260-6959-494A-B736-F5786E8EB0B4}" srcOrd="28" destOrd="0" presId="urn:microsoft.com/office/officeart/2005/8/layout/cycle8"/>
    <dgm:cxn modelId="{9C861E17-25C9-4690-8FED-9102B966D22A}" type="presParOf" srcId="{ABC61E02-E000-4C69-A0BE-B80612967A7E}" destId="{7C2E7165-DC0E-41A0-A59C-2504D238718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A8726B-F312-483B-922C-B55AFFFBA8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F6371A1-184B-4705-96F7-5634A30D3837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>
            <a:buClrTx/>
            <a:buSzPts val="1600"/>
            <a:buFont typeface="Arial" panose="020B0604020202020204" pitchFamily="34" charset="0"/>
            <a:buChar char="•"/>
          </a:pPr>
          <a:r>
            <a:rPr lang="en-GB" sz="1500" dirty="0"/>
            <a:t>No pressure management</a:t>
          </a:r>
        </a:p>
      </dgm:t>
    </dgm:pt>
    <dgm:pt modelId="{88AEF685-56C4-4C0C-AA8F-464C77051990}" type="parTrans" cxnId="{6406D656-0E80-4568-9ACC-7E79CEB91802}">
      <dgm:prSet/>
      <dgm:spPr/>
      <dgm:t>
        <a:bodyPr/>
        <a:lstStyle/>
        <a:p>
          <a:endParaRPr lang="de-DE" sz="1500"/>
        </a:p>
      </dgm:t>
    </dgm:pt>
    <dgm:pt modelId="{A1C0EC64-7C55-4249-AEA5-8B42BD92E12F}" type="sibTrans" cxnId="{6406D656-0E80-4568-9ACC-7E79CEB91802}">
      <dgm:prSet/>
      <dgm:spPr/>
      <dgm:t>
        <a:bodyPr/>
        <a:lstStyle/>
        <a:p>
          <a:endParaRPr lang="de-DE" sz="1500"/>
        </a:p>
      </dgm:t>
    </dgm:pt>
    <dgm:pt modelId="{30DDDAE0-EE68-41FD-95D3-002DED0670BE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 dirty="0"/>
            <a:t>Use of material and works of bad quality</a:t>
          </a:r>
        </a:p>
      </dgm:t>
    </dgm:pt>
    <dgm:pt modelId="{F09255D2-52DF-4400-AD72-E2E25B8E9AED}" type="parTrans" cxnId="{7323A5BE-FCF9-4559-9EBA-BE2F34346330}">
      <dgm:prSet/>
      <dgm:spPr/>
      <dgm:t>
        <a:bodyPr/>
        <a:lstStyle/>
        <a:p>
          <a:endParaRPr lang="de-DE" sz="1500"/>
        </a:p>
      </dgm:t>
    </dgm:pt>
    <dgm:pt modelId="{A0069AAB-63F0-4333-9E9A-471B09F5A906}" type="sibTrans" cxnId="{7323A5BE-FCF9-4559-9EBA-BE2F34346330}">
      <dgm:prSet/>
      <dgm:spPr/>
      <dgm:t>
        <a:bodyPr/>
        <a:lstStyle/>
        <a:p>
          <a:endParaRPr lang="de-DE" sz="1500"/>
        </a:p>
      </dgm:t>
    </dgm:pt>
    <dgm:pt modelId="{81D38C24-B937-44A9-832D-1893DB8925CA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network infrastructure replacement programme</a:t>
          </a:r>
        </a:p>
      </dgm:t>
    </dgm:pt>
    <dgm:pt modelId="{9E104DF5-BFE3-4BEC-9E7F-E4634817FB2F}" type="parTrans" cxnId="{946DF706-88BE-4944-8C76-59A8637C90FA}">
      <dgm:prSet/>
      <dgm:spPr/>
      <dgm:t>
        <a:bodyPr/>
        <a:lstStyle/>
        <a:p>
          <a:endParaRPr lang="de-DE" sz="1500"/>
        </a:p>
      </dgm:t>
    </dgm:pt>
    <dgm:pt modelId="{039CE6FA-E23A-43EB-8C42-FE962326FF98}" type="sibTrans" cxnId="{946DF706-88BE-4944-8C76-59A8637C90FA}">
      <dgm:prSet/>
      <dgm:spPr/>
      <dgm:t>
        <a:bodyPr/>
        <a:lstStyle/>
        <a:p>
          <a:endParaRPr lang="de-DE" sz="1500"/>
        </a:p>
      </dgm:t>
    </dgm:pt>
    <dgm:pt modelId="{162C5FEB-2592-4373-BCA8-7E7D4BDBF606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active leakage control</a:t>
          </a:r>
        </a:p>
      </dgm:t>
    </dgm:pt>
    <dgm:pt modelId="{70D2F303-F85B-4392-8ADF-D6D796720135}" type="parTrans" cxnId="{357C67FF-547D-4AA8-BB3E-0E3BA27CF61C}">
      <dgm:prSet/>
      <dgm:spPr/>
      <dgm:t>
        <a:bodyPr/>
        <a:lstStyle/>
        <a:p>
          <a:endParaRPr lang="de-DE" sz="1500"/>
        </a:p>
      </dgm:t>
    </dgm:pt>
    <dgm:pt modelId="{6EA72308-BE03-41D3-97AE-F00682C43216}" type="sibTrans" cxnId="{357C67FF-547D-4AA8-BB3E-0E3BA27CF61C}">
      <dgm:prSet/>
      <dgm:spPr/>
      <dgm:t>
        <a:bodyPr/>
        <a:lstStyle/>
        <a:p>
          <a:endParaRPr lang="de-DE" sz="1500"/>
        </a:p>
      </dgm:t>
    </dgm:pt>
    <dgm:pt modelId="{50CD389C-1987-4FF6-96E7-3280B2E6D047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adequate tools and spare parts for repairs</a:t>
          </a:r>
        </a:p>
      </dgm:t>
    </dgm:pt>
    <dgm:pt modelId="{6E5EA3AD-EF2F-4684-A944-237323EE6845}" type="parTrans" cxnId="{886B73E7-2663-4D58-A84C-553125B85E17}">
      <dgm:prSet/>
      <dgm:spPr/>
      <dgm:t>
        <a:bodyPr/>
        <a:lstStyle/>
        <a:p>
          <a:endParaRPr lang="de-DE" sz="1500"/>
        </a:p>
      </dgm:t>
    </dgm:pt>
    <dgm:pt modelId="{56D878AA-004F-4C29-89E3-CBD9697FCC56}" type="sibTrans" cxnId="{886B73E7-2663-4D58-A84C-553125B85E17}">
      <dgm:prSet/>
      <dgm:spPr/>
      <dgm:t>
        <a:bodyPr/>
        <a:lstStyle/>
        <a:p>
          <a:endParaRPr lang="de-DE" sz="1500"/>
        </a:p>
      </dgm:t>
    </dgm:pt>
    <dgm:pt modelId="{68841BB6-D6F5-4504-BB65-5E20B61DB40B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water meter replacement and calibration programme</a:t>
          </a:r>
        </a:p>
      </dgm:t>
    </dgm:pt>
    <dgm:pt modelId="{07FA4054-D311-49A0-958B-E19413AA8D8D}" type="parTrans" cxnId="{76E83AAE-5BA1-457D-B606-8443C510DB11}">
      <dgm:prSet/>
      <dgm:spPr/>
      <dgm:t>
        <a:bodyPr/>
        <a:lstStyle/>
        <a:p>
          <a:endParaRPr lang="de-DE" sz="1500"/>
        </a:p>
      </dgm:t>
    </dgm:pt>
    <dgm:pt modelId="{B18CA65F-5348-40CB-BC85-D8D4BD8F53B6}" type="sibTrans" cxnId="{76E83AAE-5BA1-457D-B606-8443C510DB11}">
      <dgm:prSet/>
      <dgm:spPr/>
      <dgm:t>
        <a:bodyPr/>
        <a:lstStyle/>
        <a:p>
          <a:endParaRPr lang="de-DE" sz="1500"/>
        </a:p>
      </dgm:t>
    </dgm:pt>
    <dgm:pt modelId="{90D283C0-24AA-44A4-A478-046D934D14B6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efficient documentation of activities in the field</a:t>
          </a:r>
        </a:p>
      </dgm:t>
    </dgm:pt>
    <dgm:pt modelId="{C7DA835A-EA1C-405F-8432-6C36D4AF8314}" type="parTrans" cxnId="{890EE8EE-D20E-4835-A107-F02F7224FC38}">
      <dgm:prSet/>
      <dgm:spPr/>
      <dgm:t>
        <a:bodyPr/>
        <a:lstStyle/>
        <a:p>
          <a:endParaRPr lang="de-DE" sz="1500"/>
        </a:p>
      </dgm:t>
    </dgm:pt>
    <dgm:pt modelId="{E696554E-E35F-4E30-B5F7-E562CA35C228}" type="sibTrans" cxnId="{890EE8EE-D20E-4835-A107-F02F7224FC38}">
      <dgm:prSet/>
      <dgm:spPr/>
      <dgm:t>
        <a:bodyPr/>
        <a:lstStyle/>
        <a:p>
          <a:endParaRPr lang="de-DE" sz="1500"/>
        </a:p>
      </dgm:t>
    </dgm:pt>
    <dgm:pt modelId="{CE58937D-BC3A-4933-90C3-1F2336648C06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/>
            <a:t>No accurate network drawings</a:t>
          </a:r>
        </a:p>
      </dgm:t>
    </dgm:pt>
    <dgm:pt modelId="{99AEF82C-9350-4DC6-8AA4-690B841B2DC9}" type="parTrans" cxnId="{94D72B4F-D802-43A5-B638-65157CD5B3ED}">
      <dgm:prSet/>
      <dgm:spPr/>
      <dgm:t>
        <a:bodyPr/>
        <a:lstStyle/>
        <a:p>
          <a:endParaRPr lang="de-DE" sz="1500"/>
        </a:p>
      </dgm:t>
    </dgm:pt>
    <dgm:pt modelId="{AD9DEA11-6232-4878-957D-85D086815330}" type="sibTrans" cxnId="{94D72B4F-D802-43A5-B638-65157CD5B3ED}">
      <dgm:prSet/>
      <dgm:spPr/>
      <dgm:t>
        <a:bodyPr/>
        <a:lstStyle/>
        <a:p>
          <a:endParaRPr lang="de-DE" sz="1500"/>
        </a:p>
      </dgm:t>
    </dgm:pt>
    <dgm:pt modelId="{31FA91EC-2AD7-46E6-B682-6031A0FDCD52}">
      <dgm:prSet custT="1"/>
      <dgm:spPr>
        <a:solidFill>
          <a:srgbClr val="2E75B6"/>
        </a:solidFill>
      </dgm:spPr>
      <dgm:t>
        <a:bodyPr/>
        <a:lstStyle/>
        <a:p>
          <a:pPr rtl="0" eaLnBrk="1" latinLnBrk="0" hangingPunct="1"/>
          <a:r>
            <a:rPr lang="en-GB" sz="1500" dirty="0"/>
            <a:t>No, incomplete and/or inaccurate production metering</a:t>
          </a:r>
        </a:p>
      </dgm:t>
    </dgm:pt>
    <dgm:pt modelId="{16D91913-4BD5-4C6C-93FA-65D5587A3405}" type="parTrans" cxnId="{C3B08D0E-F6C7-429A-93E8-A9E73521402C}">
      <dgm:prSet/>
      <dgm:spPr/>
      <dgm:t>
        <a:bodyPr/>
        <a:lstStyle/>
        <a:p>
          <a:endParaRPr lang="de-DE" sz="1500"/>
        </a:p>
      </dgm:t>
    </dgm:pt>
    <dgm:pt modelId="{1F231361-F5FF-4E15-B942-C3719CB61C4A}" type="sibTrans" cxnId="{C3B08D0E-F6C7-429A-93E8-A9E73521402C}">
      <dgm:prSet/>
      <dgm:spPr/>
      <dgm:t>
        <a:bodyPr/>
        <a:lstStyle/>
        <a:p>
          <a:endParaRPr lang="de-DE" sz="1500"/>
        </a:p>
      </dgm:t>
    </dgm:pt>
    <dgm:pt modelId="{7D640B28-CD9C-4978-8FB8-6CA471409C41}" type="pres">
      <dgm:prSet presAssocID="{ABA8726B-F312-483B-922C-B55AFFFBA8BE}" presName="linear" presStyleCnt="0">
        <dgm:presLayoutVars>
          <dgm:animLvl val="lvl"/>
          <dgm:resizeHandles val="exact"/>
        </dgm:presLayoutVars>
      </dgm:prSet>
      <dgm:spPr/>
    </dgm:pt>
    <dgm:pt modelId="{447BCC1C-05F4-4687-9B61-EEA5710CF619}" type="pres">
      <dgm:prSet presAssocID="{BF6371A1-184B-4705-96F7-5634A30D3837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AB7FE7AA-AD51-4608-858E-1420C5E67C51}" type="pres">
      <dgm:prSet presAssocID="{A1C0EC64-7C55-4249-AEA5-8B42BD92E12F}" presName="spacer" presStyleCnt="0"/>
      <dgm:spPr/>
    </dgm:pt>
    <dgm:pt modelId="{B326BD47-AADE-44CE-93B5-302A73B856B1}" type="pres">
      <dgm:prSet presAssocID="{30DDDAE0-EE68-41FD-95D3-002DED0670BE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277DE358-016F-4D10-833A-C72E8BC0EE23}" type="pres">
      <dgm:prSet presAssocID="{A0069AAB-63F0-4333-9E9A-471B09F5A906}" presName="spacer" presStyleCnt="0"/>
      <dgm:spPr/>
    </dgm:pt>
    <dgm:pt modelId="{17BF170A-31E3-42D2-8F96-AD4BC6C6E5B8}" type="pres">
      <dgm:prSet presAssocID="{81D38C24-B937-44A9-832D-1893DB8925CA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4B72090E-5DAA-49E0-A2C3-BA66DEEE2886}" type="pres">
      <dgm:prSet presAssocID="{039CE6FA-E23A-43EB-8C42-FE962326FF98}" presName="spacer" presStyleCnt="0"/>
      <dgm:spPr/>
    </dgm:pt>
    <dgm:pt modelId="{46775225-B4EB-4DCD-BA6F-DCAF0F1CEB17}" type="pres">
      <dgm:prSet presAssocID="{162C5FEB-2592-4373-BCA8-7E7D4BDBF606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B2B8CCF-97C6-47AE-AE21-574F19F265B7}" type="pres">
      <dgm:prSet presAssocID="{6EA72308-BE03-41D3-97AE-F00682C43216}" presName="spacer" presStyleCnt="0"/>
      <dgm:spPr/>
    </dgm:pt>
    <dgm:pt modelId="{A8FEF3D6-CB9B-42CC-9B4B-CFC53397A05D}" type="pres">
      <dgm:prSet presAssocID="{50CD389C-1987-4FF6-96E7-3280B2E6D047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F65C7C4F-B18B-417F-AD05-EE930DFB1FE6}" type="pres">
      <dgm:prSet presAssocID="{56D878AA-004F-4C29-89E3-CBD9697FCC56}" presName="spacer" presStyleCnt="0"/>
      <dgm:spPr/>
    </dgm:pt>
    <dgm:pt modelId="{198124CE-990E-496B-9467-E74B3E4468E8}" type="pres">
      <dgm:prSet presAssocID="{68841BB6-D6F5-4504-BB65-5E20B61DB40B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3CF971F4-2719-4D28-BC01-0113E0793674}" type="pres">
      <dgm:prSet presAssocID="{B18CA65F-5348-40CB-BC85-D8D4BD8F53B6}" presName="spacer" presStyleCnt="0"/>
      <dgm:spPr/>
    </dgm:pt>
    <dgm:pt modelId="{B62BB7F2-21F7-4CDF-8021-F2A67F4B211F}" type="pres">
      <dgm:prSet presAssocID="{90D283C0-24AA-44A4-A478-046D934D14B6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20A1CBC-FF85-4139-8898-F69A90197A0E}" type="pres">
      <dgm:prSet presAssocID="{E696554E-E35F-4E30-B5F7-E562CA35C228}" presName="spacer" presStyleCnt="0"/>
      <dgm:spPr/>
    </dgm:pt>
    <dgm:pt modelId="{C8F226EF-CFE2-4563-BBE2-042145A09E62}" type="pres">
      <dgm:prSet presAssocID="{CE58937D-BC3A-4933-90C3-1F2336648C0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5495DCD1-3F73-4D0A-9A73-2A810F156D19}" type="pres">
      <dgm:prSet presAssocID="{AD9DEA11-6232-4878-957D-85D086815330}" presName="spacer" presStyleCnt="0"/>
      <dgm:spPr/>
    </dgm:pt>
    <dgm:pt modelId="{0CD68886-AB82-4C6A-A9CE-848AC99B8EC7}" type="pres">
      <dgm:prSet presAssocID="{31FA91EC-2AD7-46E6-B682-6031A0FDCD52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6406D656-0E80-4568-9ACC-7E79CEB91802}" srcId="{ABA8726B-F312-483B-922C-B55AFFFBA8BE}" destId="{BF6371A1-184B-4705-96F7-5634A30D3837}" srcOrd="0" destOrd="0" parTransId="{88AEF685-56C4-4C0C-AA8F-464C77051990}" sibTransId="{A1C0EC64-7C55-4249-AEA5-8B42BD92E12F}"/>
    <dgm:cxn modelId="{F444BD80-5410-4671-8F70-B6A9378878E6}" type="presOf" srcId="{50CD389C-1987-4FF6-96E7-3280B2E6D047}" destId="{A8FEF3D6-CB9B-42CC-9B4B-CFC53397A05D}" srcOrd="0" destOrd="0" presId="urn:microsoft.com/office/officeart/2005/8/layout/vList2"/>
    <dgm:cxn modelId="{D682045A-49FC-49A5-BFDA-8F745CFDDD64}" type="presOf" srcId="{31FA91EC-2AD7-46E6-B682-6031A0FDCD52}" destId="{0CD68886-AB82-4C6A-A9CE-848AC99B8EC7}" srcOrd="0" destOrd="0" presId="urn:microsoft.com/office/officeart/2005/8/layout/vList2"/>
    <dgm:cxn modelId="{946DF706-88BE-4944-8C76-59A8637C90FA}" srcId="{ABA8726B-F312-483B-922C-B55AFFFBA8BE}" destId="{81D38C24-B937-44A9-832D-1893DB8925CA}" srcOrd="2" destOrd="0" parTransId="{9E104DF5-BFE3-4BEC-9E7F-E4634817FB2F}" sibTransId="{039CE6FA-E23A-43EB-8C42-FE962326FF98}"/>
    <dgm:cxn modelId="{94D72B4F-D802-43A5-B638-65157CD5B3ED}" srcId="{ABA8726B-F312-483B-922C-B55AFFFBA8BE}" destId="{CE58937D-BC3A-4933-90C3-1F2336648C06}" srcOrd="7" destOrd="0" parTransId="{99AEF82C-9350-4DC6-8AA4-690B841B2DC9}" sibTransId="{AD9DEA11-6232-4878-957D-85D086815330}"/>
    <dgm:cxn modelId="{BFFFAF3A-2667-45BC-8751-C8EDA22B2AF3}" type="presOf" srcId="{81D38C24-B937-44A9-832D-1893DB8925CA}" destId="{17BF170A-31E3-42D2-8F96-AD4BC6C6E5B8}" srcOrd="0" destOrd="0" presId="urn:microsoft.com/office/officeart/2005/8/layout/vList2"/>
    <dgm:cxn modelId="{686E09AA-8D6C-4D15-848B-B7EE603C98A5}" type="presOf" srcId="{CE58937D-BC3A-4933-90C3-1F2336648C06}" destId="{C8F226EF-CFE2-4563-BBE2-042145A09E62}" srcOrd="0" destOrd="0" presId="urn:microsoft.com/office/officeart/2005/8/layout/vList2"/>
    <dgm:cxn modelId="{789E835D-98E5-4724-9F20-0478493399EB}" type="presOf" srcId="{90D283C0-24AA-44A4-A478-046D934D14B6}" destId="{B62BB7F2-21F7-4CDF-8021-F2A67F4B211F}" srcOrd="0" destOrd="0" presId="urn:microsoft.com/office/officeart/2005/8/layout/vList2"/>
    <dgm:cxn modelId="{C03F4F2D-65F4-4D1D-88C2-3ADB70C29BE3}" type="presOf" srcId="{ABA8726B-F312-483B-922C-B55AFFFBA8BE}" destId="{7D640B28-CD9C-4978-8FB8-6CA471409C41}" srcOrd="0" destOrd="0" presId="urn:microsoft.com/office/officeart/2005/8/layout/vList2"/>
    <dgm:cxn modelId="{890EE8EE-D20E-4835-A107-F02F7224FC38}" srcId="{ABA8726B-F312-483B-922C-B55AFFFBA8BE}" destId="{90D283C0-24AA-44A4-A478-046D934D14B6}" srcOrd="6" destOrd="0" parTransId="{C7DA835A-EA1C-405F-8432-6C36D4AF8314}" sibTransId="{E696554E-E35F-4E30-B5F7-E562CA35C228}"/>
    <dgm:cxn modelId="{E9254299-58BC-47A6-8CE3-9C60856DDDB9}" type="presOf" srcId="{BF6371A1-184B-4705-96F7-5634A30D3837}" destId="{447BCC1C-05F4-4687-9B61-EEA5710CF619}" srcOrd="0" destOrd="0" presId="urn:microsoft.com/office/officeart/2005/8/layout/vList2"/>
    <dgm:cxn modelId="{7323A5BE-FCF9-4559-9EBA-BE2F34346330}" srcId="{ABA8726B-F312-483B-922C-B55AFFFBA8BE}" destId="{30DDDAE0-EE68-41FD-95D3-002DED0670BE}" srcOrd="1" destOrd="0" parTransId="{F09255D2-52DF-4400-AD72-E2E25B8E9AED}" sibTransId="{A0069AAB-63F0-4333-9E9A-471B09F5A906}"/>
    <dgm:cxn modelId="{886B73E7-2663-4D58-A84C-553125B85E17}" srcId="{ABA8726B-F312-483B-922C-B55AFFFBA8BE}" destId="{50CD389C-1987-4FF6-96E7-3280B2E6D047}" srcOrd="4" destOrd="0" parTransId="{6E5EA3AD-EF2F-4684-A944-237323EE6845}" sibTransId="{56D878AA-004F-4C29-89E3-CBD9697FCC56}"/>
    <dgm:cxn modelId="{C4B0C14D-8BDA-4E07-A15C-890D514DF281}" type="presOf" srcId="{162C5FEB-2592-4373-BCA8-7E7D4BDBF606}" destId="{46775225-B4EB-4DCD-BA6F-DCAF0F1CEB17}" srcOrd="0" destOrd="0" presId="urn:microsoft.com/office/officeart/2005/8/layout/vList2"/>
    <dgm:cxn modelId="{2D12C0BC-0110-4197-8D7A-4920224E396A}" type="presOf" srcId="{68841BB6-D6F5-4504-BB65-5E20B61DB40B}" destId="{198124CE-990E-496B-9467-E74B3E4468E8}" srcOrd="0" destOrd="0" presId="urn:microsoft.com/office/officeart/2005/8/layout/vList2"/>
    <dgm:cxn modelId="{107A0F5B-554F-4095-A005-D508FACC6E0A}" type="presOf" srcId="{30DDDAE0-EE68-41FD-95D3-002DED0670BE}" destId="{B326BD47-AADE-44CE-93B5-302A73B856B1}" srcOrd="0" destOrd="0" presId="urn:microsoft.com/office/officeart/2005/8/layout/vList2"/>
    <dgm:cxn modelId="{357C67FF-547D-4AA8-BB3E-0E3BA27CF61C}" srcId="{ABA8726B-F312-483B-922C-B55AFFFBA8BE}" destId="{162C5FEB-2592-4373-BCA8-7E7D4BDBF606}" srcOrd="3" destOrd="0" parTransId="{70D2F303-F85B-4392-8ADF-D6D796720135}" sibTransId="{6EA72308-BE03-41D3-97AE-F00682C43216}"/>
    <dgm:cxn modelId="{C3B08D0E-F6C7-429A-93E8-A9E73521402C}" srcId="{ABA8726B-F312-483B-922C-B55AFFFBA8BE}" destId="{31FA91EC-2AD7-46E6-B682-6031A0FDCD52}" srcOrd="8" destOrd="0" parTransId="{16D91913-4BD5-4C6C-93FA-65D5587A3405}" sibTransId="{1F231361-F5FF-4E15-B942-C3719CB61C4A}"/>
    <dgm:cxn modelId="{76E83AAE-5BA1-457D-B606-8443C510DB11}" srcId="{ABA8726B-F312-483B-922C-B55AFFFBA8BE}" destId="{68841BB6-D6F5-4504-BB65-5E20B61DB40B}" srcOrd="5" destOrd="0" parTransId="{07FA4054-D311-49A0-958B-E19413AA8D8D}" sibTransId="{B18CA65F-5348-40CB-BC85-D8D4BD8F53B6}"/>
    <dgm:cxn modelId="{C5221E53-90DA-4CC3-A99A-E9AF56FA35AF}" type="presParOf" srcId="{7D640B28-CD9C-4978-8FB8-6CA471409C41}" destId="{447BCC1C-05F4-4687-9B61-EEA5710CF619}" srcOrd="0" destOrd="0" presId="urn:microsoft.com/office/officeart/2005/8/layout/vList2"/>
    <dgm:cxn modelId="{1776BB66-E9D7-4AF7-B385-E8E0904C731A}" type="presParOf" srcId="{7D640B28-CD9C-4978-8FB8-6CA471409C41}" destId="{AB7FE7AA-AD51-4608-858E-1420C5E67C51}" srcOrd="1" destOrd="0" presId="urn:microsoft.com/office/officeart/2005/8/layout/vList2"/>
    <dgm:cxn modelId="{A87F06CF-0EBA-49B7-9348-0948A1DB2E7F}" type="presParOf" srcId="{7D640B28-CD9C-4978-8FB8-6CA471409C41}" destId="{B326BD47-AADE-44CE-93B5-302A73B856B1}" srcOrd="2" destOrd="0" presId="urn:microsoft.com/office/officeart/2005/8/layout/vList2"/>
    <dgm:cxn modelId="{F0CCCF7D-433B-4744-A8D5-08F4361E3B3D}" type="presParOf" srcId="{7D640B28-CD9C-4978-8FB8-6CA471409C41}" destId="{277DE358-016F-4D10-833A-C72E8BC0EE23}" srcOrd="3" destOrd="0" presId="urn:microsoft.com/office/officeart/2005/8/layout/vList2"/>
    <dgm:cxn modelId="{B59C1B49-9620-44A1-9048-B2EE643D8356}" type="presParOf" srcId="{7D640B28-CD9C-4978-8FB8-6CA471409C41}" destId="{17BF170A-31E3-42D2-8F96-AD4BC6C6E5B8}" srcOrd="4" destOrd="0" presId="urn:microsoft.com/office/officeart/2005/8/layout/vList2"/>
    <dgm:cxn modelId="{DB4CF65B-E0A6-4C48-87A8-58AA5F348CE7}" type="presParOf" srcId="{7D640B28-CD9C-4978-8FB8-6CA471409C41}" destId="{4B72090E-5DAA-49E0-A2C3-BA66DEEE2886}" srcOrd="5" destOrd="0" presId="urn:microsoft.com/office/officeart/2005/8/layout/vList2"/>
    <dgm:cxn modelId="{A4936A3D-A7C9-4523-AB3F-BD92B1F3D26F}" type="presParOf" srcId="{7D640B28-CD9C-4978-8FB8-6CA471409C41}" destId="{46775225-B4EB-4DCD-BA6F-DCAF0F1CEB17}" srcOrd="6" destOrd="0" presId="urn:microsoft.com/office/officeart/2005/8/layout/vList2"/>
    <dgm:cxn modelId="{AD805A2F-577B-46D9-B1C6-AF5EAC20988C}" type="presParOf" srcId="{7D640B28-CD9C-4978-8FB8-6CA471409C41}" destId="{AB2B8CCF-97C6-47AE-AE21-574F19F265B7}" srcOrd="7" destOrd="0" presId="urn:microsoft.com/office/officeart/2005/8/layout/vList2"/>
    <dgm:cxn modelId="{EB0B6E5E-A062-4539-90D4-7082E98C02C0}" type="presParOf" srcId="{7D640B28-CD9C-4978-8FB8-6CA471409C41}" destId="{A8FEF3D6-CB9B-42CC-9B4B-CFC53397A05D}" srcOrd="8" destOrd="0" presId="urn:microsoft.com/office/officeart/2005/8/layout/vList2"/>
    <dgm:cxn modelId="{A313F914-8D95-492B-A073-5562ACC2320B}" type="presParOf" srcId="{7D640B28-CD9C-4978-8FB8-6CA471409C41}" destId="{F65C7C4F-B18B-417F-AD05-EE930DFB1FE6}" srcOrd="9" destOrd="0" presId="urn:microsoft.com/office/officeart/2005/8/layout/vList2"/>
    <dgm:cxn modelId="{22BE2B2E-7CBA-4602-9C34-311212B07DA4}" type="presParOf" srcId="{7D640B28-CD9C-4978-8FB8-6CA471409C41}" destId="{198124CE-990E-496B-9467-E74B3E4468E8}" srcOrd="10" destOrd="0" presId="urn:microsoft.com/office/officeart/2005/8/layout/vList2"/>
    <dgm:cxn modelId="{1028E7AB-C6C7-44B4-BBD5-4CA2B6688D12}" type="presParOf" srcId="{7D640B28-CD9C-4978-8FB8-6CA471409C41}" destId="{3CF971F4-2719-4D28-BC01-0113E0793674}" srcOrd="11" destOrd="0" presId="urn:microsoft.com/office/officeart/2005/8/layout/vList2"/>
    <dgm:cxn modelId="{3588E258-8B2A-4BE7-99C1-4C2EC754FCFC}" type="presParOf" srcId="{7D640B28-CD9C-4978-8FB8-6CA471409C41}" destId="{B62BB7F2-21F7-4CDF-8021-F2A67F4B211F}" srcOrd="12" destOrd="0" presId="urn:microsoft.com/office/officeart/2005/8/layout/vList2"/>
    <dgm:cxn modelId="{60B60C98-F2B6-4B82-A34A-2AAA3BC4077C}" type="presParOf" srcId="{7D640B28-CD9C-4978-8FB8-6CA471409C41}" destId="{620A1CBC-FF85-4139-8898-F69A90197A0E}" srcOrd="13" destOrd="0" presId="urn:microsoft.com/office/officeart/2005/8/layout/vList2"/>
    <dgm:cxn modelId="{3C263C1D-95BF-444A-8791-F1E9ABD7C5C2}" type="presParOf" srcId="{7D640B28-CD9C-4978-8FB8-6CA471409C41}" destId="{C8F226EF-CFE2-4563-BBE2-042145A09E62}" srcOrd="14" destOrd="0" presId="urn:microsoft.com/office/officeart/2005/8/layout/vList2"/>
    <dgm:cxn modelId="{8453C2B3-65E3-41C6-B062-3F469C61E113}" type="presParOf" srcId="{7D640B28-CD9C-4978-8FB8-6CA471409C41}" destId="{5495DCD1-3F73-4D0A-9A73-2A810F156D19}" srcOrd="15" destOrd="0" presId="urn:microsoft.com/office/officeart/2005/8/layout/vList2"/>
    <dgm:cxn modelId="{B9B855E7-8969-4BE4-9F42-43204FCD67F8}" type="presParOf" srcId="{7D640B28-CD9C-4978-8FB8-6CA471409C41}" destId="{0CD68886-AB82-4C6A-A9CE-848AC99B8EC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23C7C-E448-4E28-B976-55F1D82BB1DD}">
      <dsp:nvSpPr>
        <dsp:cNvPr id="0" name=""/>
        <dsp:cNvSpPr/>
      </dsp:nvSpPr>
      <dsp:spPr>
        <a:xfrm>
          <a:off x="0" y="106385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1600"/>
            <a:buFont typeface="Arial" panose="020B0604020202020204" pitchFamily="34" charset="0"/>
            <a:buNone/>
          </a:pPr>
          <a:r>
            <a:rPr lang="en-GB" sz="1500" kern="1200" dirty="0"/>
            <a:t>Lack of skilled staff (low salaries, politics)</a:t>
          </a:r>
        </a:p>
      </dsp:txBody>
      <dsp:txXfrm>
        <a:off x="17563" y="123948"/>
        <a:ext cx="5148062" cy="324648"/>
      </dsp:txXfrm>
    </dsp:sp>
    <dsp:sp modelId="{A89F48B4-7244-4395-9CEF-838245CA925A}">
      <dsp:nvSpPr>
        <dsp:cNvPr id="0" name=""/>
        <dsp:cNvSpPr/>
      </dsp:nvSpPr>
      <dsp:spPr>
        <a:xfrm>
          <a:off x="0" y="509360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Lack of motivation (low salaries)</a:t>
          </a:r>
        </a:p>
      </dsp:txBody>
      <dsp:txXfrm>
        <a:off x="17563" y="526923"/>
        <a:ext cx="5148062" cy="324648"/>
      </dsp:txXfrm>
    </dsp:sp>
    <dsp:sp modelId="{654D828E-DD53-44D6-AAB5-47CAB654F40C}">
      <dsp:nvSpPr>
        <dsp:cNvPr id="0" name=""/>
        <dsp:cNvSpPr/>
      </dsp:nvSpPr>
      <dsp:spPr>
        <a:xfrm>
          <a:off x="0" y="912335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Fraud meter readings (corruption)</a:t>
          </a:r>
        </a:p>
      </dsp:txBody>
      <dsp:txXfrm>
        <a:off x="17563" y="929898"/>
        <a:ext cx="5148062" cy="324648"/>
      </dsp:txXfrm>
    </dsp:sp>
    <dsp:sp modelId="{CB87DC30-4D94-4DDC-A748-23FD01B7CB7F}">
      <dsp:nvSpPr>
        <dsp:cNvPr id="0" name=""/>
        <dsp:cNvSpPr/>
      </dsp:nvSpPr>
      <dsp:spPr>
        <a:xfrm>
          <a:off x="0" y="1315310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Illegal connections/unregistered customers (corruption)</a:t>
          </a:r>
        </a:p>
      </dsp:txBody>
      <dsp:txXfrm>
        <a:off x="17563" y="1332873"/>
        <a:ext cx="5148062" cy="324648"/>
      </dsp:txXfrm>
    </dsp:sp>
    <dsp:sp modelId="{D8850B51-77DE-420A-AE52-FC70281CACF9}">
      <dsp:nvSpPr>
        <dsp:cNvPr id="0" name=""/>
        <dsp:cNvSpPr/>
      </dsp:nvSpPr>
      <dsp:spPr>
        <a:xfrm>
          <a:off x="0" y="1718285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Lack of funds for quality repair materials and tools</a:t>
          </a:r>
        </a:p>
      </dsp:txBody>
      <dsp:txXfrm>
        <a:off x="17563" y="1735848"/>
        <a:ext cx="5148062" cy="324648"/>
      </dsp:txXfrm>
    </dsp:sp>
    <dsp:sp modelId="{B6C37B78-360F-49C4-8051-E3C8601500A8}">
      <dsp:nvSpPr>
        <dsp:cNvPr id="0" name=""/>
        <dsp:cNvSpPr/>
      </dsp:nvSpPr>
      <dsp:spPr>
        <a:xfrm>
          <a:off x="0" y="2121260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Unmetered consumption – no calibrated water meters installed</a:t>
          </a:r>
        </a:p>
      </dsp:txBody>
      <dsp:txXfrm>
        <a:off x="17563" y="2138823"/>
        <a:ext cx="5148062" cy="324648"/>
      </dsp:txXfrm>
    </dsp:sp>
    <dsp:sp modelId="{C32A6929-4984-4AFA-9C69-6FF854D7BA7C}">
      <dsp:nvSpPr>
        <dsp:cNvPr id="0" name=""/>
        <dsp:cNvSpPr/>
      </dsp:nvSpPr>
      <dsp:spPr>
        <a:xfrm>
          <a:off x="0" y="2524235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adequate organisational procedures</a:t>
          </a:r>
        </a:p>
      </dsp:txBody>
      <dsp:txXfrm>
        <a:off x="17563" y="2541798"/>
        <a:ext cx="5148062" cy="324648"/>
      </dsp:txXfrm>
    </dsp:sp>
    <dsp:sp modelId="{453D1049-F00D-4341-A5E6-0167972C8200}">
      <dsp:nvSpPr>
        <dsp:cNvPr id="0" name=""/>
        <dsp:cNvSpPr/>
      </dsp:nvSpPr>
      <dsp:spPr>
        <a:xfrm>
          <a:off x="0" y="2927210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adequate reporting to the management</a:t>
          </a:r>
        </a:p>
      </dsp:txBody>
      <dsp:txXfrm>
        <a:off x="17563" y="2944773"/>
        <a:ext cx="5148062" cy="324648"/>
      </dsp:txXfrm>
    </dsp:sp>
    <dsp:sp modelId="{11938B95-2BC0-4993-9D13-CCDB7F03F150}">
      <dsp:nvSpPr>
        <dsp:cNvPr id="0" name=""/>
        <dsp:cNvSpPr/>
      </dsp:nvSpPr>
      <dsp:spPr>
        <a:xfrm>
          <a:off x="0" y="3330185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comprehensive service level agreement (municipality)</a:t>
          </a:r>
        </a:p>
      </dsp:txBody>
      <dsp:txXfrm>
        <a:off x="17563" y="3347748"/>
        <a:ext cx="5148062" cy="324648"/>
      </dsp:txXfrm>
    </dsp:sp>
    <dsp:sp modelId="{D22F0DA0-CA9B-40AB-AB38-05CDEC70DEE8}">
      <dsp:nvSpPr>
        <dsp:cNvPr id="0" name=""/>
        <dsp:cNvSpPr/>
      </dsp:nvSpPr>
      <dsp:spPr>
        <a:xfrm>
          <a:off x="0" y="3733160"/>
          <a:ext cx="5183188" cy="359774"/>
        </a:xfrm>
        <a:prstGeom prst="roundRect">
          <a:avLst/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detailed customer service level agreement</a:t>
          </a:r>
        </a:p>
      </dsp:txBody>
      <dsp:txXfrm>
        <a:off x="17563" y="3750723"/>
        <a:ext cx="5148062" cy="324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1A65E-2980-4CE9-8FC2-2645E1328A34}">
      <dsp:nvSpPr>
        <dsp:cNvPr id="0" name=""/>
        <dsp:cNvSpPr/>
      </dsp:nvSpPr>
      <dsp:spPr>
        <a:xfrm>
          <a:off x="0" y="497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74D45-B864-4536-A56A-D7219622A478}">
      <dsp:nvSpPr>
        <dsp:cNvPr id="0" name=""/>
        <dsp:cNvSpPr/>
      </dsp:nvSpPr>
      <dsp:spPr>
        <a:xfrm>
          <a:off x="0" y="497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en-GB" sz="1600" kern="1200" dirty="0">
              <a:solidFill>
                <a:srgbClr val="2E75B6"/>
              </a:solidFill>
            </a:rPr>
            <a:t>Mapping, GIS</a:t>
          </a:r>
        </a:p>
      </dsp:txBody>
      <dsp:txXfrm>
        <a:off x="0" y="497"/>
        <a:ext cx="5157787" cy="407291"/>
      </dsp:txXfrm>
    </dsp:sp>
    <dsp:sp modelId="{A37ABA64-C4BA-4A96-AFB5-30D10A789CD5}">
      <dsp:nvSpPr>
        <dsp:cNvPr id="0" name=""/>
        <dsp:cNvSpPr/>
      </dsp:nvSpPr>
      <dsp:spPr>
        <a:xfrm>
          <a:off x="0" y="407788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8EEC0-1099-4B5A-8B51-88FDFAF0C6F8}">
      <dsp:nvSpPr>
        <dsp:cNvPr id="0" name=""/>
        <dsp:cNvSpPr/>
      </dsp:nvSpPr>
      <dsp:spPr>
        <a:xfrm>
          <a:off x="0" y="407788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Sectorisation (DMAs)</a:t>
          </a:r>
        </a:p>
      </dsp:txBody>
      <dsp:txXfrm>
        <a:off x="0" y="407788"/>
        <a:ext cx="5157787" cy="407291"/>
      </dsp:txXfrm>
    </dsp:sp>
    <dsp:sp modelId="{271DED27-ACCE-4A49-83E7-9EF52CA296FA}">
      <dsp:nvSpPr>
        <dsp:cNvPr id="0" name=""/>
        <dsp:cNvSpPr/>
      </dsp:nvSpPr>
      <dsp:spPr>
        <a:xfrm>
          <a:off x="0" y="815080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26952-EBB9-4D8B-95AA-386993E305F0}">
      <dsp:nvSpPr>
        <dsp:cNvPr id="0" name=""/>
        <dsp:cNvSpPr/>
      </dsp:nvSpPr>
      <dsp:spPr>
        <a:xfrm>
          <a:off x="0" y="815080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NRW assessment</a:t>
          </a:r>
        </a:p>
      </dsp:txBody>
      <dsp:txXfrm>
        <a:off x="0" y="815080"/>
        <a:ext cx="5157787" cy="407291"/>
      </dsp:txXfrm>
    </dsp:sp>
    <dsp:sp modelId="{A3D72AB2-E766-4C79-8CC9-2167A1FA8493}">
      <dsp:nvSpPr>
        <dsp:cNvPr id="0" name=""/>
        <dsp:cNvSpPr/>
      </dsp:nvSpPr>
      <dsp:spPr>
        <a:xfrm>
          <a:off x="0" y="1222371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FB134-0C01-4CBA-8472-CC04193BDFF4}">
      <dsp:nvSpPr>
        <dsp:cNvPr id="0" name=""/>
        <dsp:cNvSpPr/>
      </dsp:nvSpPr>
      <dsp:spPr>
        <a:xfrm>
          <a:off x="0" y="1222371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Hydraulic modelling</a:t>
          </a:r>
        </a:p>
      </dsp:txBody>
      <dsp:txXfrm>
        <a:off x="0" y="1222371"/>
        <a:ext cx="5157787" cy="407291"/>
      </dsp:txXfrm>
    </dsp:sp>
    <dsp:sp modelId="{ABD0FC3E-1957-47EC-B1FC-FF54AC92E1CC}">
      <dsp:nvSpPr>
        <dsp:cNvPr id="0" name=""/>
        <dsp:cNvSpPr/>
      </dsp:nvSpPr>
      <dsp:spPr>
        <a:xfrm>
          <a:off x="0" y="1629663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177ED-10CE-44D6-960E-517F56ECA521}">
      <dsp:nvSpPr>
        <dsp:cNvPr id="0" name=""/>
        <dsp:cNvSpPr/>
      </dsp:nvSpPr>
      <dsp:spPr>
        <a:xfrm>
          <a:off x="0" y="1629663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Energy efficiency</a:t>
          </a:r>
        </a:p>
      </dsp:txBody>
      <dsp:txXfrm>
        <a:off x="0" y="1629663"/>
        <a:ext cx="5157787" cy="407291"/>
      </dsp:txXfrm>
    </dsp:sp>
    <dsp:sp modelId="{D2C8A355-B443-4284-A871-E2374659A2CB}">
      <dsp:nvSpPr>
        <dsp:cNvPr id="0" name=""/>
        <dsp:cNvSpPr/>
      </dsp:nvSpPr>
      <dsp:spPr>
        <a:xfrm>
          <a:off x="0" y="2036954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80BB2-ADD7-4F6E-98E0-9A99A9DF9FF5}">
      <dsp:nvSpPr>
        <dsp:cNvPr id="0" name=""/>
        <dsp:cNvSpPr/>
      </dsp:nvSpPr>
      <dsp:spPr>
        <a:xfrm>
          <a:off x="0" y="2036954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O&amp;M concept</a:t>
          </a:r>
        </a:p>
      </dsp:txBody>
      <dsp:txXfrm>
        <a:off x="0" y="2036954"/>
        <a:ext cx="5157787" cy="407291"/>
      </dsp:txXfrm>
    </dsp:sp>
    <dsp:sp modelId="{221D8EDD-F561-4D69-BD76-BFE136FD036F}">
      <dsp:nvSpPr>
        <dsp:cNvPr id="0" name=""/>
        <dsp:cNvSpPr/>
      </dsp:nvSpPr>
      <dsp:spPr>
        <a:xfrm>
          <a:off x="0" y="2444245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F3389-CB85-416F-9573-EB2FD644224C}">
      <dsp:nvSpPr>
        <dsp:cNvPr id="0" name=""/>
        <dsp:cNvSpPr/>
      </dsp:nvSpPr>
      <dsp:spPr>
        <a:xfrm>
          <a:off x="0" y="2444245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Leak detection training</a:t>
          </a:r>
        </a:p>
      </dsp:txBody>
      <dsp:txXfrm>
        <a:off x="0" y="2444245"/>
        <a:ext cx="5157787" cy="407291"/>
      </dsp:txXfrm>
    </dsp:sp>
    <dsp:sp modelId="{03D7BF60-3EE0-4048-9CFF-0E5FDE4FB513}">
      <dsp:nvSpPr>
        <dsp:cNvPr id="0" name=""/>
        <dsp:cNvSpPr/>
      </dsp:nvSpPr>
      <dsp:spPr>
        <a:xfrm>
          <a:off x="0" y="2851537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F5E4D-F8E6-4652-BD85-BD6B4F9495A7}">
      <dsp:nvSpPr>
        <dsp:cNvPr id="0" name=""/>
        <dsp:cNvSpPr/>
      </dsp:nvSpPr>
      <dsp:spPr>
        <a:xfrm>
          <a:off x="0" y="2851537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Procurement of leak detection equipment</a:t>
          </a:r>
        </a:p>
      </dsp:txBody>
      <dsp:txXfrm>
        <a:off x="0" y="2851537"/>
        <a:ext cx="5157787" cy="407291"/>
      </dsp:txXfrm>
    </dsp:sp>
    <dsp:sp modelId="{871BE754-CA67-4446-9ABE-D211DD4D2342}">
      <dsp:nvSpPr>
        <dsp:cNvPr id="0" name=""/>
        <dsp:cNvSpPr/>
      </dsp:nvSpPr>
      <dsp:spPr>
        <a:xfrm>
          <a:off x="0" y="3258828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C52A0-FFF7-44AE-BCDA-F175E18E7D91}">
      <dsp:nvSpPr>
        <dsp:cNvPr id="0" name=""/>
        <dsp:cNvSpPr/>
      </dsp:nvSpPr>
      <dsp:spPr>
        <a:xfrm>
          <a:off x="0" y="3258828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2E75B6"/>
              </a:solidFill>
            </a:rPr>
            <a:t>Action plan for NRW reduction</a:t>
          </a:r>
        </a:p>
      </dsp:txBody>
      <dsp:txXfrm>
        <a:off x="0" y="3258828"/>
        <a:ext cx="5157787" cy="407291"/>
      </dsp:txXfrm>
    </dsp:sp>
    <dsp:sp modelId="{83F4C86C-D988-40E6-995E-9927B6C22D63}">
      <dsp:nvSpPr>
        <dsp:cNvPr id="0" name=""/>
        <dsp:cNvSpPr/>
      </dsp:nvSpPr>
      <dsp:spPr>
        <a:xfrm>
          <a:off x="0" y="3666120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D2C1D-EC2B-4E96-8ACB-F3860117C401}">
      <dsp:nvSpPr>
        <dsp:cNvPr id="0" name=""/>
        <dsp:cNvSpPr/>
      </dsp:nvSpPr>
      <dsp:spPr>
        <a:xfrm>
          <a:off x="0" y="3666120"/>
          <a:ext cx="5157787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Implementation of investment measures</a:t>
          </a:r>
        </a:p>
      </dsp:txBody>
      <dsp:txXfrm>
        <a:off x="0" y="3666120"/>
        <a:ext cx="5157787" cy="4072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3AD8C-C620-485D-99E6-C35F9CA5FD8F}">
      <dsp:nvSpPr>
        <dsp:cNvPr id="0" name=""/>
        <dsp:cNvSpPr/>
      </dsp:nvSpPr>
      <dsp:spPr>
        <a:xfrm>
          <a:off x="0" y="497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0903B-6AD1-4C34-9897-15987B8A03F1}">
      <dsp:nvSpPr>
        <dsp:cNvPr id="0" name=""/>
        <dsp:cNvSpPr/>
      </dsp:nvSpPr>
      <dsp:spPr>
        <a:xfrm>
          <a:off x="0" y="497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Organisational and human resources management</a:t>
          </a:r>
        </a:p>
      </dsp:txBody>
      <dsp:txXfrm>
        <a:off x="0" y="497"/>
        <a:ext cx="5183188" cy="407291"/>
      </dsp:txXfrm>
    </dsp:sp>
    <dsp:sp modelId="{E9801274-977D-4AC5-8398-1F8D73BDA574}">
      <dsp:nvSpPr>
        <dsp:cNvPr id="0" name=""/>
        <dsp:cNvSpPr/>
      </dsp:nvSpPr>
      <dsp:spPr>
        <a:xfrm>
          <a:off x="0" y="407788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0E1D1-9FE8-4806-AA8D-42CBB975B762}">
      <dsp:nvSpPr>
        <dsp:cNvPr id="0" name=""/>
        <dsp:cNvSpPr/>
      </dsp:nvSpPr>
      <dsp:spPr>
        <a:xfrm>
          <a:off x="0" y="407788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Public awareness and customer relationship</a:t>
          </a:r>
        </a:p>
      </dsp:txBody>
      <dsp:txXfrm>
        <a:off x="0" y="407788"/>
        <a:ext cx="5183188" cy="407291"/>
      </dsp:txXfrm>
    </dsp:sp>
    <dsp:sp modelId="{ABB7633E-A585-4B40-86D7-65CF900C8FEB}">
      <dsp:nvSpPr>
        <dsp:cNvPr id="0" name=""/>
        <dsp:cNvSpPr/>
      </dsp:nvSpPr>
      <dsp:spPr>
        <a:xfrm>
          <a:off x="0" y="81508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12C69-912E-4E22-9FF5-76BFA613FEB3}">
      <dsp:nvSpPr>
        <dsp:cNvPr id="0" name=""/>
        <dsp:cNvSpPr/>
      </dsp:nvSpPr>
      <dsp:spPr>
        <a:xfrm>
          <a:off x="0" y="815080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Improvement of commercial procedures</a:t>
          </a:r>
        </a:p>
      </dsp:txBody>
      <dsp:txXfrm>
        <a:off x="0" y="815080"/>
        <a:ext cx="5183188" cy="407291"/>
      </dsp:txXfrm>
    </dsp:sp>
    <dsp:sp modelId="{AE8EE867-83ED-4EAE-9A9B-0B575BA2D2EF}">
      <dsp:nvSpPr>
        <dsp:cNvPr id="0" name=""/>
        <dsp:cNvSpPr/>
      </dsp:nvSpPr>
      <dsp:spPr>
        <a:xfrm>
          <a:off x="0" y="1222371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873F5-0B64-4D25-A69F-4BDFC94651AE}">
      <dsp:nvSpPr>
        <dsp:cNvPr id="0" name=""/>
        <dsp:cNvSpPr/>
      </dsp:nvSpPr>
      <dsp:spPr>
        <a:xfrm>
          <a:off x="0" y="1222371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Asset valuation and cost accounting</a:t>
          </a:r>
        </a:p>
      </dsp:txBody>
      <dsp:txXfrm>
        <a:off x="0" y="1222371"/>
        <a:ext cx="5183188" cy="407291"/>
      </dsp:txXfrm>
    </dsp:sp>
    <dsp:sp modelId="{EAE7A891-BF5F-4967-BB05-5CCC85D97E8D}">
      <dsp:nvSpPr>
        <dsp:cNvPr id="0" name=""/>
        <dsp:cNvSpPr/>
      </dsp:nvSpPr>
      <dsp:spPr>
        <a:xfrm>
          <a:off x="0" y="1629663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BD4EF-5456-416F-A99F-5576E3A6F01B}">
      <dsp:nvSpPr>
        <dsp:cNvPr id="0" name=""/>
        <dsp:cNvSpPr/>
      </dsp:nvSpPr>
      <dsp:spPr>
        <a:xfrm>
          <a:off x="0" y="1629663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accent6">
                  <a:lumMod val="50000"/>
                </a:schemeClr>
              </a:solidFill>
            </a:rPr>
            <a:t>Tariff adjustment plan</a:t>
          </a:r>
        </a:p>
      </dsp:txBody>
      <dsp:txXfrm>
        <a:off x="0" y="1629663"/>
        <a:ext cx="5183188" cy="407291"/>
      </dsp:txXfrm>
    </dsp:sp>
    <dsp:sp modelId="{E354BE22-F2E6-4236-AA86-272D08BB9FCF}">
      <dsp:nvSpPr>
        <dsp:cNvPr id="0" name=""/>
        <dsp:cNvSpPr/>
      </dsp:nvSpPr>
      <dsp:spPr>
        <a:xfrm>
          <a:off x="0" y="2036954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25F2-064E-463C-BC01-47CA953DC64F}">
      <dsp:nvSpPr>
        <dsp:cNvPr id="0" name=""/>
        <dsp:cNvSpPr/>
      </dsp:nvSpPr>
      <dsp:spPr>
        <a:xfrm>
          <a:off x="0" y="2036954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Legal assistance (SLA)</a:t>
          </a:r>
        </a:p>
      </dsp:txBody>
      <dsp:txXfrm>
        <a:off x="0" y="2036954"/>
        <a:ext cx="5183188" cy="407291"/>
      </dsp:txXfrm>
    </dsp:sp>
    <dsp:sp modelId="{532D5225-0158-4BA9-BB31-745391394FB3}">
      <dsp:nvSpPr>
        <dsp:cNvPr id="0" name=""/>
        <dsp:cNvSpPr/>
      </dsp:nvSpPr>
      <dsp:spPr>
        <a:xfrm>
          <a:off x="0" y="2444245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95EA3-E091-4B62-8B30-E8D81509FB71}">
      <dsp:nvSpPr>
        <dsp:cNvPr id="0" name=""/>
        <dsp:cNvSpPr/>
      </dsp:nvSpPr>
      <dsp:spPr>
        <a:xfrm>
          <a:off x="0" y="2444245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Management information system (MIS)</a:t>
          </a:r>
        </a:p>
      </dsp:txBody>
      <dsp:txXfrm>
        <a:off x="0" y="2444245"/>
        <a:ext cx="5183188" cy="407291"/>
      </dsp:txXfrm>
    </dsp:sp>
    <dsp:sp modelId="{EA9A0DA9-40CA-49CA-91A2-F4FBE8D31291}">
      <dsp:nvSpPr>
        <dsp:cNvPr id="0" name=""/>
        <dsp:cNvSpPr/>
      </dsp:nvSpPr>
      <dsp:spPr>
        <a:xfrm>
          <a:off x="0" y="2851537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8ECCD-FCA5-4882-8897-D874952B1964}">
      <dsp:nvSpPr>
        <dsp:cNvPr id="0" name=""/>
        <dsp:cNvSpPr/>
      </dsp:nvSpPr>
      <dsp:spPr>
        <a:xfrm>
          <a:off x="0" y="2851537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accent6">
                  <a:lumMod val="50000"/>
                </a:schemeClr>
              </a:solidFill>
            </a:rPr>
            <a:t>Performance monitoring (benchmarking)</a:t>
          </a:r>
        </a:p>
      </dsp:txBody>
      <dsp:txXfrm>
        <a:off x="0" y="2851537"/>
        <a:ext cx="5183188" cy="407291"/>
      </dsp:txXfrm>
    </dsp:sp>
    <dsp:sp modelId="{C2C15869-CE9D-45DC-A6C2-C4F5F187F588}">
      <dsp:nvSpPr>
        <dsp:cNvPr id="0" name=""/>
        <dsp:cNvSpPr/>
      </dsp:nvSpPr>
      <dsp:spPr>
        <a:xfrm>
          <a:off x="0" y="3258828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E3AC7-CE61-4252-9322-FB5326F2AD8C}">
      <dsp:nvSpPr>
        <dsp:cNvPr id="0" name=""/>
        <dsp:cNvSpPr/>
      </dsp:nvSpPr>
      <dsp:spPr>
        <a:xfrm>
          <a:off x="0" y="3258828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Borrowing capacity / loan repayment strategy</a:t>
          </a:r>
        </a:p>
      </dsp:txBody>
      <dsp:txXfrm>
        <a:off x="0" y="3258828"/>
        <a:ext cx="5183188" cy="407291"/>
      </dsp:txXfrm>
    </dsp:sp>
    <dsp:sp modelId="{80594127-D8BD-41EF-97C7-47CA7EC41902}">
      <dsp:nvSpPr>
        <dsp:cNvPr id="0" name=""/>
        <dsp:cNvSpPr/>
      </dsp:nvSpPr>
      <dsp:spPr>
        <a:xfrm>
          <a:off x="0" y="366612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DD869-40CB-4DA8-9335-51284A9905F3}">
      <dsp:nvSpPr>
        <dsp:cNvPr id="0" name=""/>
        <dsp:cNvSpPr/>
      </dsp:nvSpPr>
      <dsp:spPr>
        <a:xfrm>
          <a:off x="0" y="3666120"/>
          <a:ext cx="5183188" cy="40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Know-how transfer – horizontal learning</a:t>
          </a:r>
        </a:p>
      </dsp:txBody>
      <dsp:txXfrm>
        <a:off x="0" y="3666120"/>
        <a:ext cx="5183188" cy="4072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1A65E-2980-4CE9-8FC2-2645E1328A34}">
      <dsp:nvSpPr>
        <dsp:cNvPr id="0" name=""/>
        <dsp:cNvSpPr/>
      </dsp:nvSpPr>
      <dsp:spPr>
        <a:xfrm>
          <a:off x="0" y="349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74D45-B864-4536-A56A-D7219622A478}">
      <dsp:nvSpPr>
        <dsp:cNvPr id="0" name=""/>
        <dsp:cNvSpPr/>
      </dsp:nvSpPr>
      <dsp:spPr>
        <a:xfrm>
          <a:off x="0" y="349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en-GB" sz="1600" kern="1200" dirty="0">
              <a:solidFill>
                <a:srgbClr val="2E75B6"/>
              </a:solidFill>
            </a:rPr>
            <a:t>More accurate network maps</a:t>
          </a:r>
        </a:p>
      </dsp:txBody>
      <dsp:txXfrm>
        <a:off x="0" y="349"/>
        <a:ext cx="5157787" cy="408757"/>
      </dsp:txXfrm>
    </dsp:sp>
    <dsp:sp modelId="{A37ABA64-C4BA-4A96-AFB5-30D10A789CD5}">
      <dsp:nvSpPr>
        <dsp:cNvPr id="0" name=""/>
        <dsp:cNvSpPr/>
      </dsp:nvSpPr>
      <dsp:spPr>
        <a:xfrm>
          <a:off x="0" y="409106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8EEC0-1099-4B5A-8B51-88FDFAF0C6F8}">
      <dsp:nvSpPr>
        <dsp:cNvPr id="0" name=""/>
        <dsp:cNvSpPr/>
      </dsp:nvSpPr>
      <dsp:spPr>
        <a:xfrm>
          <a:off x="0" y="409106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DMAs to locate areas with high NRW</a:t>
          </a:r>
        </a:p>
      </dsp:txBody>
      <dsp:txXfrm>
        <a:off x="0" y="409106"/>
        <a:ext cx="5157787" cy="408757"/>
      </dsp:txXfrm>
    </dsp:sp>
    <dsp:sp modelId="{271DED27-ACCE-4A49-83E7-9EF52CA296FA}">
      <dsp:nvSpPr>
        <dsp:cNvPr id="0" name=""/>
        <dsp:cNvSpPr/>
      </dsp:nvSpPr>
      <dsp:spPr>
        <a:xfrm>
          <a:off x="0" y="817864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26952-EBB9-4D8B-95AA-386993E305F0}">
      <dsp:nvSpPr>
        <dsp:cNvPr id="0" name=""/>
        <dsp:cNvSpPr/>
      </dsp:nvSpPr>
      <dsp:spPr>
        <a:xfrm>
          <a:off x="0" y="817864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Current and future hydraulic situation and needs</a:t>
          </a:r>
        </a:p>
      </dsp:txBody>
      <dsp:txXfrm>
        <a:off x="0" y="817864"/>
        <a:ext cx="5157787" cy="408757"/>
      </dsp:txXfrm>
    </dsp:sp>
    <dsp:sp modelId="{A3D72AB2-E766-4C79-8CC9-2167A1FA8493}">
      <dsp:nvSpPr>
        <dsp:cNvPr id="0" name=""/>
        <dsp:cNvSpPr/>
      </dsp:nvSpPr>
      <dsp:spPr>
        <a:xfrm>
          <a:off x="0" y="1226621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FB134-0C01-4CBA-8472-CC04193BDFF4}">
      <dsp:nvSpPr>
        <dsp:cNvPr id="0" name=""/>
        <dsp:cNvSpPr/>
      </dsp:nvSpPr>
      <dsp:spPr>
        <a:xfrm>
          <a:off x="0" y="1226621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Proposals for energy savings</a:t>
          </a:r>
        </a:p>
      </dsp:txBody>
      <dsp:txXfrm>
        <a:off x="0" y="1226621"/>
        <a:ext cx="5157787" cy="408757"/>
      </dsp:txXfrm>
    </dsp:sp>
    <dsp:sp modelId="{ABD0FC3E-1957-47EC-B1FC-FF54AC92E1CC}">
      <dsp:nvSpPr>
        <dsp:cNvPr id="0" name=""/>
        <dsp:cNvSpPr/>
      </dsp:nvSpPr>
      <dsp:spPr>
        <a:xfrm>
          <a:off x="0" y="1635378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177ED-10CE-44D6-960E-517F56ECA521}">
      <dsp:nvSpPr>
        <dsp:cNvPr id="0" name=""/>
        <dsp:cNvSpPr/>
      </dsp:nvSpPr>
      <dsp:spPr>
        <a:xfrm>
          <a:off x="0" y="1635378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Improved procedures for O&amp;M</a:t>
          </a:r>
        </a:p>
      </dsp:txBody>
      <dsp:txXfrm>
        <a:off x="0" y="1635378"/>
        <a:ext cx="5157787" cy="408757"/>
      </dsp:txXfrm>
    </dsp:sp>
    <dsp:sp modelId="{D2C8A355-B443-4284-A871-E2374659A2CB}">
      <dsp:nvSpPr>
        <dsp:cNvPr id="0" name=""/>
        <dsp:cNvSpPr/>
      </dsp:nvSpPr>
      <dsp:spPr>
        <a:xfrm>
          <a:off x="0" y="2044135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80BB2-ADD7-4F6E-98E0-9A99A9DF9FF5}">
      <dsp:nvSpPr>
        <dsp:cNvPr id="0" name=""/>
        <dsp:cNvSpPr/>
      </dsp:nvSpPr>
      <dsp:spPr>
        <a:xfrm>
          <a:off x="0" y="2044135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Sustainable NRW actions</a:t>
          </a:r>
        </a:p>
      </dsp:txBody>
      <dsp:txXfrm>
        <a:off x="0" y="2044135"/>
        <a:ext cx="5157787" cy="408757"/>
      </dsp:txXfrm>
    </dsp:sp>
    <dsp:sp modelId="{221D8EDD-F561-4D69-BD76-BFE136FD036F}">
      <dsp:nvSpPr>
        <dsp:cNvPr id="0" name=""/>
        <dsp:cNvSpPr/>
      </dsp:nvSpPr>
      <dsp:spPr>
        <a:xfrm>
          <a:off x="0" y="2452893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F3389-CB85-416F-9573-EB2FD644224C}">
      <dsp:nvSpPr>
        <dsp:cNvPr id="0" name=""/>
        <dsp:cNvSpPr/>
      </dsp:nvSpPr>
      <dsp:spPr>
        <a:xfrm>
          <a:off x="0" y="2452893"/>
          <a:ext cx="5157787" cy="40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rgbClr val="2E75B6"/>
              </a:solidFill>
            </a:rPr>
            <a:t>Improved water supply infrastructure</a:t>
          </a:r>
        </a:p>
      </dsp:txBody>
      <dsp:txXfrm>
        <a:off x="0" y="2452893"/>
        <a:ext cx="5157787" cy="4087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3AD8C-C620-485D-99E6-C35F9CA5FD8F}">
      <dsp:nvSpPr>
        <dsp:cNvPr id="0" name=""/>
        <dsp:cNvSpPr/>
      </dsp:nvSpPr>
      <dsp:spPr>
        <a:xfrm>
          <a:off x="0" y="45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0903B-6AD1-4C34-9897-15987B8A03F1}">
      <dsp:nvSpPr>
        <dsp:cNvPr id="0" name=""/>
        <dsp:cNvSpPr/>
      </dsp:nvSpPr>
      <dsp:spPr>
        <a:xfrm>
          <a:off x="0" y="450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Improved commercial procedures</a:t>
          </a:r>
        </a:p>
      </dsp:txBody>
      <dsp:txXfrm>
        <a:off x="0" y="450"/>
        <a:ext cx="5183188" cy="409899"/>
      </dsp:txXfrm>
    </dsp:sp>
    <dsp:sp modelId="{E9801274-977D-4AC5-8398-1F8D73BDA574}">
      <dsp:nvSpPr>
        <dsp:cNvPr id="0" name=""/>
        <dsp:cNvSpPr/>
      </dsp:nvSpPr>
      <dsp:spPr>
        <a:xfrm>
          <a:off x="0" y="41035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0E1D1-9FE8-4806-AA8D-42CBB975B762}">
      <dsp:nvSpPr>
        <dsp:cNvPr id="0" name=""/>
        <dsp:cNvSpPr/>
      </dsp:nvSpPr>
      <dsp:spPr>
        <a:xfrm>
          <a:off x="0" y="410350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Improved cost accounting</a:t>
          </a:r>
        </a:p>
      </dsp:txBody>
      <dsp:txXfrm>
        <a:off x="0" y="410350"/>
        <a:ext cx="5183188" cy="409899"/>
      </dsp:txXfrm>
    </dsp:sp>
    <dsp:sp modelId="{ABB7633E-A585-4B40-86D7-65CF900C8FEB}">
      <dsp:nvSpPr>
        <dsp:cNvPr id="0" name=""/>
        <dsp:cNvSpPr/>
      </dsp:nvSpPr>
      <dsp:spPr>
        <a:xfrm>
          <a:off x="0" y="82025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12C69-912E-4E22-9FF5-76BFA613FEB3}">
      <dsp:nvSpPr>
        <dsp:cNvPr id="0" name=""/>
        <dsp:cNvSpPr/>
      </dsp:nvSpPr>
      <dsp:spPr>
        <a:xfrm>
          <a:off x="0" y="820250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800"/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Asset register (ownership), values depreciation</a:t>
          </a:r>
        </a:p>
      </dsp:txBody>
      <dsp:txXfrm>
        <a:off x="0" y="820250"/>
        <a:ext cx="5183188" cy="409899"/>
      </dsp:txXfrm>
    </dsp:sp>
    <dsp:sp modelId="{AE8EE867-83ED-4EAE-9A9B-0B575BA2D2EF}">
      <dsp:nvSpPr>
        <dsp:cNvPr id="0" name=""/>
        <dsp:cNvSpPr/>
      </dsp:nvSpPr>
      <dsp:spPr>
        <a:xfrm>
          <a:off x="0" y="123015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873F5-0B64-4D25-A69F-4BDFC94651AE}">
      <dsp:nvSpPr>
        <dsp:cNvPr id="0" name=""/>
        <dsp:cNvSpPr/>
      </dsp:nvSpPr>
      <dsp:spPr>
        <a:xfrm>
          <a:off x="0" y="1230150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Rising cost coverage through tariff increases</a:t>
          </a:r>
        </a:p>
      </dsp:txBody>
      <dsp:txXfrm>
        <a:off x="0" y="1230150"/>
        <a:ext cx="5183188" cy="409899"/>
      </dsp:txXfrm>
    </dsp:sp>
    <dsp:sp modelId="{EAE7A891-BF5F-4967-BB05-5CCC85D97E8D}">
      <dsp:nvSpPr>
        <dsp:cNvPr id="0" name=""/>
        <dsp:cNvSpPr/>
      </dsp:nvSpPr>
      <dsp:spPr>
        <a:xfrm>
          <a:off x="0" y="1640050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BD4EF-5456-416F-A99F-5576E3A6F01B}">
      <dsp:nvSpPr>
        <dsp:cNvPr id="0" name=""/>
        <dsp:cNvSpPr/>
      </dsp:nvSpPr>
      <dsp:spPr>
        <a:xfrm>
          <a:off x="0" y="1640050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Service Level Agreements</a:t>
          </a:r>
        </a:p>
      </dsp:txBody>
      <dsp:txXfrm>
        <a:off x="0" y="1640050"/>
        <a:ext cx="5183188" cy="409899"/>
      </dsp:txXfrm>
    </dsp:sp>
    <dsp:sp modelId="{E354BE22-F2E6-4236-AA86-272D08BB9FCF}">
      <dsp:nvSpPr>
        <dsp:cNvPr id="0" name=""/>
        <dsp:cNvSpPr/>
      </dsp:nvSpPr>
      <dsp:spPr>
        <a:xfrm>
          <a:off x="0" y="2049949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25F2-064E-463C-BC01-47CA953DC64F}">
      <dsp:nvSpPr>
        <dsp:cNvPr id="0" name=""/>
        <dsp:cNvSpPr/>
      </dsp:nvSpPr>
      <dsp:spPr>
        <a:xfrm>
          <a:off x="0" y="2049949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MIS installed and in use</a:t>
          </a:r>
        </a:p>
      </dsp:txBody>
      <dsp:txXfrm>
        <a:off x="0" y="2049949"/>
        <a:ext cx="5183188" cy="409899"/>
      </dsp:txXfrm>
    </dsp:sp>
    <dsp:sp modelId="{532D5225-0158-4BA9-BB31-745391394FB3}">
      <dsp:nvSpPr>
        <dsp:cNvPr id="0" name=""/>
        <dsp:cNvSpPr/>
      </dsp:nvSpPr>
      <dsp:spPr>
        <a:xfrm>
          <a:off x="0" y="2459849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95EA3-E091-4B62-8B30-E8D81509FB71}">
      <dsp:nvSpPr>
        <dsp:cNvPr id="0" name=""/>
        <dsp:cNvSpPr/>
      </dsp:nvSpPr>
      <dsp:spPr>
        <a:xfrm>
          <a:off x="0" y="2459849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Adequate organisation charts and job descriptions</a:t>
          </a:r>
        </a:p>
      </dsp:txBody>
      <dsp:txXfrm>
        <a:off x="0" y="2459849"/>
        <a:ext cx="5183188" cy="409899"/>
      </dsp:txXfrm>
    </dsp:sp>
    <dsp:sp modelId="{EA9A0DA9-40CA-49CA-91A2-F4FBE8D31291}">
      <dsp:nvSpPr>
        <dsp:cNvPr id="0" name=""/>
        <dsp:cNvSpPr/>
      </dsp:nvSpPr>
      <dsp:spPr>
        <a:xfrm>
          <a:off x="0" y="2869749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8ECCD-FCA5-4882-8897-D874952B1964}">
      <dsp:nvSpPr>
        <dsp:cNvPr id="0" name=""/>
        <dsp:cNvSpPr/>
      </dsp:nvSpPr>
      <dsp:spPr>
        <a:xfrm>
          <a:off x="0" y="2869749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Performance monitoring (benchmarking)</a:t>
          </a:r>
        </a:p>
      </dsp:txBody>
      <dsp:txXfrm>
        <a:off x="0" y="2869749"/>
        <a:ext cx="5183188" cy="409899"/>
      </dsp:txXfrm>
    </dsp:sp>
    <dsp:sp modelId="{C2C15869-CE9D-45DC-A6C2-C4F5F187F588}">
      <dsp:nvSpPr>
        <dsp:cNvPr id="0" name=""/>
        <dsp:cNvSpPr/>
      </dsp:nvSpPr>
      <dsp:spPr>
        <a:xfrm>
          <a:off x="0" y="3279649"/>
          <a:ext cx="5183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E3AC7-CE61-4252-9322-FB5326F2AD8C}">
      <dsp:nvSpPr>
        <dsp:cNvPr id="0" name=""/>
        <dsp:cNvSpPr/>
      </dsp:nvSpPr>
      <dsp:spPr>
        <a:xfrm>
          <a:off x="0" y="3279649"/>
          <a:ext cx="5183188" cy="40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6">
                  <a:lumMod val="50000"/>
                </a:schemeClr>
              </a:solidFill>
            </a:rPr>
            <a:t>Increased Budget for maintenance and loan repayment </a:t>
          </a:r>
        </a:p>
      </dsp:txBody>
      <dsp:txXfrm>
        <a:off x="0" y="3279649"/>
        <a:ext cx="5183188" cy="40989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048DC-6817-4F03-A8E4-B4A2B2F8188D}">
      <dsp:nvSpPr>
        <dsp:cNvPr id="0" name=""/>
        <dsp:cNvSpPr/>
      </dsp:nvSpPr>
      <dsp:spPr>
        <a:xfrm>
          <a:off x="0" y="1143"/>
          <a:ext cx="6716486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AWARENESS</a:t>
          </a:r>
        </a:p>
      </dsp:txBody>
      <dsp:txXfrm>
        <a:off x="42722" y="43865"/>
        <a:ext cx="6631042" cy="789716"/>
      </dsp:txXfrm>
    </dsp:sp>
    <dsp:sp modelId="{A6F37427-1B7A-484E-8138-DE286B9C4481}">
      <dsp:nvSpPr>
        <dsp:cNvPr id="0" name=""/>
        <dsp:cNvSpPr/>
      </dsp:nvSpPr>
      <dsp:spPr>
        <a:xfrm>
          <a:off x="0" y="974223"/>
          <a:ext cx="6716486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COMMITMENT</a:t>
          </a:r>
        </a:p>
      </dsp:txBody>
      <dsp:txXfrm>
        <a:off x="42722" y="1016945"/>
        <a:ext cx="6631042" cy="789716"/>
      </dsp:txXfrm>
    </dsp:sp>
    <dsp:sp modelId="{1D190F56-2C3D-4B83-B9CD-F809D8C4D8E3}">
      <dsp:nvSpPr>
        <dsp:cNvPr id="0" name=""/>
        <dsp:cNvSpPr/>
      </dsp:nvSpPr>
      <dsp:spPr>
        <a:xfrm>
          <a:off x="0" y="1947303"/>
          <a:ext cx="6716486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INDICATORS</a:t>
          </a:r>
        </a:p>
      </dsp:txBody>
      <dsp:txXfrm>
        <a:off x="42722" y="1990025"/>
        <a:ext cx="6631042" cy="789716"/>
      </dsp:txXfrm>
    </dsp:sp>
    <dsp:sp modelId="{9B6715FB-C8E8-4EE0-A91D-92EF8F1B4AAC}">
      <dsp:nvSpPr>
        <dsp:cNvPr id="0" name=""/>
        <dsp:cNvSpPr/>
      </dsp:nvSpPr>
      <dsp:spPr>
        <a:xfrm>
          <a:off x="0" y="2920383"/>
          <a:ext cx="6716486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INCENTIVES</a:t>
          </a:r>
        </a:p>
      </dsp:txBody>
      <dsp:txXfrm>
        <a:off x="42722" y="2963105"/>
        <a:ext cx="6631042" cy="789716"/>
      </dsp:txXfrm>
    </dsp:sp>
    <dsp:sp modelId="{66492805-9701-41BC-8C36-096C82A99379}">
      <dsp:nvSpPr>
        <dsp:cNvPr id="0" name=""/>
        <dsp:cNvSpPr/>
      </dsp:nvSpPr>
      <dsp:spPr>
        <a:xfrm>
          <a:off x="0" y="3893463"/>
          <a:ext cx="6716486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</a:p>
      </dsp:txBody>
      <dsp:txXfrm>
        <a:off x="42722" y="3936185"/>
        <a:ext cx="6631042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C0C3F-2973-43AC-8C97-B2AA90B2E087}">
      <dsp:nvSpPr>
        <dsp:cNvPr id="0" name=""/>
        <dsp:cNvSpPr/>
      </dsp:nvSpPr>
      <dsp:spPr>
        <a:xfrm>
          <a:off x="0" y="17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1400"/>
            <a:buFont typeface="Arial" panose="020B0604020202020204" pitchFamily="34" charset="0"/>
            <a:buNone/>
          </a:pPr>
          <a:r>
            <a:rPr lang="en-GB" sz="1500" kern="1200" dirty="0"/>
            <a:t>Established </a:t>
          </a:r>
          <a:r>
            <a:rPr lang="en-GB" sz="1500" kern="1200"/>
            <a:t>1999 (successor </a:t>
          </a:r>
          <a:r>
            <a:rPr lang="en-GB" sz="1500" kern="1200" dirty="0"/>
            <a:t>of SEBA </a:t>
          </a:r>
          <a:r>
            <a:rPr lang="en-GB" sz="1500" kern="1200" dirty="0" err="1"/>
            <a:t>Messtechnik</a:t>
          </a:r>
          <a:r>
            <a:rPr lang="en-GB" sz="1500" kern="1200" dirty="0"/>
            <a:t>, est. 1966)</a:t>
          </a:r>
        </a:p>
      </dsp:txBody>
      <dsp:txXfrm>
        <a:off x="18277" y="35746"/>
        <a:ext cx="6583321" cy="337846"/>
      </dsp:txXfrm>
    </dsp:sp>
    <dsp:sp modelId="{39E47503-33FD-4BBF-832F-6D23704A4CF8}">
      <dsp:nvSpPr>
        <dsp:cNvPr id="0" name=""/>
        <dsp:cNvSpPr/>
      </dsp:nvSpPr>
      <dsp:spPr>
        <a:xfrm>
          <a:off x="0" y="449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Ownership: GAUFF, </a:t>
          </a:r>
          <a:r>
            <a:rPr lang="en-GB" sz="1500" kern="1200"/>
            <a:t>Germany (100</a:t>
          </a:r>
          <a:r>
            <a:rPr lang="en-GB" sz="1500" kern="1200" dirty="0"/>
            <a:t>% subsidiary) </a:t>
          </a:r>
        </a:p>
      </dsp:txBody>
      <dsp:txXfrm>
        <a:off x="18277" y="467746"/>
        <a:ext cx="6583321" cy="337846"/>
      </dsp:txXfrm>
    </dsp:sp>
    <dsp:sp modelId="{B5BC2458-9AA7-40E7-8234-6FF06A86EBBD}">
      <dsp:nvSpPr>
        <dsp:cNvPr id="0" name=""/>
        <dsp:cNvSpPr/>
      </dsp:nvSpPr>
      <dsp:spPr>
        <a:xfrm>
          <a:off x="0" y="881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Head office: Klagenfurt, Austria</a:t>
          </a:r>
        </a:p>
      </dsp:txBody>
      <dsp:txXfrm>
        <a:off x="18277" y="899746"/>
        <a:ext cx="6583321" cy="337846"/>
      </dsp:txXfrm>
    </dsp:sp>
    <dsp:sp modelId="{15BD9477-401E-428B-8FDA-9225478E4A04}">
      <dsp:nvSpPr>
        <dsp:cNvPr id="0" name=""/>
        <dsp:cNvSpPr/>
      </dsp:nvSpPr>
      <dsp:spPr>
        <a:xfrm>
          <a:off x="0" y="1313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Turnover:   6,5 million </a:t>
          </a:r>
          <a:r>
            <a:rPr lang="en-GB" sz="1500" kern="1200"/>
            <a:t>Euro (2015</a:t>
          </a:r>
          <a:r>
            <a:rPr lang="en-GB" sz="1500" kern="1200" dirty="0"/>
            <a:t>), 85% international  </a:t>
          </a:r>
        </a:p>
      </dsp:txBody>
      <dsp:txXfrm>
        <a:off x="18277" y="1331746"/>
        <a:ext cx="6583321" cy="337846"/>
      </dsp:txXfrm>
    </dsp:sp>
    <dsp:sp modelId="{E7521B23-D824-4A90-881F-40D68C5317FF}">
      <dsp:nvSpPr>
        <dsp:cNvPr id="0" name=""/>
        <dsp:cNvSpPr/>
      </dsp:nvSpPr>
      <dsp:spPr>
        <a:xfrm>
          <a:off x="0" y="1745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Permanent employees: </a:t>
          </a:r>
          <a:r>
            <a:rPr lang="en-GB" sz="1500" kern="1200"/>
            <a:t>35 (April </a:t>
          </a:r>
          <a:r>
            <a:rPr lang="en-GB" sz="1500" kern="1200" dirty="0"/>
            <a:t>2016)</a:t>
          </a:r>
        </a:p>
      </dsp:txBody>
      <dsp:txXfrm>
        <a:off x="18277" y="1763746"/>
        <a:ext cx="6583321" cy="337846"/>
      </dsp:txXfrm>
    </dsp:sp>
    <dsp:sp modelId="{CBFA7339-1A60-4202-9420-E87C5DA10F82}">
      <dsp:nvSpPr>
        <dsp:cNvPr id="0" name=""/>
        <dsp:cNvSpPr/>
      </dsp:nvSpPr>
      <dsp:spPr>
        <a:xfrm>
          <a:off x="0" y="2177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Field of </a:t>
          </a:r>
          <a:r>
            <a:rPr lang="en-GB" sz="1500" kern="1200"/>
            <a:t>business (consulting</a:t>
          </a:r>
          <a:r>
            <a:rPr lang="en-GB" sz="1500" kern="1200" dirty="0"/>
            <a:t>): </a:t>
          </a:r>
        </a:p>
      </dsp:txBody>
      <dsp:txXfrm>
        <a:off x="18277" y="2195746"/>
        <a:ext cx="6583321" cy="337846"/>
      </dsp:txXfrm>
    </dsp:sp>
    <dsp:sp modelId="{FDB288FE-DE9B-45F3-B6EB-47FAA85DCA05}">
      <dsp:nvSpPr>
        <dsp:cNvPr id="0" name=""/>
        <dsp:cNvSpPr/>
      </dsp:nvSpPr>
      <dsp:spPr>
        <a:xfrm>
          <a:off x="0" y="2551869"/>
          <a:ext cx="6619875" cy="140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181" tIns="19050" rIns="106680" bIns="19050" numCol="1" spcCol="1270" anchor="t" anchorCtr="0">
          <a:noAutofit/>
        </a:bodyPr>
        <a:lstStyle/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Water supply system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optimisation (NRW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reduction, energy efficiency, hydraulic modelling, leak detection, pipe tracing, GIS)</a:t>
          </a:r>
        </a:p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Project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management (conducting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studies, design, tendering, contracting, supervision, handing-over and financial control)</a:t>
          </a:r>
        </a:p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Capacity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building (technical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trainings, tariff calculations, legal support, asset management)</a:t>
          </a:r>
        </a:p>
      </dsp:txBody>
      <dsp:txXfrm>
        <a:off x="0" y="2551869"/>
        <a:ext cx="6619875" cy="1407600"/>
      </dsp:txXfrm>
    </dsp:sp>
    <dsp:sp modelId="{7897A0CD-930A-4E0A-AC80-D03FE42E8214}">
      <dsp:nvSpPr>
        <dsp:cNvPr id="0" name=""/>
        <dsp:cNvSpPr/>
      </dsp:nvSpPr>
      <dsp:spPr>
        <a:xfrm>
          <a:off x="0" y="3959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Managing Directors: K. </a:t>
          </a:r>
          <a:r>
            <a:rPr lang="en-GB" sz="1500" kern="1200" dirty="0" err="1"/>
            <a:t>Birkenmeier</a:t>
          </a:r>
          <a:r>
            <a:rPr lang="en-GB" sz="1500" kern="1200" dirty="0"/>
            <a:t>, F. Morgenstern, G. Zimmerl</a:t>
          </a:r>
        </a:p>
      </dsp:txBody>
      <dsp:txXfrm>
        <a:off x="18277" y="3977746"/>
        <a:ext cx="6583321" cy="3378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C0C3F-2973-43AC-8C97-B2AA90B2E087}">
      <dsp:nvSpPr>
        <dsp:cNvPr id="0" name=""/>
        <dsp:cNvSpPr/>
      </dsp:nvSpPr>
      <dsp:spPr>
        <a:xfrm>
          <a:off x="0" y="17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1400"/>
            <a:buFont typeface="Arial" panose="020B0604020202020204" pitchFamily="34" charset="0"/>
            <a:buNone/>
          </a:pPr>
          <a:r>
            <a:rPr lang="en-GB" sz="1500" kern="1200" dirty="0"/>
            <a:t>Established </a:t>
          </a:r>
          <a:r>
            <a:rPr lang="en-GB" sz="1500" kern="1200"/>
            <a:t>1999 (successor </a:t>
          </a:r>
          <a:r>
            <a:rPr lang="en-GB" sz="1500" kern="1200" dirty="0"/>
            <a:t>of SEBA </a:t>
          </a:r>
          <a:r>
            <a:rPr lang="en-GB" sz="1500" kern="1200" dirty="0" err="1"/>
            <a:t>Messtechnik</a:t>
          </a:r>
          <a:r>
            <a:rPr lang="en-GB" sz="1500" kern="1200" dirty="0"/>
            <a:t>, est. 1966)</a:t>
          </a:r>
        </a:p>
      </dsp:txBody>
      <dsp:txXfrm>
        <a:off x="18277" y="35746"/>
        <a:ext cx="6583321" cy="337846"/>
      </dsp:txXfrm>
    </dsp:sp>
    <dsp:sp modelId="{39E47503-33FD-4BBF-832F-6D23704A4CF8}">
      <dsp:nvSpPr>
        <dsp:cNvPr id="0" name=""/>
        <dsp:cNvSpPr/>
      </dsp:nvSpPr>
      <dsp:spPr>
        <a:xfrm>
          <a:off x="0" y="449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Ownership: GAUFF, </a:t>
          </a:r>
          <a:r>
            <a:rPr lang="en-GB" sz="1500" kern="1200"/>
            <a:t>Germany (100</a:t>
          </a:r>
          <a:r>
            <a:rPr lang="en-GB" sz="1500" kern="1200" dirty="0"/>
            <a:t>% subsidiary) </a:t>
          </a:r>
        </a:p>
      </dsp:txBody>
      <dsp:txXfrm>
        <a:off x="18277" y="467746"/>
        <a:ext cx="6583321" cy="337846"/>
      </dsp:txXfrm>
    </dsp:sp>
    <dsp:sp modelId="{B5BC2458-9AA7-40E7-8234-6FF06A86EBBD}">
      <dsp:nvSpPr>
        <dsp:cNvPr id="0" name=""/>
        <dsp:cNvSpPr/>
      </dsp:nvSpPr>
      <dsp:spPr>
        <a:xfrm>
          <a:off x="0" y="881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Head office: Klagenfurt, Austria</a:t>
          </a:r>
        </a:p>
      </dsp:txBody>
      <dsp:txXfrm>
        <a:off x="18277" y="899746"/>
        <a:ext cx="6583321" cy="337846"/>
      </dsp:txXfrm>
    </dsp:sp>
    <dsp:sp modelId="{15BD9477-401E-428B-8FDA-9225478E4A04}">
      <dsp:nvSpPr>
        <dsp:cNvPr id="0" name=""/>
        <dsp:cNvSpPr/>
      </dsp:nvSpPr>
      <dsp:spPr>
        <a:xfrm>
          <a:off x="0" y="1313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Turnover:   6,5 million </a:t>
          </a:r>
          <a:r>
            <a:rPr lang="en-GB" sz="1500" kern="1200"/>
            <a:t>Euro (2015</a:t>
          </a:r>
          <a:r>
            <a:rPr lang="en-GB" sz="1500" kern="1200" dirty="0"/>
            <a:t>), 85% international  </a:t>
          </a:r>
        </a:p>
      </dsp:txBody>
      <dsp:txXfrm>
        <a:off x="18277" y="1331746"/>
        <a:ext cx="6583321" cy="337846"/>
      </dsp:txXfrm>
    </dsp:sp>
    <dsp:sp modelId="{E7521B23-D824-4A90-881F-40D68C5317FF}">
      <dsp:nvSpPr>
        <dsp:cNvPr id="0" name=""/>
        <dsp:cNvSpPr/>
      </dsp:nvSpPr>
      <dsp:spPr>
        <a:xfrm>
          <a:off x="0" y="1745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Permanent employees: </a:t>
          </a:r>
          <a:r>
            <a:rPr lang="en-GB" sz="1500" kern="1200"/>
            <a:t>35 (April </a:t>
          </a:r>
          <a:r>
            <a:rPr lang="en-GB" sz="1500" kern="1200" dirty="0"/>
            <a:t>2016)</a:t>
          </a:r>
        </a:p>
      </dsp:txBody>
      <dsp:txXfrm>
        <a:off x="18277" y="1763746"/>
        <a:ext cx="6583321" cy="337846"/>
      </dsp:txXfrm>
    </dsp:sp>
    <dsp:sp modelId="{CBFA7339-1A60-4202-9420-E87C5DA10F82}">
      <dsp:nvSpPr>
        <dsp:cNvPr id="0" name=""/>
        <dsp:cNvSpPr/>
      </dsp:nvSpPr>
      <dsp:spPr>
        <a:xfrm>
          <a:off x="0" y="2177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Field of </a:t>
          </a:r>
          <a:r>
            <a:rPr lang="en-GB" sz="1500" kern="1200"/>
            <a:t>business (consulting</a:t>
          </a:r>
          <a:r>
            <a:rPr lang="en-GB" sz="1500" kern="1200" dirty="0"/>
            <a:t>): </a:t>
          </a:r>
        </a:p>
      </dsp:txBody>
      <dsp:txXfrm>
        <a:off x="18277" y="2195746"/>
        <a:ext cx="6583321" cy="337846"/>
      </dsp:txXfrm>
    </dsp:sp>
    <dsp:sp modelId="{FDB288FE-DE9B-45F3-B6EB-47FAA85DCA05}">
      <dsp:nvSpPr>
        <dsp:cNvPr id="0" name=""/>
        <dsp:cNvSpPr/>
      </dsp:nvSpPr>
      <dsp:spPr>
        <a:xfrm>
          <a:off x="0" y="2551869"/>
          <a:ext cx="6619875" cy="140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181" tIns="19050" rIns="106680" bIns="19050" numCol="1" spcCol="1270" anchor="t" anchorCtr="0">
          <a:noAutofit/>
        </a:bodyPr>
        <a:lstStyle/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Water supply system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optimisation (NRW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reduction, energy efficiency, hydraulic modelling, leak detection, pipe tracing, GIS)</a:t>
          </a:r>
        </a:p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Project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management (conducting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studies, design, tendering, contracting, supervision, handing-over and financial control)</a:t>
          </a:r>
        </a:p>
        <a:p>
          <a:pPr marL="114300" lvl="1" indent="-11430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Capacity </a:t>
          </a:r>
          <a:r>
            <a:rPr lang="en-GB" sz="1500" kern="1200">
              <a:solidFill>
                <a:schemeClr val="accent1">
                  <a:lumMod val="75000"/>
                </a:schemeClr>
              </a:solidFill>
            </a:rPr>
            <a:t>building (technical </a:t>
          </a:r>
          <a:r>
            <a:rPr lang="en-GB" sz="1500" kern="1200" dirty="0">
              <a:solidFill>
                <a:schemeClr val="accent1">
                  <a:lumMod val="75000"/>
                </a:schemeClr>
              </a:solidFill>
            </a:rPr>
            <a:t>trainings, tariff calculations, legal support, asset management)</a:t>
          </a:r>
        </a:p>
      </dsp:txBody>
      <dsp:txXfrm>
        <a:off x="0" y="2551869"/>
        <a:ext cx="6619875" cy="1407600"/>
      </dsp:txXfrm>
    </dsp:sp>
    <dsp:sp modelId="{7897A0CD-930A-4E0A-AC80-D03FE42E8214}">
      <dsp:nvSpPr>
        <dsp:cNvPr id="0" name=""/>
        <dsp:cNvSpPr/>
      </dsp:nvSpPr>
      <dsp:spPr>
        <a:xfrm>
          <a:off x="0" y="3959469"/>
          <a:ext cx="6619875" cy="374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Managing Directors: K. </a:t>
          </a:r>
          <a:r>
            <a:rPr lang="en-GB" sz="1500" kern="1200" dirty="0" err="1"/>
            <a:t>Birkenmeier</a:t>
          </a:r>
          <a:r>
            <a:rPr lang="en-GB" sz="1500" kern="1200" dirty="0"/>
            <a:t>, F. Morgenstern, G. Zimmerl</a:t>
          </a:r>
        </a:p>
      </dsp:txBody>
      <dsp:txXfrm>
        <a:off x="18277" y="3977746"/>
        <a:ext cx="6583321" cy="3378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33F63-9A5E-4D62-A300-E14F205DB934}">
      <dsp:nvSpPr>
        <dsp:cNvPr id="0" name=""/>
        <dsp:cNvSpPr/>
      </dsp:nvSpPr>
      <dsp:spPr>
        <a:xfrm>
          <a:off x="0" y="356124"/>
          <a:ext cx="6957964" cy="839474"/>
        </a:xfrm>
        <a:prstGeom prst="roundRect">
          <a:avLst/>
        </a:prstGeom>
        <a:solidFill>
          <a:srgbClr val="F74A5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Albania (since </a:t>
          </a:r>
          <a:r>
            <a:rPr lang="en-GB" sz="3500" kern="1200" noProof="0" dirty="0"/>
            <a:t>1992)</a:t>
          </a:r>
        </a:p>
      </dsp:txBody>
      <dsp:txXfrm>
        <a:off x="40980" y="397104"/>
        <a:ext cx="6876004" cy="757514"/>
      </dsp:txXfrm>
    </dsp:sp>
    <dsp:sp modelId="{14B8E053-DEAE-4076-8265-9EE33FEAD7CA}">
      <dsp:nvSpPr>
        <dsp:cNvPr id="0" name=""/>
        <dsp:cNvSpPr/>
      </dsp:nvSpPr>
      <dsp:spPr>
        <a:xfrm>
          <a:off x="0" y="1296399"/>
          <a:ext cx="6957964" cy="839474"/>
        </a:xfrm>
        <a:prstGeom prst="roundRect">
          <a:avLst/>
        </a:prstGeom>
        <a:solidFill>
          <a:srgbClr val="BADD69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 dirty="0"/>
            <a:t>Bosnia and </a:t>
          </a:r>
          <a:r>
            <a:rPr lang="en-GB" sz="3500" kern="1200" noProof="0"/>
            <a:t>Herzegovina (since </a:t>
          </a:r>
          <a:r>
            <a:rPr lang="en-GB" sz="3500" kern="1200" noProof="0" dirty="0"/>
            <a:t>1995)</a:t>
          </a:r>
        </a:p>
      </dsp:txBody>
      <dsp:txXfrm>
        <a:off x="40980" y="1337379"/>
        <a:ext cx="6876004" cy="757514"/>
      </dsp:txXfrm>
    </dsp:sp>
    <dsp:sp modelId="{FC3DDA0A-BEE7-4353-973F-4FDDF5E4B7EC}">
      <dsp:nvSpPr>
        <dsp:cNvPr id="0" name=""/>
        <dsp:cNvSpPr/>
      </dsp:nvSpPr>
      <dsp:spPr>
        <a:xfrm>
          <a:off x="0" y="2236674"/>
          <a:ext cx="6957964" cy="839474"/>
        </a:xfrm>
        <a:prstGeom prst="roundRect">
          <a:avLst/>
        </a:prstGeom>
        <a:solidFill>
          <a:srgbClr val="1F78B4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Serbia (since </a:t>
          </a:r>
          <a:r>
            <a:rPr lang="en-GB" sz="3500" kern="1200" noProof="0" dirty="0"/>
            <a:t>2001)</a:t>
          </a:r>
        </a:p>
      </dsp:txBody>
      <dsp:txXfrm>
        <a:off x="40980" y="2277654"/>
        <a:ext cx="6876004" cy="757514"/>
      </dsp:txXfrm>
    </dsp:sp>
    <dsp:sp modelId="{94FD1EFF-2346-441A-8C89-FF933CC762F4}">
      <dsp:nvSpPr>
        <dsp:cNvPr id="0" name=""/>
        <dsp:cNvSpPr/>
      </dsp:nvSpPr>
      <dsp:spPr>
        <a:xfrm>
          <a:off x="0" y="3176949"/>
          <a:ext cx="6957964" cy="839474"/>
        </a:xfrm>
        <a:prstGeom prst="roundRect">
          <a:avLst/>
        </a:prstGeom>
        <a:solidFill>
          <a:srgbClr val="FDBE6F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Macedonia (since </a:t>
          </a:r>
          <a:r>
            <a:rPr lang="en-GB" sz="3500" kern="1200" noProof="0" dirty="0"/>
            <a:t>2006)</a:t>
          </a:r>
        </a:p>
      </dsp:txBody>
      <dsp:txXfrm>
        <a:off x="40980" y="3217929"/>
        <a:ext cx="6876004" cy="757514"/>
      </dsp:txXfrm>
    </dsp:sp>
    <dsp:sp modelId="{6FAEBC4B-2273-4CB6-98B7-3F1DE8747D91}">
      <dsp:nvSpPr>
        <dsp:cNvPr id="0" name=""/>
        <dsp:cNvSpPr/>
      </dsp:nvSpPr>
      <dsp:spPr>
        <a:xfrm>
          <a:off x="0" y="4117223"/>
          <a:ext cx="6957964" cy="839474"/>
        </a:xfrm>
        <a:prstGeom prst="roundRect">
          <a:avLst/>
        </a:prstGeom>
        <a:solidFill>
          <a:srgbClr val="B97A57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Kosovo (since </a:t>
          </a:r>
          <a:r>
            <a:rPr lang="en-GB" sz="3500" kern="1200" noProof="0" dirty="0"/>
            <a:t>2008) </a:t>
          </a:r>
        </a:p>
      </dsp:txBody>
      <dsp:txXfrm>
        <a:off x="40980" y="4158203"/>
        <a:ext cx="6876004" cy="7575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33F63-9A5E-4D62-A300-E14F205DB934}">
      <dsp:nvSpPr>
        <dsp:cNvPr id="0" name=""/>
        <dsp:cNvSpPr/>
      </dsp:nvSpPr>
      <dsp:spPr>
        <a:xfrm>
          <a:off x="0" y="356124"/>
          <a:ext cx="6957964" cy="839474"/>
        </a:xfrm>
        <a:prstGeom prst="roundRect">
          <a:avLst/>
        </a:prstGeom>
        <a:solidFill>
          <a:srgbClr val="F74A5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Albania (since </a:t>
          </a:r>
          <a:r>
            <a:rPr lang="en-GB" sz="3500" kern="1200" noProof="0" dirty="0"/>
            <a:t>1992)</a:t>
          </a:r>
        </a:p>
      </dsp:txBody>
      <dsp:txXfrm>
        <a:off x="40980" y="397104"/>
        <a:ext cx="6876004" cy="757514"/>
      </dsp:txXfrm>
    </dsp:sp>
    <dsp:sp modelId="{14B8E053-DEAE-4076-8265-9EE33FEAD7CA}">
      <dsp:nvSpPr>
        <dsp:cNvPr id="0" name=""/>
        <dsp:cNvSpPr/>
      </dsp:nvSpPr>
      <dsp:spPr>
        <a:xfrm>
          <a:off x="0" y="1296399"/>
          <a:ext cx="6957964" cy="839474"/>
        </a:xfrm>
        <a:prstGeom prst="roundRect">
          <a:avLst/>
        </a:prstGeom>
        <a:solidFill>
          <a:srgbClr val="BADD69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 dirty="0"/>
            <a:t>Bosnia and </a:t>
          </a:r>
          <a:r>
            <a:rPr lang="en-GB" sz="3500" kern="1200" noProof="0"/>
            <a:t>Herzegovina (since </a:t>
          </a:r>
          <a:r>
            <a:rPr lang="en-GB" sz="3500" kern="1200" noProof="0" dirty="0"/>
            <a:t>1995)</a:t>
          </a:r>
        </a:p>
      </dsp:txBody>
      <dsp:txXfrm>
        <a:off x="40980" y="1337379"/>
        <a:ext cx="6876004" cy="757514"/>
      </dsp:txXfrm>
    </dsp:sp>
    <dsp:sp modelId="{FC3DDA0A-BEE7-4353-973F-4FDDF5E4B7EC}">
      <dsp:nvSpPr>
        <dsp:cNvPr id="0" name=""/>
        <dsp:cNvSpPr/>
      </dsp:nvSpPr>
      <dsp:spPr>
        <a:xfrm>
          <a:off x="0" y="2236674"/>
          <a:ext cx="6957964" cy="839474"/>
        </a:xfrm>
        <a:prstGeom prst="roundRect">
          <a:avLst/>
        </a:prstGeom>
        <a:solidFill>
          <a:srgbClr val="1F78B4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Serbia (since </a:t>
          </a:r>
          <a:r>
            <a:rPr lang="en-GB" sz="3500" kern="1200" noProof="0" dirty="0"/>
            <a:t>2001)</a:t>
          </a:r>
        </a:p>
      </dsp:txBody>
      <dsp:txXfrm>
        <a:off x="40980" y="2277654"/>
        <a:ext cx="6876004" cy="757514"/>
      </dsp:txXfrm>
    </dsp:sp>
    <dsp:sp modelId="{94FD1EFF-2346-441A-8C89-FF933CC762F4}">
      <dsp:nvSpPr>
        <dsp:cNvPr id="0" name=""/>
        <dsp:cNvSpPr/>
      </dsp:nvSpPr>
      <dsp:spPr>
        <a:xfrm>
          <a:off x="0" y="3176949"/>
          <a:ext cx="6957964" cy="839474"/>
        </a:xfrm>
        <a:prstGeom prst="roundRect">
          <a:avLst/>
        </a:prstGeom>
        <a:solidFill>
          <a:srgbClr val="FDBE6F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Macedonia (since </a:t>
          </a:r>
          <a:r>
            <a:rPr lang="en-GB" sz="3500" kern="1200" noProof="0" dirty="0"/>
            <a:t>2006)</a:t>
          </a:r>
        </a:p>
      </dsp:txBody>
      <dsp:txXfrm>
        <a:off x="40980" y="3217929"/>
        <a:ext cx="6876004" cy="757514"/>
      </dsp:txXfrm>
    </dsp:sp>
    <dsp:sp modelId="{6FAEBC4B-2273-4CB6-98B7-3F1DE8747D91}">
      <dsp:nvSpPr>
        <dsp:cNvPr id="0" name=""/>
        <dsp:cNvSpPr/>
      </dsp:nvSpPr>
      <dsp:spPr>
        <a:xfrm>
          <a:off x="0" y="4117223"/>
          <a:ext cx="6957964" cy="839474"/>
        </a:xfrm>
        <a:prstGeom prst="roundRect">
          <a:avLst/>
        </a:prstGeom>
        <a:solidFill>
          <a:srgbClr val="B97A57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noProof="0"/>
            <a:t>Kosovo (since </a:t>
          </a:r>
          <a:r>
            <a:rPr lang="en-GB" sz="3500" kern="1200" noProof="0" dirty="0"/>
            <a:t>2008) </a:t>
          </a:r>
        </a:p>
      </dsp:txBody>
      <dsp:txXfrm>
        <a:off x="40980" y="4158203"/>
        <a:ext cx="6876004" cy="7575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4E09-380C-4EB2-9D02-A25369AF48B1}">
      <dsp:nvSpPr>
        <dsp:cNvPr id="0" name=""/>
        <dsp:cNvSpPr/>
      </dsp:nvSpPr>
      <dsp:spPr>
        <a:xfrm>
          <a:off x="3229284" y="401012"/>
          <a:ext cx="5613561" cy="5613561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SETEC ENGINEERING</a:t>
          </a:r>
        </a:p>
      </dsp:txBody>
      <dsp:txXfrm>
        <a:off x="6169721" y="1118077"/>
        <a:ext cx="1470218" cy="1136077"/>
      </dsp:txXfrm>
    </dsp:sp>
    <dsp:sp modelId="{DCD1456F-A995-4752-AD0B-27E5D72CD31C}">
      <dsp:nvSpPr>
        <dsp:cNvPr id="0" name=""/>
        <dsp:cNvSpPr/>
      </dsp:nvSpPr>
      <dsp:spPr>
        <a:xfrm>
          <a:off x="3296113" y="516624"/>
          <a:ext cx="5613561" cy="5613561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NRW CAUSES</a:t>
          </a:r>
        </a:p>
      </dsp:txBody>
      <dsp:txXfrm>
        <a:off x="7105315" y="2788780"/>
        <a:ext cx="1537046" cy="1102663"/>
      </dsp:txXfrm>
    </dsp:sp>
    <dsp:sp modelId="{BCEC3A64-DF9A-4C75-A43B-273DC67F73A0}">
      <dsp:nvSpPr>
        <dsp:cNvPr id="0" name=""/>
        <dsp:cNvSpPr/>
      </dsp:nvSpPr>
      <dsp:spPr>
        <a:xfrm>
          <a:off x="3229284" y="632237"/>
          <a:ext cx="5613561" cy="5613561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TASKS</a:t>
          </a:r>
        </a:p>
      </dsp:txBody>
      <dsp:txXfrm>
        <a:off x="6169721" y="4426069"/>
        <a:ext cx="1470218" cy="1136077"/>
      </dsp:txXfrm>
    </dsp:sp>
    <dsp:sp modelId="{D2FEA448-2D1B-4CA7-808C-69F988C50A92}">
      <dsp:nvSpPr>
        <dsp:cNvPr id="0" name=""/>
        <dsp:cNvSpPr/>
      </dsp:nvSpPr>
      <dsp:spPr>
        <a:xfrm>
          <a:off x="3095628" y="632237"/>
          <a:ext cx="5613561" cy="5613561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CAPACITY BUILDING</a:t>
          </a:r>
        </a:p>
      </dsp:txBody>
      <dsp:txXfrm>
        <a:off x="4298534" y="4426069"/>
        <a:ext cx="1470218" cy="1136077"/>
      </dsp:txXfrm>
    </dsp:sp>
    <dsp:sp modelId="{3B130D0F-4787-434F-91BB-C5053FD705F3}">
      <dsp:nvSpPr>
        <dsp:cNvPr id="0" name=""/>
        <dsp:cNvSpPr/>
      </dsp:nvSpPr>
      <dsp:spPr>
        <a:xfrm>
          <a:off x="3028800" y="516624"/>
          <a:ext cx="5613561" cy="5613561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ACHIEVEMENTS</a:t>
          </a:r>
        </a:p>
      </dsp:txBody>
      <dsp:txXfrm>
        <a:off x="3296113" y="2788780"/>
        <a:ext cx="1537046" cy="1102663"/>
      </dsp:txXfrm>
    </dsp:sp>
    <dsp:sp modelId="{F2659E5B-96DB-4C91-8D80-514B93EA607E}">
      <dsp:nvSpPr>
        <dsp:cNvPr id="0" name=""/>
        <dsp:cNvSpPr/>
      </dsp:nvSpPr>
      <dsp:spPr>
        <a:xfrm>
          <a:off x="3095628" y="401012"/>
          <a:ext cx="5613561" cy="561356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rgbClr val="FF0000"/>
            </a:gs>
            <a:gs pos="50000">
              <a:srgbClr val="C00000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CONCLUSION</a:t>
          </a:r>
        </a:p>
      </dsp:txBody>
      <dsp:txXfrm>
        <a:off x="4298534" y="1118077"/>
        <a:ext cx="1470218" cy="1136077"/>
      </dsp:txXfrm>
    </dsp:sp>
    <dsp:sp modelId="{3C3D123C-678E-4158-8592-8729ACA25333}">
      <dsp:nvSpPr>
        <dsp:cNvPr id="0" name=""/>
        <dsp:cNvSpPr/>
      </dsp:nvSpPr>
      <dsp:spPr>
        <a:xfrm>
          <a:off x="2881573" y="53506"/>
          <a:ext cx="6308573" cy="630857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57C834-932A-4F1D-BC97-E6B5A600D852}">
      <dsp:nvSpPr>
        <dsp:cNvPr id="0" name=""/>
        <dsp:cNvSpPr/>
      </dsp:nvSpPr>
      <dsp:spPr>
        <a:xfrm>
          <a:off x="2948401" y="169118"/>
          <a:ext cx="6308573" cy="630857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C7878-AC3D-4E44-B787-41436980E0DA}">
      <dsp:nvSpPr>
        <dsp:cNvPr id="0" name=""/>
        <dsp:cNvSpPr/>
      </dsp:nvSpPr>
      <dsp:spPr>
        <a:xfrm>
          <a:off x="2881573" y="284731"/>
          <a:ext cx="6308573" cy="630857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E7894-7500-4E63-9B9B-76CC4C97E985}">
      <dsp:nvSpPr>
        <dsp:cNvPr id="0" name=""/>
        <dsp:cNvSpPr/>
      </dsp:nvSpPr>
      <dsp:spPr>
        <a:xfrm>
          <a:off x="2748327" y="284731"/>
          <a:ext cx="6308573" cy="630857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1260-6959-494A-B736-F5786E8EB0B4}">
      <dsp:nvSpPr>
        <dsp:cNvPr id="0" name=""/>
        <dsp:cNvSpPr/>
      </dsp:nvSpPr>
      <dsp:spPr>
        <a:xfrm>
          <a:off x="2681499" y="169118"/>
          <a:ext cx="6308573" cy="630857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2E7165-DC0E-41A0-A59C-2504D2387183}">
      <dsp:nvSpPr>
        <dsp:cNvPr id="0" name=""/>
        <dsp:cNvSpPr/>
      </dsp:nvSpPr>
      <dsp:spPr>
        <a:xfrm>
          <a:off x="2748327" y="53506"/>
          <a:ext cx="6308573" cy="630857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BCC1C-05F4-4687-9B61-EEA5710CF619}">
      <dsp:nvSpPr>
        <dsp:cNvPr id="0" name=""/>
        <dsp:cNvSpPr/>
      </dsp:nvSpPr>
      <dsp:spPr>
        <a:xfrm>
          <a:off x="0" y="887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1600"/>
            <a:buFont typeface="Arial" panose="020B0604020202020204" pitchFamily="34" charset="0"/>
            <a:buNone/>
          </a:pPr>
          <a:r>
            <a:rPr lang="en-GB" sz="1500" kern="1200" dirty="0"/>
            <a:t>No pressure management</a:t>
          </a:r>
        </a:p>
      </dsp:txBody>
      <dsp:txXfrm>
        <a:off x="19191" y="107891"/>
        <a:ext cx="5119405" cy="354738"/>
      </dsp:txXfrm>
    </dsp:sp>
    <dsp:sp modelId="{B326BD47-AADE-44CE-93B5-302A73B856B1}">
      <dsp:nvSpPr>
        <dsp:cNvPr id="0" name=""/>
        <dsp:cNvSpPr/>
      </dsp:nvSpPr>
      <dsp:spPr>
        <a:xfrm>
          <a:off x="0" y="5423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Use of material and works of bad quality</a:t>
          </a:r>
        </a:p>
      </dsp:txBody>
      <dsp:txXfrm>
        <a:off x="19191" y="561491"/>
        <a:ext cx="5119405" cy="354738"/>
      </dsp:txXfrm>
    </dsp:sp>
    <dsp:sp modelId="{17BF170A-31E3-42D2-8F96-AD4BC6C6E5B8}">
      <dsp:nvSpPr>
        <dsp:cNvPr id="0" name=""/>
        <dsp:cNvSpPr/>
      </dsp:nvSpPr>
      <dsp:spPr>
        <a:xfrm>
          <a:off x="0" y="9959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network infrastructure replacement programme</a:t>
          </a:r>
        </a:p>
      </dsp:txBody>
      <dsp:txXfrm>
        <a:off x="19191" y="1015091"/>
        <a:ext cx="5119405" cy="354738"/>
      </dsp:txXfrm>
    </dsp:sp>
    <dsp:sp modelId="{46775225-B4EB-4DCD-BA6F-DCAF0F1CEB17}">
      <dsp:nvSpPr>
        <dsp:cNvPr id="0" name=""/>
        <dsp:cNvSpPr/>
      </dsp:nvSpPr>
      <dsp:spPr>
        <a:xfrm>
          <a:off x="0" y="14495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active leakage control</a:t>
          </a:r>
        </a:p>
      </dsp:txBody>
      <dsp:txXfrm>
        <a:off x="19191" y="1468691"/>
        <a:ext cx="5119405" cy="354738"/>
      </dsp:txXfrm>
    </dsp:sp>
    <dsp:sp modelId="{A8FEF3D6-CB9B-42CC-9B4B-CFC53397A05D}">
      <dsp:nvSpPr>
        <dsp:cNvPr id="0" name=""/>
        <dsp:cNvSpPr/>
      </dsp:nvSpPr>
      <dsp:spPr>
        <a:xfrm>
          <a:off x="0" y="19031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adequate tools and spare parts for repairs</a:t>
          </a:r>
        </a:p>
      </dsp:txBody>
      <dsp:txXfrm>
        <a:off x="19191" y="1922291"/>
        <a:ext cx="5119405" cy="354738"/>
      </dsp:txXfrm>
    </dsp:sp>
    <dsp:sp modelId="{198124CE-990E-496B-9467-E74B3E4468E8}">
      <dsp:nvSpPr>
        <dsp:cNvPr id="0" name=""/>
        <dsp:cNvSpPr/>
      </dsp:nvSpPr>
      <dsp:spPr>
        <a:xfrm>
          <a:off x="0" y="23567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water meter replacement and calibration programme</a:t>
          </a:r>
        </a:p>
      </dsp:txBody>
      <dsp:txXfrm>
        <a:off x="19191" y="2375891"/>
        <a:ext cx="5119405" cy="354738"/>
      </dsp:txXfrm>
    </dsp:sp>
    <dsp:sp modelId="{B62BB7F2-21F7-4CDF-8021-F2A67F4B211F}">
      <dsp:nvSpPr>
        <dsp:cNvPr id="0" name=""/>
        <dsp:cNvSpPr/>
      </dsp:nvSpPr>
      <dsp:spPr>
        <a:xfrm>
          <a:off x="0" y="28103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efficient documentation of activities in the field</a:t>
          </a:r>
        </a:p>
      </dsp:txBody>
      <dsp:txXfrm>
        <a:off x="19191" y="2829491"/>
        <a:ext cx="5119405" cy="354738"/>
      </dsp:txXfrm>
    </dsp:sp>
    <dsp:sp modelId="{C8F226EF-CFE2-4563-BBE2-042145A09E62}">
      <dsp:nvSpPr>
        <dsp:cNvPr id="0" name=""/>
        <dsp:cNvSpPr/>
      </dsp:nvSpPr>
      <dsp:spPr>
        <a:xfrm>
          <a:off x="0" y="32639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No accurate network drawings</a:t>
          </a:r>
        </a:p>
      </dsp:txBody>
      <dsp:txXfrm>
        <a:off x="19191" y="3283091"/>
        <a:ext cx="5119405" cy="354738"/>
      </dsp:txXfrm>
    </dsp:sp>
    <dsp:sp modelId="{0CD68886-AB82-4C6A-A9CE-848AC99B8EC7}">
      <dsp:nvSpPr>
        <dsp:cNvPr id="0" name=""/>
        <dsp:cNvSpPr/>
      </dsp:nvSpPr>
      <dsp:spPr>
        <a:xfrm>
          <a:off x="0" y="3717500"/>
          <a:ext cx="5157787" cy="393120"/>
        </a:xfrm>
        <a:prstGeom prst="roundRect">
          <a:avLst/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No, incomplete and/or inaccurate production metering</a:t>
          </a:r>
        </a:p>
      </dsp:txBody>
      <dsp:txXfrm>
        <a:off x="19191" y="3736691"/>
        <a:ext cx="5119405" cy="354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7754014-43EA-4896-B33C-947823629B1E}" type="datetimeFigureOut">
              <a:rPr lang="en-GB" smtClean="0"/>
              <a:t>04.05.2016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75985C1-19BF-49DA-BB81-5D467CD314F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60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5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46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20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4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60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89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71" y="66675"/>
            <a:ext cx="2032258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5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71" y="66675"/>
            <a:ext cx="2032258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5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64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71" y="63594"/>
            <a:ext cx="2032258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8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71" y="66675"/>
            <a:ext cx="2032258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18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A7E2-0A62-4EC5-B5A9-217181E130C1}" type="datetimeFigureOut">
              <a:rPr lang="de-DE" smtClean="0"/>
              <a:t>04.05.2016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80363-C101-407B-8969-1BEF0FD7C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52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2.png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16.jpeg"/><Relationship Id="rId9" Type="http://schemas.microsoft.com/office/2007/relationships/diagramDrawing" Target="../diagrams/drawing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18.jpe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4.png"/><Relationship Id="rId9" Type="http://schemas.microsoft.com/office/2007/relationships/diagramDrawing" Target="../diagrams/drawing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25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28.jpeg"/><Relationship Id="rId9" Type="http://schemas.microsoft.com/office/2007/relationships/diagramDrawing" Target="../diagrams/drawing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Dipl.-Ing. Andreas Lutschounig</a:t>
            </a: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1524000" y="5578679"/>
            <a:ext cx="9144000" cy="507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Vienna, 13</a:t>
            </a:r>
            <a:r>
              <a:rPr lang="en-GB" baseline="30000" dirty="0"/>
              <a:t>th</a:t>
            </a:r>
            <a:r>
              <a:rPr lang="en-GB" dirty="0"/>
              <a:t> May 2016 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8000"/>
          </a:xfrm>
        </p:spPr>
        <p:txBody>
          <a:bodyPr anchor="t">
            <a:normAutofit fontScale="90000"/>
          </a:bodyPr>
          <a:lstStyle/>
          <a:p>
            <a:r>
              <a:rPr lang="en-GB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 Building for NRW in SEE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524000" y="2310363"/>
            <a:ext cx="9144000" cy="118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5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GB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Effort Pay Off?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396" y="4513316"/>
            <a:ext cx="2030144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Albania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5" y="669925"/>
            <a:ext cx="4905495" cy="61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70201" y="1585519"/>
            <a:ext cx="918359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Municipal Infrastructure IV</a:t>
            </a:r>
          </a:p>
          <a:p>
            <a:pPr indent="180000">
              <a:lnSpc>
                <a:spcPct val="150000"/>
              </a:lnSpc>
            </a:pPr>
            <a:r>
              <a:rPr lang="en-GB" dirty="0"/>
              <a:t>(</a:t>
            </a:r>
            <a:r>
              <a:rPr lang="en-GB" dirty="0" err="1">
                <a:solidFill>
                  <a:srgbClr val="F74A50"/>
                </a:solidFill>
              </a:rPr>
              <a:t>Delvina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Gjirokastra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Kamza</a:t>
            </a:r>
            <a:r>
              <a:rPr lang="en-GB" dirty="0">
                <a:solidFill>
                  <a:srgbClr val="F74A50"/>
                </a:solidFill>
              </a:rPr>
              <a:t> </a:t>
            </a:r>
            <a:r>
              <a:rPr lang="en-GB" dirty="0"/>
              <a:t>and</a:t>
            </a:r>
            <a:r>
              <a:rPr lang="en-GB" dirty="0">
                <a:solidFill>
                  <a:srgbClr val="F74A50"/>
                </a:solidFill>
              </a:rPr>
              <a:t> </a:t>
            </a:r>
            <a:r>
              <a:rPr lang="en-GB" dirty="0" err="1">
                <a:solidFill>
                  <a:srgbClr val="F74A50"/>
                </a:solidFill>
              </a:rPr>
              <a:t>Lushnia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</a:pPr>
            <a:r>
              <a:rPr lang="en-GB" dirty="0"/>
              <a:t>Municipal Infrastructure II</a:t>
            </a:r>
          </a:p>
          <a:p>
            <a:pPr indent="180000">
              <a:lnSpc>
                <a:spcPct val="150000"/>
              </a:lnSpc>
            </a:pPr>
            <a:r>
              <a:rPr lang="en-GB" dirty="0"/>
              <a:t>(</a:t>
            </a:r>
            <a:r>
              <a:rPr lang="en-GB" dirty="0" err="1">
                <a:solidFill>
                  <a:srgbClr val="F74A50"/>
                </a:solidFill>
              </a:rPr>
              <a:t>Berat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Kamza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Kucova</a:t>
            </a:r>
            <a:r>
              <a:rPr lang="en-GB" dirty="0">
                <a:solidFill>
                  <a:srgbClr val="F74A50"/>
                </a:solidFill>
              </a:rPr>
              <a:t> </a:t>
            </a:r>
            <a:r>
              <a:rPr lang="en-GB" dirty="0"/>
              <a:t>and</a:t>
            </a:r>
            <a:r>
              <a:rPr lang="en-GB" dirty="0">
                <a:solidFill>
                  <a:srgbClr val="F74A50"/>
                </a:solidFill>
              </a:rPr>
              <a:t> </a:t>
            </a:r>
            <a:r>
              <a:rPr lang="en-GB" dirty="0" err="1">
                <a:solidFill>
                  <a:srgbClr val="F74A50"/>
                </a:solidFill>
              </a:rPr>
              <a:t>Lushnia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</a:pPr>
            <a:r>
              <a:rPr lang="en-GB" dirty="0"/>
              <a:t>Technical Assistance to the Water Supply and Sanitation Sector</a:t>
            </a:r>
          </a:p>
          <a:p>
            <a:pPr>
              <a:lnSpc>
                <a:spcPct val="150000"/>
              </a:lnSpc>
            </a:pPr>
            <a:r>
              <a:rPr lang="en-GB" dirty="0"/>
              <a:t>Municipal Infrastructure I</a:t>
            </a:r>
          </a:p>
          <a:p>
            <a:pPr indent="180000">
              <a:lnSpc>
                <a:spcPct val="150000"/>
              </a:lnSpc>
            </a:pPr>
            <a:r>
              <a:rPr lang="en-GB" dirty="0"/>
              <a:t>(</a:t>
            </a:r>
            <a:r>
              <a:rPr lang="en-GB" dirty="0" err="1">
                <a:solidFill>
                  <a:srgbClr val="F74A50"/>
                </a:solidFill>
              </a:rPr>
              <a:t>Fier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Gjirokastra</a:t>
            </a:r>
            <a:r>
              <a:rPr lang="en-GB" dirty="0">
                <a:solidFill>
                  <a:srgbClr val="F74A50"/>
                </a:solidFill>
              </a:rPr>
              <a:t>, </a:t>
            </a:r>
            <a:r>
              <a:rPr lang="en-GB" dirty="0" err="1">
                <a:solidFill>
                  <a:srgbClr val="F74A50"/>
                </a:solidFill>
              </a:rPr>
              <a:t>Lezhe</a:t>
            </a:r>
            <a:r>
              <a:rPr lang="en-GB" dirty="0">
                <a:solidFill>
                  <a:srgbClr val="F74A50"/>
                </a:solidFill>
              </a:rPr>
              <a:t> and </a:t>
            </a:r>
            <a:r>
              <a:rPr lang="en-GB" dirty="0" err="1">
                <a:solidFill>
                  <a:srgbClr val="F74A50"/>
                </a:solidFill>
              </a:rPr>
              <a:t>Saranda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</a:pPr>
            <a:r>
              <a:rPr lang="en-GB" dirty="0"/>
              <a:t>Integrated Coastal Zone Management and Clean-up Project</a:t>
            </a:r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F74A50"/>
                </a:solidFill>
              </a:rPr>
              <a:t>Pogradec</a:t>
            </a:r>
            <a:r>
              <a:rPr lang="en-GB" dirty="0"/>
              <a:t> Water Supply Project</a:t>
            </a:r>
          </a:p>
          <a:p>
            <a:pPr>
              <a:lnSpc>
                <a:spcPct val="150000"/>
              </a:lnSpc>
            </a:pPr>
            <a:r>
              <a:rPr lang="en-GB" dirty="0"/>
              <a:t>Water Supply and Environmental Protection </a:t>
            </a:r>
            <a:r>
              <a:rPr lang="en-GB" dirty="0">
                <a:solidFill>
                  <a:srgbClr val="F74A50"/>
                </a:solidFill>
              </a:rPr>
              <a:t>Lake </a:t>
            </a:r>
            <a:r>
              <a:rPr lang="en-GB" dirty="0" err="1">
                <a:solidFill>
                  <a:srgbClr val="F74A50"/>
                </a:solidFill>
              </a:rPr>
              <a:t>Shkodra</a:t>
            </a:r>
            <a:endParaRPr lang="en-GB" dirty="0">
              <a:solidFill>
                <a:srgbClr val="F74A50"/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/>
              <a:t>NRW Reduction Strategies training,  </a:t>
            </a:r>
            <a:r>
              <a:rPr lang="en-GB" dirty="0" err="1">
                <a:solidFill>
                  <a:srgbClr val="F74A50"/>
                </a:solidFill>
              </a:rPr>
              <a:t>Pogradec</a:t>
            </a:r>
            <a:endParaRPr lang="en-GB" dirty="0">
              <a:solidFill>
                <a:srgbClr val="F74A5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823847" y="5562067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ALBANIA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8201" y="1585519"/>
            <a:ext cx="1332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2016 – 2020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2013 – 2017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2013 – 2015</a:t>
            </a:r>
          </a:p>
          <a:p>
            <a:pPr>
              <a:lnSpc>
                <a:spcPct val="150000"/>
              </a:lnSpc>
            </a:pPr>
            <a:r>
              <a:rPr lang="en-GB" dirty="0"/>
              <a:t>2012 – 2016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2012 – 2014</a:t>
            </a:r>
          </a:p>
          <a:p>
            <a:pPr>
              <a:lnSpc>
                <a:spcPct val="150000"/>
              </a:lnSpc>
            </a:pPr>
            <a:r>
              <a:rPr lang="en-GB" dirty="0"/>
              <a:t>2010 – 2012</a:t>
            </a:r>
          </a:p>
          <a:p>
            <a:pPr>
              <a:lnSpc>
                <a:spcPct val="150000"/>
              </a:lnSpc>
            </a:pPr>
            <a:r>
              <a:rPr lang="en-GB" dirty="0"/>
              <a:t>2009 – 2010</a:t>
            </a:r>
          </a:p>
          <a:p>
            <a:pPr>
              <a:lnSpc>
                <a:spcPct val="150000"/>
              </a:lnSpc>
            </a:pPr>
            <a:r>
              <a:rPr lang="en-GB" dirty="0"/>
              <a:t>2007</a:t>
            </a: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2170201" y="1537400"/>
            <a:ext cx="0" cy="4710934"/>
          </a:xfrm>
          <a:prstGeom prst="line">
            <a:avLst/>
          </a:prstGeom>
          <a:ln w="25400">
            <a:solidFill>
              <a:srgbClr val="F74A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4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Bosnia and Herzegovina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5" y="669925"/>
            <a:ext cx="4905495" cy="612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70201" y="1585519"/>
            <a:ext cx="918359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Reduction of NRW in South East Europe</a:t>
            </a:r>
          </a:p>
          <a:p>
            <a:pPr indent="180000"/>
            <a:r>
              <a:rPr lang="en-GB" dirty="0"/>
              <a:t>(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E. Sarajevo, Gorazde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/>
              <a:t>and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V. </a:t>
            </a:r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Kladusa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</a:pPr>
            <a:r>
              <a:rPr lang="en-GB" dirty="0"/>
              <a:t>NRW reduction training, </a:t>
            </a:r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Cazin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Prijedor</a:t>
            </a:r>
            <a:r>
              <a:rPr lang="en-GB" dirty="0"/>
              <a:t> Water Supply Project</a:t>
            </a:r>
          </a:p>
          <a:p>
            <a:pPr>
              <a:lnSpc>
                <a:spcPct val="150000"/>
              </a:lnSpc>
            </a:pPr>
            <a:r>
              <a:rPr lang="en-GB" dirty="0"/>
              <a:t>Rehabilitation of Urban Water Supply Una-Sana</a:t>
            </a:r>
          </a:p>
          <a:p>
            <a:pPr indent="180000"/>
            <a:r>
              <a:rPr lang="en-GB" dirty="0"/>
              <a:t>Region,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Bihac</a:t>
            </a:r>
          </a:p>
          <a:p>
            <a:pPr>
              <a:lnSpc>
                <a:spcPct val="150000"/>
              </a:lnSpc>
            </a:pPr>
            <a:r>
              <a:rPr lang="en-GB" dirty="0"/>
              <a:t>Water Supply </a:t>
            </a:r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Kakanj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8201" y="1585519"/>
            <a:ext cx="1332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2015 – 2016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2014</a:t>
            </a:r>
          </a:p>
          <a:p>
            <a:pPr>
              <a:lnSpc>
                <a:spcPct val="150000"/>
              </a:lnSpc>
            </a:pPr>
            <a:r>
              <a:rPr lang="en-GB" dirty="0"/>
              <a:t>2009</a:t>
            </a:r>
          </a:p>
          <a:p>
            <a:pPr>
              <a:lnSpc>
                <a:spcPct val="150000"/>
              </a:lnSpc>
            </a:pPr>
            <a:r>
              <a:rPr lang="en-GB" dirty="0"/>
              <a:t>2007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2004 – 2007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43417" y="1995488"/>
            <a:ext cx="1549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BOSNIA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HERZEGOVINA</a:t>
            </a:r>
          </a:p>
        </p:txBody>
      </p:sp>
      <p:cxnSp>
        <p:nvCxnSpPr>
          <p:cNvPr id="8" name="Gerader Verbinder 7"/>
          <p:cNvCxnSpPr/>
          <p:nvPr/>
        </p:nvCxnSpPr>
        <p:spPr>
          <a:xfrm flipV="1">
            <a:off x="2170201" y="1537401"/>
            <a:ext cx="0" cy="3048939"/>
          </a:xfrm>
          <a:prstGeom prst="line">
            <a:avLst/>
          </a:prstGeom>
          <a:ln w="25400">
            <a:solidFill>
              <a:srgbClr val="BAD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8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5" y="669925"/>
            <a:ext cx="4905495" cy="61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Serbia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70201" y="1585519"/>
            <a:ext cx="918359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Water and Sewerage Programme in Medium-Sized Municipalities – </a:t>
            </a:r>
          </a:p>
          <a:p>
            <a:pPr indent="180000"/>
            <a:r>
              <a:rPr lang="en-GB" dirty="0"/>
              <a:t>Programme V,  Phase 1 (</a:t>
            </a:r>
            <a:r>
              <a:rPr lang="en-GB" i="1" dirty="0" err="1">
                <a:solidFill>
                  <a:srgbClr val="1F78B4"/>
                </a:solidFill>
              </a:rPr>
              <a:t>Arandjelovac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Kikinda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Knjazevac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</a:p>
          <a:p>
            <a:pPr indent="180000"/>
            <a:r>
              <a:rPr lang="en-GB" i="1" dirty="0" err="1">
                <a:solidFill>
                  <a:srgbClr val="1F78B4"/>
                </a:solidFill>
              </a:rPr>
              <a:t>Paracin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Prokuplje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Stara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 err="1">
                <a:solidFill>
                  <a:srgbClr val="1F78B4"/>
                </a:solidFill>
              </a:rPr>
              <a:t>Pazova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Valjevo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/>
              <a:t>and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 err="1">
                <a:solidFill>
                  <a:srgbClr val="1F78B4"/>
                </a:solidFill>
              </a:rPr>
              <a:t>Vrbas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Morava Regional Water Supply (</a:t>
            </a:r>
            <a:r>
              <a:rPr lang="en-GB" i="1" dirty="0" err="1">
                <a:solidFill>
                  <a:srgbClr val="1F78B4"/>
                </a:solidFill>
              </a:rPr>
              <a:t>Velika</a:t>
            </a:r>
            <a:r>
              <a:rPr lang="en-GB" i="1" dirty="0">
                <a:solidFill>
                  <a:srgbClr val="1F78B4"/>
                </a:solidFill>
              </a:rPr>
              <a:t> Plana,</a:t>
            </a:r>
            <a:r>
              <a:rPr lang="en-GB" dirty="0"/>
              <a:t> </a:t>
            </a:r>
            <a:r>
              <a:rPr lang="en-GB" i="1" dirty="0" err="1">
                <a:solidFill>
                  <a:srgbClr val="1F78B4"/>
                </a:solidFill>
              </a:rPr>
              <a:t>Smederevska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 err="1">
                <a:solidFill>
                  <a:srgbClr val="1F78B4"/>
                </a:solidFill>
              </a:rPr>
              <a:t>Palanka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Water and Sewerage Programme in Medium-Sized Municipalities – </a:t>
            </a:r>
          </a:p>
          <a:p>
            <a:pPr indent="180000"/>
            <a:r>
              <a:rPr lang="en-GB" dirty="0"/>
              <a:t>Programme II, Phase 1+2 (</a:t>
            </a:r>
            <a:r>
              <a:rPr lang="en-GB" i="1" dirty="0" err="1">
                <a:solidFill>
                  <a:srgbClr val="1F78B4"/>
                </a:solidFill>
              </a:rPr>
              <a:t>Aleksinac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Jagodina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Kraljevo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Leskovac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</a:p>
          <a:p>
            <a:pPr indent="180000"/>
            <a:r>
              <a:rPr lang="en-GB" i="1" dirty="0" err="1">
                <a:solidFill>
                  <a:srgbClr val="1F78B4"/>
                </a:solidFill>
              </a:rPr>
              <a:t>Pirot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/>
              <a:t>and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 err="1">
                <a:solidFill>
                  <a:srgbClr val="1F78B4"/>
                </a:solidFill>
              </a:rPr>
              <a:t>Vranje</a:t>
            </a:r>
            <a:r>
              <a:rPr lang="en-GB" dirty="0"/>
              <a:t>)  </a:t>
            </a:r>
          </a:p>
          <a:p>
            <a:pPr>
              <a:lnSpc>
                <a:spcPct val="200000"/>
              </a:lnSpc>
            </a:pPr>
            <a:r>
              <a:rPr lang="en-GB" dirty="0"/>
              <a:t>Water and Sewerage Programme in Medium-Sized Municipalities – </a:t>
            </a:r>
          </a:p>
          <a:p>
            <a:pPr indent="180000"/>
            <a:r>
              <a:rPr lang="en-GB" dirty="0"/>
              <a:t>Programme I,  Phase 1+2 (</a:t>
            </a:r>
            <a:r>
              <a:rPr lang="en-GB" i="1" dirty="0" err="1">
                <a:solidFill>
                  <a:srgbClr val="1F78B4"/>
                </a:solidFill>
              </a:rPr>
              <a:t>Kraljevo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Loznica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Pancevo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Sabac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</a:p>
          <a:p>
            <a:pPr indent="180000"/>
            <a:r>
              <a:rPr lang="en-GB" i="1" dirty="0" err="1">
                <a:solidFill>
                  <a:srgbClr val="1F78B4"/>
                </a:solidFill>
              </a:rPr>
              <a:t>Smederevo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Sombor</a:t>
            </a:r>
            <a:r>
              <a:rPr lang="en-GB" i="1" dirty="0">
                <a:solidFill>
                  <a:srgbClr val="1F78B4"/>
                </a:solidFill>
              </a:rPr>
              <a:t>, Sremska </a:t>
            </a:r>
            <a:r>
              <a:rPr lang="en-GB" i="1" dirty="0" err="1">
                <a:solidFill>
                  <a:srgbClr val="1F78B4"/>
                </a:solidFill>
              </a:rPr>
              <a:t>Mitrovica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/>
              <a:t>and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i="1" dirty="0" err="1">
                <a:solidFill>
                  <a:srgbClr val="1F78B4"/>
                </a:solidFill>
              </a:rPr>
              <a:t>Vrsac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Rehabilitation of Urban Water Supply and Sewage Systems in </a:t>
            </a:r>
            <a:r>
              <a:rPr lang="en-GB" i="1" dirty="0">
                <a:solidFill>
                  <a:srgbClr val="1F78B4"/>
                </a:solidFill>
              </a:rPr>
              <a:t>Novi Sad</a:t>
            </a:r>
            <a:r>
              <a:rPr lang="en-GB" dirty="0"/>
              <a:t>, </a:t>
            </a:r>
          </a:p>
          <a:p>
            <a:pPr indent="180000"/>
            <a:r>
              <a:rPr lang="en-GB" i="1" dirty="0" err="1">
                <a:solidFill>
                  <a:srgbClr val="1F78B4"/>
                </a:solidFill>
              </a:rPr>
              <a:t>Niš</a:t>
            </a:r>
            <a:r>
              <a:rPr lang="en-GB" i="1" dirty="0">
                <a:solidFill>
                  <a:srgbClr val="1F78B4"/>
                </a:solidFill>
              </a:rPr>
              <a:t>, </a:t>
            </a:r>
            <a:r>
              <a:rPr lang="en-GB" i="1" dirty="0" err="1">
                <a:solidFill>
                  <a:srgbClr val="1F78B4"/>
                </a:solidFill>
              </a:rPr>
              <a:t>Kragujevac</a:t>
            </a:r>
            <a:r>
              <a:rPr lang="en-GB" i="1" dirty="0">
                <a:solidFill>
                  <a:srgbClr val="1F78B4"/>
                </a:solidFill>
              </a:rPr>
              <a:t> </a:t>
            </a:r>
            <a:r>
              <a:rPr lang="en-GB" dirty="0"/>
              <a:t>and </a:t>
            </a:r>
            <a:r>
              <a:rPr lang="en-GB" i="1" dirty="0">
                <a:solidFill>
                  <a:srgbClr val="1F78B4"/>
                </a:solidFill>
              </a:rPr>
              <a:t>Belgrade</a:t>
            </a:r>
            <a:r>
              <a:rPr lang="en-GB" dirty="0"/>
              <a:t> – Phase 3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386822" y="235939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SERBIA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8201" y="1585519"/>
            <a:ext cx="133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2014 – 2016</a:t>
            </a:r>
          </a:p>
          <a:p>
            <a:endParaRPr lang="en-GB" dirty="0"/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2013 – 2016</a:t>
            </a:r>
          </a:p>
          <a:p>
            <a:pPr>
              <a:lnSpc>
                <a:spcPct val="200000"/>
              </a:lnSpc>
            </a:pPr>
            <a:r>
              <a:rPr lang="en-GB" dirty="0"/>
              <a:t>2010 – 2017</a:t>
            </a:r>
          </a:p>
          <a:p>
            <a:endParaRPr lang="en-GB" dirty="0"/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2008 – 2017</a:t>
            </a:r>
          </a:p>
          <a:p>
            <a:endParaRPr lang="en-GB" dirty="0"/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2006 – 2009</a:t>
            </a:r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2170201" y="1537400"/>
            <a:ext cx="0" cy="4572434"/>
          </a:xfrm>
          <a:prstGeom prst="line">
            <a:avLst/>
          </a:prstGeom>
          <a:ln w="25400">
            <a:solidFill>
              <a:srgbClr val="1F78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Macedonia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5" y="669925"/>
            <a:ext cx="4905495" cy="612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762317" y="4697432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MACEDONIA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70201" y="1585519"/>
            <a:ext cx="91835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Reform in the System for Water Supply, Collection and</a:t>
            </a:r>
          </a:p>
          <a:p>
            <a:pPr indent="180000"/>
            <a:r>
              <a:rPr lang="en-GB" dirty="0"/>
              <a:t>Treatment at Local Level </a:t>
            </a:r>
          </a:p>
          <a:p>
            <a:pPr indent="180000"/>
            <a:r>
              <a:rPr lang="en-GB" dirty="0"/>
              <a:t>(</a:t>
            </a:r>
            <a:r>
              <a:rPr lang="en-GB" i="1" dirty="0" err="1">
                <a:solidFill>
                  <a:srgbClr val="FDBE6F"/>
                </a:solidFill>
              </a:rPr>
              <a:t>Berovo</a:t>
            </a:r>
            <a:r>
              <a:rPr lang="en-GB" dirty="0"/>
              <a:t>, </a:t>
            </a:r>
            <a:r>
              <a:rPr lang="en-GB" i="1" dirty="0">
                <a:solidFill>
                  <a:srgbClr val="FDBE6F"/>
                </a:solidFill>
              </a:rPr>
              <a:t>Bitola</a:t>
            </a:r>
            <a:r>
              <a:rPr lang="en-GB" dirty="0"/>
              <a:t>, </a:t>
            </a:r>
            <a:r>
              <a:rPr lang="en-GB" i="1" dirty="0">
                <a:solidFill>
                  <a:srgbClr val="FDBE6F"/>
                </a:solidFill>
              </a:rPr>
              <a:t>Debar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Gostivar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Kavadarci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Kichevo</a:t>
            </a:r>
            <a:r>
              <a:rPr lang="en-GB" dirty="0"/>
              <a:t>, </a:t>
            </a:r>
          </a:p>
          <a:p>
            <a:pPr indent="180000"/>
            <a:r>
              <a:rPr lang="en-GB" i="1" dirty="0" err="1">
                <a:solidFill>
                  <a:srgbClr val="FDBE6F"/>
                </a:solidFill>
              </a:rPr>
              <a:t>Kumanovo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Radovish</a:t>
            </a:r>
            <a:r>
              <a:rPr lang="en-GB" dirty="0"/>
              <a:t>, </a:t>
            </a:r>
            <a:r>
              <a:rPr lang="en-GB" i="1" dirty="0">
                <a:solidFill>
                  <a:srgbClr val="FDBE6F"/>
                </a:solidFill>
              </a:rPr>
              <a:t>Skopje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Strumitsa</a:t>
            </a:r>
            <a:r>
              <a:rPr lang="en-GB" dirty="0"/>
              <a:t> and </a:t>
            </a:r>
            <a:r>
              <a:rPr lang="en-GB" i="1" dirty="0">
                <a:solidFill>
                  <a:srgbClr val="FDBE6F"/>
                </a:solidFill>
              </a:rPr>
              <a:t>Tetovo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Reduction of NRW in South East Europe </a:t>
            </a:r>
          </a:p>
          <a:p>
            <a:r>
              <a:rPr lang="en-GB" dirty="0"/>
              <a:t>(</a:t>
            </a:r>
            <a:r>
              <a:rPr lang="en-GB" i="1" dirty="0" err="1">
                <a:solidFill>
                  <a:srgbClr val="FDBE6F"/>
                </a:solidFill>
              </a:rPr>
              <a:t>Kocani</a:t>
            </a:r>
            <a:r>
              <a:rPr lang="en-GB" dirty="0"/>
              <a:t>, </a:t>
            </a:r>
            <a:r>
              <a:rPr lang="en-GB" i="1" dirty="0" err="1">
                <a:solidFill>
                  <a:srgbClr val="FDBE6F"/>
                </a:solidFill>
              </a:rPr>
              <a:t>Gevgelija</a:t>
            </a:r>
            <a:r>
              <a:rPr lang="en-GB" dirty="0"/>
              <a:t> and </a:t>
            </a:r>
            <a:r>
              <a:rPr lang="en-GB" i="1" dirty="0" err="1">
                <a:solidFill>
                  <a:srgbClr val="FDBE6F"/>
                </a:solidFill>
              </a:rPr>
              <a:t>Vinica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Water Supply </a:t>
            </a:r>
            <a:r>
              <a:rPr lang="en-GB" i="1" dirty="0" err="1">
                <a:solidFill>
                  <a:srgbClr val="FDBE6F"/>
                </a:solidFill>
              </a:rPr>
              <a:t>Prilep</a:t>
            </a:r>
            <a:endParaRPr lang="en-GB" i="1" dirty="0">
              <a:solidFill>
                <a:srgbClr val="FDBE6F"/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/>
              <a:t>Sewage and Water Supply in </a:t>
            </a:r>
            <a:r>
              <a:rPr lang="en-GB" i="1" dirty="0">
                <a:solidFill>
                  <a:srgbClr val="FDBE6F"/>
                </a:solidFill>
              </a:rPr>
              <a:t>Tetovo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8201" y="1585519"/>
            <a:ext cx="133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2015 – 2016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2015 – 2016</a:t>
            </a:r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2006 – 2010</a:t>
            </a:r>
          </a:p>
          <a:p>
            <a:pPr>
              <a:lnSpc>
                <a:spcPct val="200000"/>
              </a:lnSpc>
            </a:pPr>
            <a:r>
              <a:rPr lang="en-GB" dirty="0"/>
              <a:t>2003</a:t>
            </a: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2170201" y="1537402"/>
            <a:ext cx="0" cy="3048938"/>
          </a:xfrm>
          <a:prstGeom prst="line">
            <a:avLst/>
          </a:prstGeom>
          <a:ln w="25400">
            <a:solidFill>
              <a:srgbClr val="FDBE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5" y="673187"/>
            <a:ext cx="4905495" cy="61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Kosovo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70201" y="1585519"/>
            <a:ext cx="9183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Reduction of NRW in South East Europe (</a:t>
            </a:r>
            <a:r>
              <a:rPr lang="en-GB" i="1" dirty="0" err="1">
                <a:solidFill>
                  <a:srgbClr val="B97A57"/>
                </a:solidFill>
              </a:rPr>
              <a:t>Lipjan</a:t>
            </a:r>
            <a:r>
              <a:rPr lang="en-GB" i="1" dirty="0">
                <a:solidFill>
                  <a:srgbClr val="B97A57"/>
                </a:solidFill>
              </a:rPr>
              <a:t>,</a:t>
            </a:r>
            <a:r>
              <a:rPr lang="en-GB" i="1" dirty="0">
                <a:solidFill>
                  <a:srgbClr val="A6BFDD"/>
                </a:solidFill>
              </a:rPr>
              <a:t> </a:t>
            </a:r>
            <a:r>
              <a:rPr lang="en-GB" i="1" dirty="0" err="1">
                <a:solidFill>
                  <a:srgbClr val="B97A57"/>
                </a:solidFill>
              </a:rPr>
              <a:t>Podujevo</a:t>
            </a:r>
            <a:r>
              <a:rPr lang="en-GB" i="1" dirty="0">
                <a:solidFill>
                  <a:srgbClr val="B97A57"/>
                </a:solidFill>
              </a:rPr>
              <a:t> </a:t>
            </a:r>
            <a:r>
              <a:rPr lang="en-GB" dirty="0"/>
              <a:t>and </a:t>
            </a:r>
            <a:r>
              <a:rPr lang="en-GB" i="1" dirty="0">
                <a:solidFill>
                  <a:srgbClr val="B97A57"/>
                </a:solidFill>
              </a:rPr>
              <a:t>Pristina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Engineering Consulting Services for the </a:t>
            </a:r>
            <a:r>
              <a:rPr lang="en-GB" i="1" dirty="0" err="1">
                <a:solidFill>
                  <a:srgbClr val="B97A57"/>
                </a:solidFill>
              </a:rPr>
              <a:t>Mitrovica</a:t>
            </a:r>
            <a:r>
              <a:rPr lang="en-GB" dirty="0"/>
              <a:t> Regional Water Company – Phase 2</a:t>
            </a:r>
          </a:p>
          <a:p>
            <a:pPr>
              <a:lnSpc>
                <a:spcPct val="200000"/>
              </a:lnSpc>
            </a:pPr>
            <a:r>
              <a:rPr lang="en-GB" dirty="0"/>
              <a:t>Institutional and Technical Support for the Water Supply System, </a:t>
            </a:r>
            <a:r>
              <a:rPr lang="en-GB" i="1" dirty="0" err="1">
                <a:solidFill>
                  <a:srgbClr val="B97A57"/>
                </a:solidFill>
              </a:rPr>
              <a:t>Mitrovica</a:t>
            </a:r>
            <a:endParaRPr lang="en-GB" i="1" dirty="0">
              <a:solidFill>
                <a:srgbClr val="B97A57"/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/>
              <a:t>Water Supply and Waste Water Programme South-West Kosovo VI – Phase 2</a:t>
            </a:r>
          </a:p>
          <a:p>
            <a:pPr indent="180000"/>
            <a:r>
              <a:rPr lang="en-GB" dirty="0"/>
              <a:t>(</a:t>
            </a:r>
            <a:r>
              <a:rPr lang="en-GB" i="1" dirty="0" err="1">
                <a:solidFill>
                  <a:srgbClr val="B97A57"/>
                </a:solidFill>
              </a:rPr>
              <a:t>Gjakova</a:t>
            </a:r>
            <a:r>
              <a:rPr lang="en-GB" i="1" dirty="0">
                <a:solidFill>
                  <a:srgbClr val="B97A57"/>
                </a:solidFill>
              </a:rPr>
              <a:t>,</a:t>
            </a:r>
            <a:r>
              <a:rPr lang="en-GB" i="1" dirty="0">
                <a:solidFill>
                  <a:srgbClr val="A6BFDD"/>
                </a:solidFill>
              </a:rPr>
              <a:t> </a:t>
            </a:r>
            <a:r>
              <a:rPr lang="en-GB" i="1" dirty="0" err="1">
                <a:solidFill>
                  <a:srgbClr val="B97A57"/>
                </a:solidFill>
              </a:rPr>
              <a:t>Peja</a:t>
            </a:r>
            <a:r>
              <a:rPr lang="en-GB" i="1" dirty="0">
                <a:solidFill>
                  <a:srgbClr val="B97A57"/>
                </a:solidFill>
              </a:rPr>
              <a:t>,</a:t>
            </a:r>
            <a:r>
              <a:rPr lang="en-GB" i="1" dirty="0">
                <a:solidFill>
                  <a:srgbClr val="A6BFDD"/>
                </a:solidFill>
              </a:rPr>
              <a:t> </a:t>
            </a:r>
            <a:r>
              <a:rPr lang="en-GB" i="1" dirty="0" err="1">
                <a:solidFill>
                  <a:srgbClr val="B97A57"/>
                </a:solidFill>
              </a:rPr>
              <a:t>Prizren</a:t>
            </a:r>
            <a:r>
              <a:rPr lang="en-GB" dirty="0"/>
              <a:t>, </a:t>
            </a:r>
            <a:r>
              <a:rPr lang="en-GB" i="1" dirty="0" err="1">
                <a:solidFill>
                  <a:srgbClr val="B97A57"/>
                </a:solidFill>
              </a:rPr>
              <a:t>Rahovec</a:t>
            </a:r>
            <a:r>
              <a:rPr lang="en-GB" dirty="0"/>
              <a:t>)</a:t>
            </a:r>
          </a:p>
          <a:p>
            <a:pPr>
              <a:lnSpc>
                <a:spcPct val="200000"/>
              </a:lnSpc>
            </a:pPr>
            <a:r>
              <a:rPr lang="en-GB" dirty="0"/>
              <a:t>Urban Water Supply Rehabilitation Programme V – Phase 2</a:t>
            </a:r>
          </a:p>
          <a:p>
            <a:pPr indent="180000"/>
            <a:r>
              <a:rPr lang="en-GB" dirty="0"/>
              <a:t>(</a:t>
            </a:r>
            <a:r>
              <a:rPr lang="en-GB" i="1" dirty="0" err="1">
                <a:solidFill>
                  <a:srgbClr val="B97A57"/>
                </a:solidFill>
              </a:rPr>
              <a:t>Klina</a:t>
            </a:r>
            <a:r>
              <a:rPr lang="en-GB" i="1" dirty="0">
                <a:solidFill>
                  <a:srgbClr val="B97A57"/>
                </a:solidFill>
              </a:rPr>
              <a:t>,</a:t>
            </a:r>
            <a:r>
              <a:rPr lang="en-GB" i="1" dirty="0">
                <a:solidFill>
                  <a:srgbClr val="A6BFDD"/>
                </a:solidFill>
              </a:rPr>
              <a:t> </a:t>
            </a:r>
            <a:r>
              <a:rPr lang="en-GB" i="1" dirty="0" err="1">
                <a:solidFill>
                  <a:srgbClr val="B97A57"/>
                </a:solidFill>
              </a:rPr>
              <a:t>Istog</a:t>
            </a:r>
            <a:r>
              <a:rPr lang="en-GB" i="1" dirty="0">
                <a:solidFill>
                  <a:srgbClr val="B97A57"/>
                </a:solidFill>
              </a:rPr>
              <a:t>,</a:t>
            </a:r>
            <a:r>
              <a:rPr lang="en-GB" i="1" dirty="0">
                <a:solidFill>
                  <a:srgbClr val="A6BFDD"/>
                </a:solidFill>
              </a:rPr>
              <a:t> </a:t>
            </a:r>
            <a:r>
              <a:rPr lang="en-GB" i="1" dirty="0" err="1">
                <a:solidFill>
                  <a:srgbClr val="B97A57"/>
                </a:solidFill>
              </a:rPr>
              <a:t>Peja</a:t>
            </a:r>
            <a:r>
              <a:rPr lang="en-GB" dirty="0"/>
              <a:t>, </a:t>
            </a:r>
            <a:r>
              <a:rPr lang="en-GB" i="1" dirty="0" err="1">
                <a:solidFill>
                  <a:srgbClr val="B97A57"/>
                </a:solidFill>
              </a:rPr>
              <a:t>Unik</a:t>
            </a:r>
            <a:r>
              <a:rPr lang="en-GB" dirty="0"/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343925" y="3893046"/>
            <a:ext cx="9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KOSOVO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8201" y="1585519"/>
            <a:ext cx="133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2015 – 2016</a:t>
            </a:r>
          </a:p>
          <a:p>
            <a:pPr>
              <a:lnSpc>
                <a:spcPct val="200000"/>
              </a:lnSpc>
            </a:pPr>
            <a:r>
              <a:rPr lang="en-GB" dirty="0"/>
              <a:t>2014 – 2016</a:t>
            </a:r>
          </a:p>
          <a:p>
            <a:pPr>
              <a:lnSpc>
                <a:spcPct val="200000"/>
              </a:lnSpc>
            </a:pPr>
            <a:r>
              <a:rPr lang="en-GB" dirty="0"/>
              <a:t>2010 – 2014</a:t>
            </a:r>
          </a:p>
          <a:p>
            <a:pPr>
              <a:lnSpc>
                <a:spcPct val="200000"/>
              </a:lnSpc>
            </a:pPr>
            <a:r>
              <a:rPr lang="en-GB" dirty="0"/>
              <a:t>2009 – 2013</a:t>
            </a:r>
          </a:p>
          <a:p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2009 – 2013</a:t>
            </a: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2170201" y="1537406"/>
            <a:ext cx="0" cy="3187434"/>
          </a:xfrm>
          <a:prstGeom prst="line">
            <a:avLst/>
          </a:prstGeom>
          <a:ln w="25400">
            <a:solidFill>
              <a:srgbClr val="B97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0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leak-detection-mai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5" r="-346"/>
          <a:stretch/>
        </p:blipFill>
        <p:spPr bwMode="auto">
          <a:xfrm>
            <a:off x="330772" y="320208"/>
            <a:ext cx="4320000" cy="29283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424" y="2060087"/>
            <a:ext cx="4320000" cy="27335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84" y="3748253"/>
            <a:ext cx="4320000" cy="2882301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284591812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84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/>
        </p:bldSub>
      </p:bldGraphic>
      <p:bldGraphic spid="3" grpId="2" uiExpand="1">
        <p:bldSub>
          <a:bldDgm/>
        </p:bldSub>
      </p:bldGraphic>
      <p:bldGraphic spid="3" grpId="3" uiExpand="1">
        <p:bldSub>
          <a:bldDgm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561" y="2055465"/>
            <a:ext cx="10668228" cy="44171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FOR HIGH NRW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1661929"/>
              </p:ext>
            </p:extLst>
          </p:nvPr>
        </p:nvGraphicFramePr>
        <p:xfrm>
          <a:off x="839788" y="2115753"/>
          <a:ext cx="5157787" cy="419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Inhaltsplatzhalt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39477391"/>
              </p:ext>
            </p:extLst>
          </p:nvPr>
        </p:nvGraphicFramePr>
        <p:xfrm>
          <a:off x="6172200" y="2115753"/>
          <a:ext cx="5183188" cy="419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425066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TECHNICAL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425066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INSTITUTIONAL</a:t>
            </a:r>
          </a:p>
        </p:txBody>
      </p:sp>
    </p:spTree>
    <p:extLst>
      <p:ext uri="{BB962C8B-B14F-4D97-AF65-F5344CB8AC3E}">
        <p14:creationId xmlns:p14="http://schemas.microsoft.com/office/powerpoint/2010/main" val="8270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7BCC1C-05F4-4687-9B61-EEA5710CF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447BCC1C-05F4-4687-9B61-EEA5710CF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graphicEl>
                                              <a:dgm id="{447BCC1C-05F4-4687-9B61-EEA5710CF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26BD47-AADE-44CE-93B5-302A73B85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B326BD47-AADE-44CE-93B5-302A73B85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B326BD47-AADE-44CE-93B5-302A73B85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7BF170A-31E3-42D2-8F96-AD4BC6C6E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17BF170A-31E3-42D2-8F96-AD4BC6C6E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17BF170A-31E3-42D2-8F96-AD4BC6C6E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775225-B4EB-4DCD-BA6F-DCAF0F1CE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46775225-B4EB-4DCD-BA6F-DCAF0F1CE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46775225-B4EB-4DCD-BA6F-DCAF0F1CE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FEF3D6-CB9B-42CC-9B4B-CFC53397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A8FEF3D6-CB9B-42CC-9B4B-CFC53397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A8FEF3D6-CB9B-42CC-9B4B-CFC53397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8124CE-990E-496B-9467-E74B3E446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198124CE-990E-496B-9467-E74B3E446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198124CE-990E-496B-9467-E74B3E446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2BB7F2-21F7-4CDF-8021-F2A67F4B2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B62BB7F2-21F7-4CDF-8021-F2A67F4B2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B62BB7F2-21F7-4CDF-8021-F2A67F4B2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8F226EF-CFE2-4563-BBE2-042145A0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C8F226EF-CFE2-4563-BBE2-042145A0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C8F226EF-CFE2-4563-BBE2-042145A0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CD68886-AB82-4C6A-A9CE-848AC99B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0CD68886-AB82-4C6A-A9CE-848AC99B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0CD68886-AB82-4C6A-A9CE-848AC99B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C423C7C-E448-4E28-B976-55F1D82BB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graphicEl>
                                              <a:dgm id="{3C423C7C-E448-4E28-B976-55F1D82BB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graphicEl>
                                              <a:dgm id="{3C423C7C-E448-4E28-B976-55F1D82BB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89F48B4-7244-4395-9CEF-838245CA9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graphicEl>
                                              <a:dgm id="{A89F48B4-7244-4395-9CEF-838245CA9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graphicEl>
                                              <a:dgm id="{A89F48B4-7244-4395-9CEF-838245CA9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4D828E-DD53-44D6-AAB5-47CAB654F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graphicEl>
                                              <a:dgm id="{654D828E-DD53-44D6-AAB5-47CAB654F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>
                                            <p:graphicEl>
                                              <a:dgm id="{654D828E-DD53-44D6-AAB5-47CAB654F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B87DC30-4D94-4DDC-A748-23FD01B7C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graphicEl>
                                              <a:dgm id="{CB87DC30-4D94-4DDC-A748-23FD01B7C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graphicEl>
                                              <a:dgm id="{CB87DC30-4D94-4DDC-A748-23FD01B7C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850B51-77DE-420A-AE52-FC70281CA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graphicEl>
                                              <a:dgm id="{D8850B51-77DE-420A-AE52-FC70281CA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graphicEl>
                                              <a:dgm id="{D8850B51-77DE-420A-AE52-FC70281CA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C37B78-360F-49C4-8051-E3C860150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graphicEl>
                                              <a:dgm id="{B6C37B78-360F-49C4-8051-E3C860150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>
                                            <p:graphicEl>
                                              <a:dgm id="{B6C37B78-360F-49C4-8051-E3C860150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2A6929-4984-4AFA-9C69-6FF854D7B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>
                                            <p:graphicEl>
                                              <a:dgm id="{C32A6929-4984-4AFA-9C69-6FF854D7B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>
                                            <p:graphicEl>
                                              <a:dgm id="{C32A6929-4984-4AFA-9C69-6FF854D7B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53D1049-F00D-4341-A5E6-0167972C8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>
                                            <p:graphicEl>
                                              <a:dgm id="{453D1049-F00D-4341-A5E6-0167972C8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>
                                            <p:graphicEl>
                                              <a:dgm id="{453D1049-F00D-4341-A5E6-0167972C8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1938B95-2BC0-4993-9D13-CCDB7F03F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>
                                            <p:graphicEl>
                                              <a:dgm id="{11938B95-2BC0-4993-9D13-CCDB7F03F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>
                                            <p:graphicEl>
                                              <a:dgm id="{11938B95-2BC0-4993-9D13-CCDB7F03F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2F0DA0-CA9B-40AB-AB38-05CDEC70D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>
                                            <p:graphicEl>
                                              <a:dgm id="{D22F0DA0-CA9B-40AB-AB38-05CDEC70D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">
                                            <p:graphicEl>
                                              <a:dgm id="{D22F0DA0-CA9B-40AB-AB38-05CDEC70D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9">
                                            <p:graphicEl>
                                              <a:dgm id="{0CD68886-AB82-4C6A-A9CE-848AC99B8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CD68886-AB82-4C6A-A9CE-848AC99B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9">
                                            <p:graphicEl>
                                              <a:dgm id="{C8F226EF-CFE2-4563-BBE2-042145A09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8F226EF-CFE2-4563-BBE2-042145A0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9">
                                            <p:graphicEl>
                                              <a:dgm id="{B62BB7F2-21F7-4CDF-8021-F2A67F4B2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2BB7F2-21F7-4CDF-8021-F2A67F4B2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9">
                                            <p:graphicEl>
                                              <a:dgm id="{198124CE-990E-496B-9467-E74B3E446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8124CE-990E-496B-9467-E74B3E446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9">
                                            <p:graphicEl>
                                              <a:dgm id="{A8FEF3D6-CB9B-42CC-9B4B-CFC53397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FEF3D6-CB9B-42CC-9B4B-CFC53397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9">
                                            <p:graphicEl>
                                              <a:dgm id="{46775225-B4EB-4DCD-BA6F-DCAF0F1CEB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775225-B4EB-4DCD-BA6F-DCAF0F1CE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9">
                                            <p:graphicEl>
                                              <a:dgm id="{17BF170A-31E3-42D2-8F96-AD4BC6C6E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7BF170A-31E3-42D2-8F96-AD4BC6C6E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B326BD47-AADE-44CE-93B5-302A73B85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26BD47-AADE-44CE-93B5-302A73B85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9">
                                            <p:graphicEl>
                                              <a:dgm id="{447BCC1C-05F4-4687-9B61-EEA5710CF6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7BCC1C-05F4-4687-9B61-EEA5710CF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10">
                                            <p:graphicEl>
                                              <a:dgm id="{D22F0DA0-CA9B-40AB-AB38-05CDEC70D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2F0DA0-CA9B-40AB-AB38-05CDEC70D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>
                                            <p:graphicEl>
                                              <a:dgm id="{11938B95-2BC0-4993-9D13-CCDB7F03F1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1938B95-2BC0-4993-9D13-CCDB7F03F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10">
                                            <p:graphicEl>
                                              <a:dgm id="{453D1049-F00D-4341-A5E6-0167972C8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53D1049-F00D-4341-A5E6-0167972C8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0">
                                            <p:graphicEl>
                                              <a:dgm id="{C32A6929-4984-4AFA-9C69-6FF854D7B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2A6929-4984-4AFA-9C69-6FF854D7B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10">
                                            <p:graphicEl>
                                              <a:dgm id="{B6C37B78-360F-49C4-8051-E3C860150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C37B78-360F-49C4-8051-E3C860150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10">
                                            <p:graphicEl>
                                              <a:dgm id="{D8850B51-77DE-420A-AE52-FC70281CA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850B51-77DE-420A-AE52-FC70281CA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10">
                                            <p:graphicEl>
                                              <a:dgm id="{CB87DC30-4D94-4DDC-A748-23FD01B7C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B87DC30-4D94-4DDC-A748-23FD01B7C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10">
                                            <p:graphicEl>
                                              <a:dgm id="{654D828E-DD53-44D6-AAB5-47CAB654F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4D828E-DD53-44D6-AAB5-47CAB654F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10">
                                            <p:graphicEl>
                                              <a:dgm id="{A89F48B4-7244-4395-9CEF-838245CA92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89F48B4-7244-4395-9CEF-838245CA9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0">
                                            <p:graphicEl>
                                              <a:dgm id="{3C423C7C-E448-4E28-B976-55F1D82BB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C423C7C-E448-4E28-B976-55F1D82BB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9" grpId="0">
        <p:bldSub>
          <a:bldDgm bld="lvlAtOnce"/>
        </p:bldSub>
      </p:bldGraphic>
      <p:bldGraphic spid="9" grpId="1" uiExpand="1">
        <p:bldSub>
          <a:bldDgm bld="lvlAtOnce" rev="1"/>
        </p:bldSub>
      </p:bldGraphic>
      <p:bldGraphic spid="10" grpId="0">
        <p:bldSub>
          <a:bldDgm bld="lvlAtOnce"/>
        </p:bldSub>
      </p:bldGraphic>
      <p:bldGraphic spid="10" grpId="1" uiExpand="1">
        <p:bldSub>
          <a:bldDgm bld="lvlAtOnce" rev="1"/>
        </p:bldSub>
      </p:bldGraphic>
      <p:bldP spid="7" grpId="0" build="p"/>
      <p:bldP spid="7" grpId="1" build="p"/>
      <p:bldP spid="8" grpId="0" build="p"/>
      <p:bldP spid="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L5000_Grupp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363" y="3754304"/>
            <a:ext cx="3388299" cy="30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184004"/>
            <a:ext cx="4297407" cy="248571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955446059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718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/>
        </p:bldSub>
      </p:bldGraphic>
      <p:bldGraphic spid="3" grpId="2" uiExpand="1">
        <p:bldSub>
          <a:bldDgm/>
        </p:bldSub>
      </p:bldGraphic>
      <p:bldGraphic spid="3" grpId="3" uiExpand="1">
        <p:bldSub>
          <a:bldDgm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</a:t>
            </a:r>
            <a:endParaRPr lang="en-GB" i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425066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TECHNICAL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50111292"/>
              </p:ext>
            </p:extLst>
          </p:nvPr>
        </p:nvGraphicFramePr>
        <p:xfrm>
          <a:off x="839788" y="2115754"/>
          <a:ext cx="5157787" cy="407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425066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INSTITUTIONAL</a:t>
            </a: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02815642"/>
              </p:ext>
            </p:extLst>
          </p:nvPr>
        </p:nvGraphicFramePr>
        <p:xfrm>
          <a:off x="6172200" y="2115754"/>
          <a:ext cx="5183188" cy="407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511" y="2115754"/>
            <a:ext cx="3214064" cy="22049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075" y="365124"/>
            <a:ext cx="19050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Graphic spid="7" grpId="0">
        <p:bldAsOne/>
      </p:bldGraphic>
      <p:bldGraphic spid="7" grpId="1">
        <p:bldAsOne/>
      </p:bldGraphic>
      <p:bldP spid="5" grpId="0" build="p"/>
      <p:bldP spid="5" grpId="1" build="p"/>
      <p:bldGraphic spid="8" grpId="0">
        <p:bldAsOne/>
      </p:bldGraphic>
      <p:bldGraphic spid="8" grpId="1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-7470"/>
            <a:ext cx="12178748" cy="6865470"/>
          </a:xfrm>
          <a:prstGeom prst="rect">
            <a:avLst/>
          </a:prstGeom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804758884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" name="Grafik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71" y="66675"/>
            <a:ext cx="2032258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8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/>
        </p:bldSub>
      </p:bldGraphic>
      <p:bldGraphic spid="3" grpId="2" uiExpand="1">
        <p:bldSub>
          <a:bldDgm/>
        </p:bldSub>
      </p:bldGraphic>
      <p:bldGraphic spid="3" grpId="3" uiExpand="1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8000"/>
          </a:xfrm>
        </p:spPr>
        <p:txBody>
          <a:bodyPr anchor="t">
            <a:normAutofit fontScale="90000"/>
          </a:bodyPr>
          <a:lstStyle/>
          <a:p>
            <a:r>
              <a:rPr lang="en-GB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 Building for NRW in SEE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Dipl.-Ing. Andreas Lutschounig</a:t>
            </a: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1524000" y="5578679"/>
            <a:ext cx="9144000" cy="507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Vienna, 13</a:t>
            </a:r>
            <a:r>
              <a:rPr lang="en-GB" baseline="30000" dirty="0"/>
              <a:t>th</a:t>
            </a:r>
            <a:r>
              <a:rPr lang="en-GB" dirty="0"/>
              <a:t> May 2016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2310363"/>
            <a:ext cx="9144000" cy="118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5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GB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Effort Pay Off?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396" y="4513316"/>
            <a:ext cx="2030144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rev="1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CAPACITY BUILDING</a:t>
            </a: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51080"/>
              </p:ext>
            </p:extLst>
          </p:nvPr>
        </p:nvGraphicFramePr>
        <p:xfrm>
          <a:off x="838200" y="1690682"/>
          <a:ext cx="10515601" cy="4726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525">
                  <a:extLst>
                    <a:ext uri="{9D8B030D-6E8A-4147-A177-3AD203B41FA5}">
                      <a16:colId xmlns:a16="http://schemas.microsoft.com/office/drawing/2014/main" val="2721418869"/>
                    </a:ext>
                  </a:extLst>
                </a:gridCol>
                <a:gridCol w="4300538">
                  <a:extLst>
                    <a:ext uri="{9D8B030D-6E8A-4147-A177-3AD203B41FA5}">
                      <a16:colId xmlns:a16="http://schemas.microsoft.com/office/drawing/2014/main" val="366240226"/>
                    </a:ext>
                  </a:extLst>
                </a:gridCol>
                <a:gridCol w="4300538">
                  <a:extLst>
                    <a:ext uri="{9D8B030D-6E8A-4147-A177-3AD203B41FA5}">
                      <a16:colId xmlns:a16="http://schemas.microsoft.com/office/drawing/2014/main" val="1177349902"/>
                    </a:ext>
                  </a:extLst>
                </a:gridCol>
              </a:tblGrid>
              <a:tr h="450401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TECHNICAL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INSTITUTIONAL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806653"/>
                  </a:ext>
                </a:extLst>
              </a:tr>
              <a:tr h="79900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Analysis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Mapping,</a:t>
                      </a:r>
                      <a:r>
                        <a:rPr lang="en-GB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NRW, hydraulic modelling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Asset valuation, organisation</a:t>
                      </a:r>
                      <a:r>
                        <a:rPr lang="en-GB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chart, job descriptions, borrowing capacity</a:t>
                      </a:r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456405"/>
                  </a:ext>
                </a:extLst>
              </a:tr>
              <a:tr h="8675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Concepts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O&amp;M, NRW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Tariffs, commercial procedures, loan repayment, cost accounting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795108"/>
                  </a:ext>
                </a:extLst>
              </a:tr>
              <a:tr h="8675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Trainings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Leak</a:t>
                      </a:r>
                      <a:r>
                        <a:rPr lang="en-GB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Detection (LD), NRW, GIS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Human resources</a:t>
                      </a:r>
                      <a:r>
                        <a:rPr lang="en-GB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management, public awareness and customer relationship,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178681"/>
                  </a:ext>
                </a:extLst>
              </a:tr>
              <a:tr h="8675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NRW, O&amp;M, GIS, d</a:t>
                      </a:r>
                      <a:r>
                        <a:rPr lang="en-GB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esign, tendering, contracting,</a:t>
                      </a:r>
                      <a:r>
                        <a:rPr lang="en-GB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construction supervision, 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Legal aspects (SLA), tariffs,</a:t>
                      </a:r>
                      <a:r>
                        <a:rPr lang="en-GB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organisation chart, job descriptions, asset valuation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685319"/>
                  </a:ext>
                </a:extLst>
              </a:tr>
              <a:tr h="867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Procurements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LD equipment, GIS and hydraulic modelling hard- and software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Billing, accounting, MIS a</a:t>
                      </a:r>
                      <a:r>
                        <a:rPr lang="en-GB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nd benchmarking hard- and software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165140"/>
                  </a:ext>
                </a:extLst>
              </a:tr>
            </a:tbl>
          </a:graphicData>
        </a:graphic>
      </p:graphicFrame>
      <p:pic>
        <p:nvPicPr>
          <p:cNvPr id="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203" y="2520827"/>
            <a:ext cx="1838499" cy="13048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702" y="168330"/>
            <a:ext cx="1905000" cy="17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509" y="3806149"/>
            <a:ext cx="4320000" cy="272571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42" y="2186149"/>
            <a:ext cx="4320000" cy="32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02" y="835275"/>
            <a:ext cx="4320000" cy="2734468"/>
          </a:xfrm>
          <a:prstGeom prst="rect">
            <a:avLst/>
          </a:prstGeom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857260160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89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/>
        </p:bldSub>
      </p:bldGraphic>
      <p:bldGraphic spid="3" grpId="2" uiExpand="1">
        <p:bldSub>
          <a:bldDgm/>
        </p:bldSub>
      </p:bldGraphic>
      <p:bldGraphic spid="3" grpId="3" uiExpand="1">
        <p:bldSub>
          <a:bldDgm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ACHIEVEMENTS</a:t>
            </a:r>
            <a:endParaRPr lang="en-GB" i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425066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TECHNICAL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6039336"/>
              </p:ext>
            </p:extLst>
          </p:nvPr>
        </p:nvGraphicFramePr>
        <p:xfrm>
          <a:off x="839788" y="2115755"/>
          <a:ext cx="5157787" cy="28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425066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INSTITUTIONAL</a:t>
            </a:r>
          </a:p>
        </p:txBody>
      </p:sp>
      <p:graphicFrame>
        <p:nvGraphicFramePr>
          <p:cNvPr id="11" name="Inhaltsplatzhalt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62778707"/>
              </p:ext>
            </p:extLst>
          </p:nvPr>
        </p:nvGraphicFramePr>
        <p:xfrm>
          <a:off x="6172200" y="2115753"/>
          <a:ext cx="5183188" cy="369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839789" y="580575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REDUCED NON-REVENUE WATER LEVEL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63" y="249237"/>
            <a:ext cx="2076450" cy="15573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88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Graphic spid="7" grpId="0">
        <p:bldAsOne/>
      </p:bldGraphic>
      <p:bldGraphic spid="7" grpId="1">
        <p:bldAsOne/>
      </p:bldGraphic>
      <p:bldP spid="5" grpId="0" build="p"/>
      <p:bldP spid="5" grpId="1" build="p"/>
      <p:bldGraphic spid="11" grpId="0">
        <p:bldAsOne/>
      </p:bldGraphic>
      <p:bldGraphic spid="11" grpId="1">
        <p:bldAsOne/>
      </p:bldGraphic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424" y="1514027"/>
            <a:ext cx="5760000" cy="38256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36" y="373464"/>
            <a:ext cx="4320000" cy="28692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612" y="4122052"/>
            <a:ext cx="4320000" cy="2435294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415880068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07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/>
        </p:bldSub>
      </p:bldGraphic>
      <p:bldGraphic spid="3" grpId="2" uiExpand="1">
        <p:bldSub>
          <a:bldDgm/>
        </p:bldSub>
      </p:bldGraphic>
      <p:bldGraphic spid="3" grpId="3" uiExpand="1">
        <p:bldSub>
          <a:bldDgm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Rechteck 2"/>
          <p:cNvSpPr/>
          <p:nvPr/>
        </p:nvSpPr>
        <p:spPr>
          <a:xfrm>
            <a:off x="838200" y="1690688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200" b="1" i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the Effort pay off?</a:t>
            </a:r>
            <a:endParaRPr lang="en-GB" sz="8200" dirty="0">
              <a:solidFill>
                <a:srgbClr val="FF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38200" y="3044905"/>
            <a:ext cx="105156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i="1" cap="sm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</a:t>
            </a:r>
            <a:endParaRPr lang="en-GB" sz="1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8200" y="4906953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200" b="1" i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but…</a:t>
            </a:r>
            <a:endParaRPr lang="en-GB" sz="8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413892"/>
            <a:ext cx="10515600" cy="1228028"/>
          </a:xfrm>
        </p:spPr>
        <p:txBody>
          <a:bodyPr wrap="square">
            <a:spAutoFit/>
          </a:bodyPr>
          <a:lstStyle/>
          <a:p>
            <a:r>
              <a:rPr lang="en-GB" sz="8200" b="1" i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you will need…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780208"/>
              </p:ext>
            </p:extLst>
          </p:nvPr>
        </p:nvGraphicFramePr>
        <p:xfrm>
          <a:off x="4637314" y="1641920"/>
          <a:ext cx="6716486" cy="476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3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3048DC-6817-4F03-A8E4-B4A2B2F81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493048DC-6817-4F03-A8E4-B4A2B2F81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37427-1B7A-484E-8138-DE286B9C4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A6F37427-1B7A-484E-8138-DE286B9C4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190F56-2C3D-4B83-B9CD-F809D8C4D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dgm id="{1D190F56-2C3D-4B83-B9CD-F809D8C4D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6715FB-C8E8-4EE0-A91D-92EF8F1B4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9B6715FB-C8E8-4EE0-A91D-92EF8F1B4A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492805-9701-41BC-8C36-096C82A99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7">
                                            <p:graphicEl>
                                              <a:dgm id="{66492805-9701-41BC-8C36-096C82A99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7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257471204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261257" y="351692"/>
            <a:ext cx="339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1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39926311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61257" y="351692"/>
            <a:ext cx="339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62164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503591179"/>
              </p:ext>
            </p:extLst>
          </p:nvPr>
        </p:nvGraphicFramePr>
        <p:xfrm>
          <a:off x="128187" y="85458"/>
          <a:ext cx="11938475" cy="66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61257" y="351692"/>
            <a:ext cx="339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8118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59E5B-96DB-4C91-8D80-514B93EA6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0D0F-4787-434F-91BB-C5053FD7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FEA448-2D1B-4CA7-808C-69F988C50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C3A64-DF9A-4C75-A43B-273DC67F7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1456F-A995-4752-AD0B-27E5D72C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A4E09-380C-4EB2-9D02-A25369AF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  <p:bldGraphic spid="3" grpId="1" uiExpand="1">
        <p:bldSub>
          <a:bldDgm rev="1"/>
        </p:bldSub>
      </p:bldGraphic>
      <p:bldGraphic spid="3" grpId="2" uiExpand="1">
        <p:bldSub>
          <a:bldDgm/>
        </p:bldSub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SETEC Engineering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7700" y="1825625"/>
            <a:ext cx="3812875" cy="435133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3" name="Inhaltsplatzhalt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1157679"/>
              </p:ext>
            </p:extLst>
          </p:nvPr>
        </p:nvGraphicFramePr>
        <p:xfrm>
          <a:off x="4733925" y="1825625"/>
          <a:ext cx="66198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94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SETEC Engineering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7700" y="1825625"/>
            <a:ext cx="3812875" cy="435133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3" name="Inhaltsplatzhalter 2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733925" y="1825625"/>
          <a:ext cx="66198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13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97A0CD-930A-4E0A-AC80-D03FE42E8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B288FE-DE9B-45F3-B6EB-47FAA85DC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A7339-1A60-4202-9420-E87C5DA10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521B23-D824-4A90-881F-40D68C531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BD9477-401E-428B-8FDA-9225478E4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BC2458-9AA7-40E7-8234-6FF06A86E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E47503-33FD-4BBF-832F-6D23704A4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3C0C3F-2973-43AC-8C97-B2AA90B2E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 rev="1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940" y="669925"/>
            <a:ext cx="4905488" cy="612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143417" y="1995488"/>
            <a:ext cx="1549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BOSNIA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HERZEGOVINA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386822" y="235939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SERBIA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343925" y="3893046"/>
            <a:ext cx="9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KOSOVO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62317" y="4697432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MACEDONIA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823847" y="5562067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ALBANIA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SETEC Engineering in SEE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4079309"/>
              </p:ext>
            </p:extLst>
          </p:nvPr>
        </p:nvGraphicFramePr>
        <p:xfrm>
          <a:off x="838200" y="1045029"/>
          <a:ext cx="6957964" cy="5312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91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" grpId="0"/>
      <p:bldGraphic spid="3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940" y="669925"/>
            <a:ext cx="4905488" cy="612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143417" y="1995488"/>
            <a:ext cx="1549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BOSNIA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HERZEGOVINA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386822" y="235939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SERBIA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343925" y="3893046"/>
            <a:ext cx="9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KOSOVO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62317" y="4697432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MACEDONIA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823847" y="5562067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ALBANIA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SETEC Engineering in SEE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655472429"/>
              </p:ext>
            </p:extLst>
          </p:nvPr>
        </p:nvGraphicFramePr>
        <p:xfrm>
          <a:off x="838200" y="1045029"/>
          <a:ext cx="6957964" cy="5312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49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AEBC4B-2273-4CB6-98B7-3F1DE874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FD1EFF-2346-441A-8C89-FF933CC76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3DDA0A-BEE7-4353-973F-4FDDF5E4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B8E053-DEAE-4076-8265-9EE33FEAD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A33F63-9A5E-4D62-A300-E14F205DB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" grpId="0"/>
      <p:bldGraphic spid="3" grpId="0" uiExpand="1">
        <p:bldSub>
          <a:bldDgm bld="lvlOne" rev="1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Breitbild</PresentationFormat>
  <Paragraphs>302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Capacity Building for NRW in SEE </vt:lpstr>
      <vt:lpstr>Capacity Building for NRW in SEE </vt:lpstr>
      <vt:lpstr>PowerPoint-Präsentation</vt:lpstr>
      <vt:lpstr>PowerPoint-Präsentation</vt:lpstr>
      <vt:lpstr>PowerPoint-Präsentation</vt:lpstr>
      <vt:lpstr>SETEC Engineering</vt:lpstr>
      <vt:lpstr>SETEC Engineering</vt:lpstr>
      <vt:lpstr>SETEC Engineering in SEE</vt:lpstr>
      <vt:lpstr>SETEC Engineering in SEE</vt:lpstr>
      <vt:lpstr>Albania</vt:lpstr>
      <vt:lpstr>Bosnia and Herzegovina</vt:lpstr>
      <vt:lpstr>Serbia</vt:lpstr>
      <vt:lpstr>Macedonia</vt:lpstr>
      <vt:lpstr>Kosovo</vt:lpstr>
      <vt:lpstr>PowerPoint-Präsentation</vt:lpstr>
      <vt:lpstr>CAUSES FOR HIGH NRW</vt:lpstr>
      <vt:lpstr>PowerPoint-Präsentation</vt:lpstr>
      <vt:lpstr>TASKS</vt:lpstr>
      <vt:lpstr>PowerPoint-Präsentation</vt:lpstr>
      <vt:lpstr>CAPACITY BUILDING</vt:lpstr>
      <vt:lpstr>PowerPoint-Präsentation</vt:lpstr>
      <vt:lpstr>ACHIEVEMENTS</vt:lpstr>
      <vt:lpstr>PowerPoint-Präsentation</vt:lpstr>
      <vt:lpstr>CONCLUSION</vt:lpstr>
      <vt:lpstr>you will need…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Tinseau Catherine, Dipl.-Ing.</dc:creator>
  <cp:lastModifiedBy>Andreas Lutschounig</cp:lastModifiedBy>
  <cp:revision>152</cp:revision>
  <cp:lastPrinted>2016-05-03T14:27:19Z</cp:lastPrinted>
  <dcterms:created xsi:type="dcterms:W3CDTF">2016-04-21T14:15:06Z</dcterms:created>
  <dcterms:modified xsi:type="dcterms:W3CDTF">2016-05-04T12:06:01Z</dcterms:modified>
</cp:coreProperties>
</file>