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91" r:id="rId1"/>
  </p:sldMasterIdLst>
  <p:notesMasterIdLst>
    <p:notesMasterId r:id="rId16"/>
  </p:notesMasterIdLst>
  <p:handoutMasterIdLst>
    <p:handoutMasterId r:id="rId17"/>
  </p:handoutMasterIdLst>
  <p:sldIdLst>
    <p:sldId id="276" r:id="rId2"/>
    <p:sldId id="279" r:id="rId3"/>
    <p:sldId id="286" r:id="rId4"/>
    <p:sldId id="299" r:id="rId5"/>
    <p:sldId id="278" r:id="rId6"/>
    <p:sldId id="305" r:id="rId7"/>
    <p:sldId id="306" r:id="rId8"/>
    <p:sldId id="291" r:id="rId9"/>
    <p:sldId id="301" r:id="rId10"/>
    <p:sldId id="300" r:id="rId11"/>
    <p:sldId id="283" r:id="rId12"/>
    <p:sldId id="295" r:id="rId13"/>
    <p:sldId id="288" r:id="rId14"/>
    <p:sldId id="280" r:id="rId15"/>
  </p:sldIdLst>
  <p:sldSz cx="9144000" cy="6858000" type="screen4x3"/>
  <p:notesSz cx="67945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E1DA68-A79E-4222-9F91-EA85FF16A35F}">
          <p14:sldIdLst>
            <p14:sldId id="276"/>
            <p14:sldId id="279"/>
            <p14:sldId id="286"/>
            <p14:sldId id="299"/>
            <p14:sldId id="278"/>
            <p14:sldId id="305"/>
            <p14:sldId id="306"/>
            <p14:sldId id="291"/>
            <p14:sldId id="301"/>
            <p14:sldId id="300"/>
            <p14:sldId id="283"/>
            <p14:sldId id="295"/>
            <p14:sldId id="288"/>
            <p14:sldId id="280"/>
          </p14:sldIdLst>
        </p14:section>
        <p14:section name="Untitled Section" id="{178A8D33-B789-4985-A109-DAB83AEC8AB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C80F0F"/>
    <a:srgbClr val="6E6452"/>
    <a:srgbClr val="E5DBA1"/>
    <a:srgbClr val="BABA93"/>
    <a:srgbClr val="BABB93"/>
    <a:srgbClr val="DEDEAF"/>
    <a:srgbClr val="99999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2" autoAdjust="0"/>
    <p:restoredTop sz="92319" autoAdjust="0"/>
  </p:normalViewPr>
  <p:slideViewPr>
    <p:cSldViewPr snapToGrid="0">
      <p:cViewPr varScale="1">
        <p:scale>
          <a:sx n="65" d="100"/>
          <a:sy n="65" d="100"/>
        </p:scale>
        <p:origin x="1686" y="6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250" dirty="0"/>
              <a:t>The project partners-Volume (m</a:t>
            </a:r>
            <a:r>
              <a:rPr lang="en-GB" sz="1250" baseline="30000" dirty="0"/>
              <a:t>3</a:t>
            </a:r>
            <a:r>
              <a:rPr lang="en-GB" sz="1250" dirty="0"/>
              <a:t>) of Water produced, Sold, NRW</a:t>
            </a:r>
            <a:r>
              <a:rPr lang="en-GB" sz="1250" baseline="0" dirty="0"/>
              <a:t>;  NRW (%) - 2014</a:t>
            </a:r>
            <a:endParaRPr lang="en-GB" sz="125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'Gostivar P, S, NRW, %'!$A$2</c:f>
              <c:strCache>
                <c:ptCount val="1"/>
                <c:pt idx="0">
                  <c:v>Water Produced (m3)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'Gostivar P, S, NRW, %'!$B$1:$D$1</c:f>
              <c:strCache>
                <c:ptCount val="3"/>
                <c:pt idx="0">
                  <c:v>Velika Kladusha</c:v>
                </c:pt>
                <c:pt idx="1">
                  <c:v>Lipjan </c:v>
                </c:pt>
                <c:pt idx="2">
                  <c:v>Kochani</c:v>
                </c:pt>
              </c:strCache>
            </c:strRef>
          </c:cat>
          <c:val>
            <c:numRef>
              <c:f>'Gostivar P, S, NRW, %'!$B$2:$D$2</c:f>
              <c:numCache>
                <c:formatCode>#,##0</c:formatCode>
                <c:ptCount val="3"/>
                <c:pt idx="0" formatCode="General">
                  <c:v>3750997</c:v>
                </c:pt>
                <c:pt idx="1">
                  <c:v>1890870</c:v>
                </c:pt>
                <c:pt idx="2" formatCode="General">
                  <c:v>4457710</c:v>
                </c:pt>
              </c:numCache>
            </c:numRef>
          </c:val>
        </c:ser>
        <c:ser>
          <c:idx val="0"/>
          <c:order val="1"/>
          <c:tx>
            <c:strRef>
              <c:f>'Gostivar P, S, NRW, %'!$A$3</c:f>
              <c:strCache>
                <c:ptCount val="1"/>
                <c:pt idx="0">
                  <c:v>Water Sold (m3)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strRef>
              <c:f>'Gostivar P, S, NRW, %'!$B$1:$D$1</c:f>
              <c:strCache>
                <c:ptCount val="3"/>
                <c:pt idx="0">
                  <c:v>Velika Kladusha</c:v>
                </c:pt>
                <c:pt idx="1">
                  <c:v>Lipjan </c:v>
                </c:pt>
                <c:pt idx="2">
                  <c:v>Kochani</c:v>
                </c:pt>
              </c:strCache>
            </c:strRef>
          </c:cat>
          <c:val>
            <c:numRef>
              <c:f>'Gostivar P, S, NRW, %'!$B$3:$D$3</c:f>
              <c:numCache>
                <c:formatCode>General</c:formatCode>
                <c:ptCount val="3"/>
                <c:pt idx="0">
                  <c:v>1681449</c:v>
                </c:pt>
                <c:pt idx="1">
                  <c:v>854470</c:v>
                </c:pt>
                <c:pt idx="2">
                  <c:v>1517660</c:v>
                </c:pt>
              </c:numCache>
            </c:numRef>
          </c:val>
        </c:ser>
        <c:ser>
          <c:idx val="2"/>
          <c:order val="2"/>
          <c:tx>
            <c:strRef>
              <c:f>'Gostivar P, S, NRW, %'!$A$4</c:f>
              <c:strCache>
                <c:ptCount val="1"/>
                <c:pt idx="0">
                  <c:v>Non Revenue Water (m3)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'Gostivar P, S, NRW, %'!$B$1:$D$1</c:f>
              <c:strCache>
                <c:ptCount val="3"/>
                <c:pt idx="0">
                  <c:v>Velika Kladusha</c:v>
                </c:pt>
                <c:pt idx="1">
                  <c:v>Lipjan </c:v>
                </c:pt>
                <c:pt idx="2">
                  <c:v>Kochani</c:v>
                </c:pt>
              </c:strCache>
            </c:strRef>
          </c:cat>
          <c:val>
            <c:numRef>
              <c:f>'Gostivar P, S, NRW, %'!$B$4:$D$4</c:f>
              <c:numCache>
                <c:formatCode>General</c:formatCode>
                <c:ptCount val="3"/>
                <c:pt idx="0" formatCode="#,##0">
                  <c:v>2004548</c:v>
                </c:pt>
                <c:pt idx="1">
                  <c:v>1036400</c:v>
                </c:pt>
                <c:pt idx="2">
                  <c:v>2940050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41426720"/>
        <c:axId val="-1641415840"/>
      </c:barChart>
      <c:lineChart>
        <c:grouping val="standard"/>
        <c:varyColors val="0"/>
        <c:ser>
          <c:idx val="3"/>
          <c:order val="3"/>
          <c:tx>
            <c:strRef>
              <c:f>'Gostivar P, S, NRW, %'!$A$5</c:f>
              <c:strCache>
                <c:ptCount val="1"/>
                <c:pt idx="0">
                  <c:v>NRW (%)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3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'Gostivar P, S, NRW, %'!$B$1:$D$1</c:f>
              <c:strCache>
                <c:ptCount val="3"/>
                <c:pt idx="0">
                  <c:v>Velika Kladusha</c:v>
                </c:pt>
                <c:pt idx="1">
                  <c:v>Lipjan </c:v>
                </c:pt>
                <c:pt idx="2">
                  <c:v>Kochani</c:v>
                </c:pt>
              </c:strCache>
            </c:strRef>
          </c:cat>
          <c:val>
            <c:numRef>
              <c:f>'Gostivar P, S, NRW, %'!$B$5:$D$5</c:f>
              <c:numCache>
                <c:formatCode>General</c:formatCode>
                <c:ptCount val="3"/>
                <c:pt idx="0">
                  <c:v>53.4</c:v>
                </c:pt>
                <c:pt idx="1">
                  <c:v>54.81</c:v>
                </c:pt>
                <c:pt idx="2">
                  <c:v>65.95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41422368"/>
        <c:axId val="-1641415296"/>
      </c:lineChart>
      <c:catAx>
        <c:axId val="-16414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1641415840"/>
        <c:crosses val="autoZero"/>
        <c:auto val="1"/>
        <c:lblAlgn val="ctr"/>
        <c:lblOffset val="100"/>
        <c:noMultiLvlLbl val="0"/>
      </c:catAx>
      <c:valAx>
        <c:axId val="-1641415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/>
                  <a:t>Produced;</a:t>
                </a:r>
                <a:r>
                  <a:rPr lang="en-GB" sz="1200" baseline="0" dirty="0"/>
                  <a:t> Sold; Non Revenue (m</a:t>
                </a:r>
                <a:r>
                  <a:rPr lang="en-GB" sz="1200" baseline="30000" dirty="0"/>
                  <a:t>3</a:t>
                </a:r>
                <a:r>
                  <a:rPr lang="en-GB" sz="1200" baseline="0" dirty="0"/>
                  <a:t>)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1.0330324556693218E-2"/>
              <c:y val="0.13612268988748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641426720"/>
        <c:crosses val="autoZero"/>
        <c:crossBetween val="between"/>
      </c:valAx>
      <c:valAx>
        <c:axId val="-1641415296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/>
                  <a:t>NRW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641422368"/>
        <c:crosses val="max"/>
        <c:crossBetween val="between"/>
      </c:valAx>
      <c:catAx>
        <c:axId val="-164142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414152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0438230221432971"/>
          <c:y val="0.83758637065972807"/>
          <c:w val="0.76255818022747157"/>
          <c:h val="0.160489938757655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Temp!$C$1</c:f>
              <c:strCache>
                <c:ptCount val="1"/>
                <c:pt idx="0">
                  <c:v>Проток (л/с)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Temp!$B$2:$B$754</c:f>
              <c:numCache>
                <c:formatCode>h:mm:ss</c:formatCode>
                <c:ptCount val="753"/>
                <c:pt idx="0">
                  <c:v>6.4351851851851861E-3</c:v>
                </c:pt>
                <c:pt idx="1">
                  <c:v>1.7002314814814814E-2</c:v>
                </c:pt>
                <c:pt idx="2">
                  <c:v>2.7557870370370368E-2</c:v>
                </c:pt>
                <c:pt idx="3">
                  <c:v>3.8124999999999999E-2</c:v>
                </c:pt>
                <c:pt idx="4">
                  <c:v>4.868055555555556E-2</c:v>
                </c:pt>
                <c:pt idx="5">
                  <c:v>5.9247685185185188E-2</c:v>
                </c:pt>
                <c:pt idx="6">
                  <c:v>6.9814814814814816E-2</c:v>
                </c:pt>
                <c:pt idx="7">
                  <c:v>8.037037037037037E-2</c:v>
                </c:pt>
                <c:pt idx="8">
                  <c:v>9.0937500000000004E-2</c:v>
                </c:pt>
                <c:pt idx="9">
                  <c:v>0.10150462962962963</c:v>
                </c:pt>
                <c:pt idx="10">
                  <c:v>0.11206018518518518</c:v>
                </c:pt>
                <c:pt idx="11">
                  <c:v>0.12262731481481481</c:v>
                </c:pt>
                <c:pt idx="12">
                  <c:v>0.13318287037037038</c:v>
                </c:pt>
                <c:pt idx="13">
                  <c:v>0.14375000000000002</c:v>
                </c:pt>
                <c:pt idx="14">
                  <c:v>0.15430555555555556</c:v>
                </c:pt>
                <c:pt idx="15">
                  <c:v>0.16487268518518519</c:v>
                </c:pt>
                <c:pt idx="16">
                  <c:v>0.17543981481481483</c:v>
                </c:pt>
                <c:pt idx="17">
                  <c:v>0.18599537037037037</c:v>
                </c:pt>
                <c:pt idx="18">
                  <c:v>0.1965625</c:v>
                </c:pt>
                <c:pt idx="19">
                  <c:v>0.20712962962962964</c:v>
                </c:pt>
                <c:pt idx="20">
                  <c:v>0.21768518518518518</c:v>
                </c:pt>
                <c:pt idx="21">
                  <c:v>0.22825231481481481</c:v>
                </c:pt>
                <c:pt idx="22">
                  <c:v>0.23880787037037035</c:v>
                </c:pt>
                <c:pt idx="23">
                  <c:v>0.24937500000000001</c:v>
                </c:pt>
                <c:pt idx="24">
                  <c:v>0.25994212962962965</c:v>
                </c:pt>
                <c:pt idx="25">
                  <c:v>0.27049768518518519</c:v>
                </c:pt>
                <c:pt idx="26">
                  <c:v>0.28106481481481482</c:v>
                </c:pt>
                <c:pt idx="27">
                  <c:v>0.29162037037037036</c:v>
                </c:pt>
                <c:pt idx="28">
                  <c:v>0.3021875</c:v>
                </c:pt>
                <c:pt idx="29">
                  <c:v>0.31275462962962963</c:v>
                </c:pt>
                <c:pt idx="30">
                  <c:v>0.32331018518518517</c:v>
                </c:pt>
                <c:pt idx="31">
                  <c:v>0.33387731481481481</c:v>
                </c:pt>
                <c:pt idx="32">
                  <c:v>0.34443287037037035</c:v>
                </c:pt>
                <c:pt idx="33">
                  <c:v>0.35499999999999998</c:v>
                </c:pt>
                <c:pt idx="34">
                  <c:v>0.36556712962962962</c:v>
                </c:pt>
                <c:pt idx="35">
                  <c:v>0.37612268518518516</c:v>
                </c:pt>
                <c:pt idx="36">
                  <c:v>0.38668981481481479</c:v>
                </c:pt>
                <c:pt idx="37">
                  <c:v>0.39724537037037039</c:v>
                </c:pt>
                <c:pt idx="38">
                  <c:v>0.40781249999999997</c:v>
                </c:pt>
                <c:pt idx="39">
                  <c:v>0.4183796296296296</c:v>
                </c:pt>
                <c:pt idx="40">
                  <c:v>0.4289351851851852</c:v>
                </c:pt>
                <c:pt idx="41">
                  <c:v>0.43950231481481478</c:v>
                </c:pt>
                <c:pt idx="42">
                  <c:v>0.45005787037037037</c:v>
                </c:pt>
                <c:pt idx="43">
                  <c:v>0.46062500000000001</c:v>
                </c:pt>
                <c:pt idx="44">
                  <c:v>0.47119212962962959</c:v>
                </c:pt>
                <c:pt idx="45">
                  <c:v>0.48174768518518518</c:v>
                </c:pt>
                <c:pt idx="46">
                  <c:v>0.49231481481481482</c:v>
                </c:pt>
                <c:pt idx="47">
                  <c:v>0.50287037037037041</c:v>
                </c:pt>
                <c:pt idx="48">
                  <c:v>0.51343749999999999</c:v>
                </c:pt>
                <c:pt idx="49">
                  <c:v>0.52400462962962957</c:v>
                </c:pt>
                <c:pt idx="50">
                  <c:v>0.53456018518518522</c:v>
                </c:pt>
                <c:pt idx="51">
                  <c:v>0.5451273148148148</c:v>
                </c:pt>
                <c:pt idx="52">
                  <c:v>0.55569444444444438</c:v>
                </c:pt>
                <c:pt idx="53">
                  <c:v>0.56625000000000003</c:v>
                </c:pt>
                <c:pt idx="54">
                  <c:v>0.57681712962962961</c:v>
                </c:pt>
                <c:pt idx="55">
                  <c:v>0.58737268518518515</c:v>
                </c:pt>
                <c:pt idx="56">
                  <c:v>0.59793981481481484</c:v>
                </c:pt>
                <c:pt idx="57">
                  <c:v>0.60849537037037038</c:v>
                </c:pt>
                <c:pt idx="58">
                  <c:v>0.61906249999999996</c:v>
                </c:pt>
                <c:pt idx="59">
                  <c:v>0.62962962962962965</c:v>
                </c:pt>
                <c:pt idx="60">
                  <c:v>0.64018518518518519</c:v>
                </c:pt>
                <c:pt idx="61">
                  <c:v>0.65075231481481477</c:v>
                </c:pt>
                <c:pt idx="62">
                  <c:v>0.66131944444444446</c:v>
                </c:pt>
                <c:pt idx="63">
                  <c:v>0.671875</c:v>
                </c:pt>
                <c:pt idx="64">
                  <c:v>0.68244212962962969</c:v>
                </c:pt>
                <c:pt idx="65">
                  <c:v>0.69299768518518512</c:v>
                </c:pt>
                <c:pt idx="66">
                  <c:v>0.70356481481481481</c:v>
                </c:pt>
                <c:pt idx="67">
                  <c:v>0.7141319444444445</c:v>
                </c:pt>
                <c:pt idx="68">
                  <c:v>0.72468749999999993</c:v>
                </c:pt>
                <c:pt idx="69">
                  <c:v>0.73525462962962962</c:v>
                </c:pt>
                <c:pt idx="70">
                  <c:v>0.74581018518518516</c:v>
                </c:pt>
                <c:pt idx="71">
                  <c:v>0.75637731481481485</c:v>
                </c:pt>
                <c:pt idx="72">
                  <c:v>0.76694444444444443</c:v>
                </c:pt>
                <c:pt idx="73">
                  <c:v>0.77749999999999997</c:v>
                </c:pt>
                <c:pt idx="74">
                  <c:v>0.78806712962962966</c:v>
                </c:pt>
                <c:pt idx="75">
                  <c:v>0.79862268518518509</c:v>
                </c:pt>
                <c:pt idx="76">
                  <c:v>0.80918981481481478</c:v>
                </c:pt>
                <c:pt idx="77">
                  <c:v>0.81975694444444447</c:v>
                </c:pt>
                <c:pt idx="78">
                  <c:v>0.8303124999999999</c:v>
                </c:pt>
                <c:pt idx="79">
                  <c:v>0.84087962962962959</c:v>
                </c:pt>
                <c:pt idx="80">
                  <c:v>0.85143518518518524</c:v>
                </c:pt>
                <c:pt idx="81">
                  <c:v>0.86200231481481471</c:v>
                </c:pt>
                <c:pt idx="82">
                  <c:v>0.8725694444444444</c:v>
                </c:pt>
                <c:pt idx="83">
                  <c:v>0.88312500000000005</c:v>
                </c:pt>
                <c:pt idx="84">
                  <c:v>0.89369212962962974</c:v>
                </c:pt>
                <c:pt idx="85">
                  <c:v>0.90425925925925921</c:v>
                </c:pt>
                <c:pt idx="86">
                  <c:v>0.91481481481481486</c:v>
                </c:pt>
                <c:pt idx="87">
                  <c:v>0.92538194444444455</c:v>
                </c:pt>
                <c:pt idx="88">
                  <c:v>0.93593749999999998</c:v>
                </c:pt>
                <c:pt idx="89">
                  <c:v>0.94650462962962967</c:v>
                </c:pt>
                <c:pt idx="90">
                  <c:v>0.95707175925925936</c:v>
                </c:pt>
                <c:pt idx="91">
                  <c:v>0.96762731481481479</c:v>
                </c:pt>
                <c:pt idx="92">
                  <c:v>0.97819444444444448</c:v>
                </c:pt>
                <c:pt idx="93">
                  <c:v>0.98875000000000002</c:v>
                </c:pt>
                <c:pt idx="94">
                  <c:v>0.9993171296296296</c:v>
                </c:pt>
                <c:pt idx="95">
                  <c:v>9.8842592592592576E-3</c:v>
                </c:pt>
                <c:pt idx="96">
                  <c:v>2.0439814814814817E-2</c:v>
                </c:pt>
                <c:pt idx="97">
                  <c:v>3.1006944444444445E-2</c:v>
                </c:pt>
                <c:pt idx="98">
                  <c:v>4.1562500000000002E-2</c:v>
                </c:pt>
                <c:pt idx="99">
                  <c:v>5.212962962962963E-2</c:v>
                </c:pt>
                <c:pt idx="100">
                  <c:v>6.2696759259259258E-2</c:v>
                </c:pt>
                <c:pt idx="101">
                  <c:v>7.3252314814814812E-2</c:v>
                </c:pt>
                <c:pt idx="102">
                  <c:v>8.3819444444444446E-2</c:v>
                </c:pt>
                <c:pt idx="103">
                  <c:v>9.4375000000000001E-2</c:v>
                </c:pt>
                <c:pt idx="104">
                  <c:v>0.10494212962962964</c:v>
                </c:pt>
                <c:pt idx="105">
                  <c:v>0.11550925925925926</c:v>
                </c:pt>
                <c:pt idx="106">
                  <c:v>0.12606481481481482</c:v>
                </c:pt>
                <c:pt idx="107">
                  <c:v>0.13663194444444446</c:v>
                </c:pt>
                <c:pt idx="108">
                  <c:v>0.1471875</c:v>
                </c:pt>
                <c:pt idx="109">
                  <c:v>0.15775462962962963</c:v>
                </c:pt>
                <c:pt idx="110">
                  <c:v>0.16832175925925927</c:v>
                </c:pt>
                <c:pt idx="111">
                  <c:v>0.17887731481481481</c:v>
                </c:pt>
                <c:pt idx="112">
                  <c:v>0.18944444444444444</c:v>
                </c:pt>
                <c:pt idx="113">
                  <c:v>0.19999999999999998</c:v>
                </c:pt>
                <c:pt idx="114">
                  <c:v>0.21056712962962965</c:v>
                </c:pt>
                <c:pt idx="115">
                  <c:v>0.22113425925925925</c:v>
                </c:pt>
                <c:pt idx="116">
                  <c:v>0.23168981481481479</c:v>
                </c:pt>
                <c:pt idx="117">
                  <c:v>0.24225694444444446</c:v>
                </c:pt>
                <c:pt idx="118">
                  <c:v>0.25282407407407409</c:v>
                </c:pt>
                <c:pt idx="119">
                  <c:v>0.26337962962962963</c:v>
                </c:pt>
                <c:pt idx="120">
                  <c:v>0.27394675925925926</c:v>
                </c:pt>
                <c:pt idx="121">
                  <c:v>0.28450231481481481</c:v>
                </c:pt>
                <c:pt idx="122">
                  <c:v>0.29506944444444444</c:v>
                </c:pt>
                <c:pt idx="123">
                  <c:v>0.30563657407407407</c:v>
                </c:pt>
                <c:pt idx="124">
                  <c:v>0.31619212962962967</c:v>
                </c:pt>
                <c:pt idx="125">
                  <c:v>0.32675925925925925</c:v>
                </c:pt>
                <c:pt idx="126">
                  <c:v>0.33731481481481485</c:v>
                </c:pt>
                <c:pt idx="127">
                  <c:v>0.34788194444444448</c:v>
                </c:pt>
                <c:pt idx="128">
                  <c:v>0.35844907407407406</c:v>
                </c:pt>
                <c:pt idx="129">
                  <c:v>0.36900462962962965</c:v>
                </c:pt>
                <c:pt idx="130">
                  <c:v>0.37957175925925929</c:v>
                </c:pt>
                <c:pt idx="131">
                  <c:v>0.39012731481481483</c:v>
                </c:pt>
                <c:pt idx="132">
                  <c:v>0.40069444444444446</c:v>
                </c:pt>
                <c:pt idx="133">
                  <c:v>0.4112615740740741</c:v>
                </c:pt>
                <c:pt idx="134">
                  <c:v>0.42181712962962964</c:v>
                </c:pt>
                <c:pt idx="135">
                  <c:v>0.43238425925925927</c:v>
                </c:pt>
                <c:pt idx="136">
                  <c:v>0.44293981481481487</c:v>
                </c:pt>
                <c:pt idx="137">
                  <c:v>0.45350694444444445</c:v>
                </c:pt>
                <c:pt idx="138">
                  <c:v>0.46407407407407408</c:v>
                </c:pt>
                <c:pt idx="139">
                  <c:v>0.47462962962962968</c:v>
                </c:pt>
                <c:pt idx="140">
                  <c:v>0.48519675925925926</c:v>
                </c:pt>
                <c:pt idx="141">
                  <c:v>0.4957523148148148</c:v>
                </c:pt>
                <c:pt idx="142">
                  <c:v>0.50631944444444443</c:v>
                </c:pt>
                <c:pt idx="143">
                  <c:v>0.51688657407407412</c:v>
                </c:pt>
                <c:pt idx="144">
                  <c:v>0.52744212962962966</c:v>
                </c:pt>
                <c:pt idx="145">
                  <c:v>0.53800925925925924</c:v>
                </c:pt>
                <c:pt idx="146">
                  <c:v>0.54856481481481478</c:v>
                </c:pt>
                <c:pt idx="147">
                  <c:v>0.55913194444444447</c:v>
                </c:pt>
                <c:pt idx="148">
                  <c:v>0.56969907407407405</c:v>
                </c:pt>
                <c:pt idx="149">
                  <c:v>0.5802546296296297</c:v>
                </c:pt>
                <c:pt idx="150">
                  <c:v>0.59082175925925928</c:v>
                </c:pt>
                <c:pt idx="151">
                  <c:v>0.60138888888888886</c:v>
                </c:pt>
                <c:pt idx="152">
                  <c:v>0.61194444444444451</c:v>
                </c:pt>
                <c:pt idx="153">
                  <c:v>0.62251157407407409</c:v>
                </c:pt>
                <c:pt idx="154">
                  <c:v>0.63306712962962963</c:v>
                </c:pt>
                <c:pt idx="155">
                  <c:v>0.64363425925925932</c:v>
                </c:pt>
                <c:pt idx="156">
                  <c:v>0.65418981481481475</c:v>
                </c:pt>
                <c:pt idx="157">
                  <c:v>0.66475694444444444</c:v>
                </c:pt>
                <c:pt idx="158">
                  <c:v>0.67532407407407413</c:v>
                </c:pt>
                <c:pt idx="159">
                  <c:v>0.68587962962962967</c:v>
                </c:pt>
                <c:pt idx="160">
                  <c:v>0.69644675925925925</c:v>
                </c:pt>
                <c:pt idx="161">
                  <c:v>0.70701388888888894</c:v>
                </c:pt>
                <c:pt idx="162">
                  <c:v>0.71756944444444448</c:v>
                </c:pt>
                <c:pt idx="163">
                  <c:v>0.72813657407407406</c:v>
                </c:pt>
                <c:pt idx="164">
                  <c:v>0.7386921296296296</c:v>
                </c:pt>
                <c:pt idx="165">
                  <c:v>0.74925925925925929</c:v>
                </c:pt>
                <c:pt idx="166">
                  <c:v>0.75982638888888887</c:v>
                </c:pt>
                <c:pt idx="167">
                  <c:v>0.77038194444444441</c:v>
                </c:pt>
                <c:pt idx="168">
                  <c:v>0.7809490740740741</c:v>
                </c:pt>
                <c:pt idx="169">
                  <c:v>0.79150462962962964</c:v>
                </c:pt>
                <c:pt idx="170">
                  <c:v>0.80207175925925922</c:v>
                </c:pt>
                <c:pt idx="171">
                  <c:v>0.81263888888888891</c:v>
                </c:pt>
                <c:pt idx="172">
                  <c:v>0.82319444444444445</c:v>
                </c:pt>
                <c:pt idx="173">
                  <c:v>0.83376157407407403</c:v>
                </c:pt>
                <c:pt idx="174">
                  <c:v>0.84431712962962957</c:v>
                </c:pt>
                <c:pt idx="175">
                  <c:v>0.85488425925925926</c:v>
                </c:pt>
                <c:pt idx="176">
                  <c:v>0.86545138888888884</c:v>
                </c:pt>
                <c:pt idx="177">
                  <c:v>0.87600694444444438</c:v>
                </c:pt>
                <c:pt idx="178">
                  <c:v>0.88657407407407407</c:v>
                </c:pt>
                <c:pt idx="179">
                  <c:v>0.89714120370370365</c:v>
                </c:pt>
                <c:pt idx="180">
                  <c:v>0.90769675925925919</c:v>
                </c:pt>
                <c:pt idx="181">
                  <c:v>0.91826388888888888</c:v>
                </c:pt>
                <c:pt idx="182">
                  <c:v>0.92881944444444453</c:v>
                </c:pt>
                <c:pt idx="183">
                  <c:v>0.939386574074074</c:v>
                </c:pt>
                <c:pt idx="184">
                  <c:v>0.94994212962962965</c:v>
                </c:pt>
                <c:pt idx="185">
                  <c:v>0.96050925925925934</c:v>
                </c:pt>
                <c:pt idx="186">
                  <c:v>0.97107638888888881</c:v>
                </c:pt>
                <c:pt idx="187">
                  <c:v>0.98163194444444446</c:v>
                </c:pt>
                <c:pt idx="188">
                  <c:v>0.99219907407407415</c:v>
                </c:pt>
                <c:pt idx="189">
                  <c:v>2.7662037037037034E-3</c:v>
                </c:pt>
                <c:pt idx="190">
                  <c:v>1.3321759259259261E-2</c:v>
                </c:pt>
                <c:pt idx="191">
                  <c:v>2.388888888888889E-2</c:v>
                </c:pt>
                <c:pt idx="192">
                  <c:v>3.4444444444444444E-2</c:v>
                </c:pt>
                <c:pt idx="193">
                  <c:v>4.5011574074074072E-2</c:v>
                </c:pt>
                <c:pt idx="194">
                  <c:v>5.5578703703703707E-2</c:v>
                </c:pt>
                <c:pt idx="195">
                  <c:v>6.6134259259259254E-2</c:v>
                </c:pt>
                <c:pt idx="196">
                  <c:v>7.6701388888888888E-2</c:v>
                </c:pt>
                <c:pt idx="197">
                  <c:v>8.7256944444444443E-2</c:v>
                </c:pt>
                <c:pt idx="198">
                  <c:v>9.7824074074074077E-2</c:v>
                </c:pt>
                <c:pt idx="199">
                  <c:v>0.1083912037037037</c:v>
                </c:pt>
                <c:pt idx="200">
                  <c:v>0.11894675925925925</c:v>
                </c:pt>
                <c:pt idx="201">
                  <c:v>0.1295138888888889</c:v>
                </c:pt>
                <c:pt idx="202">
                  <c:v>0.14006944444444444</c:v>
                </c:pt>
                <c:pt idx="203">
                  <c:v>0.15063657407407408</c:v>
                </c:pt>
                <c:pt idx="204">
                  <c:v>0.16120370370370371</c:v>
                </c:pt>
                <c:pt idx="205">
                  <c:v>0.17175925925925925</c:v>
                </c:pt>
                <c:pt idx="206">
                  <c:v>0.18232638888888889</c:v>
                </c:pt>
                <c:pt idx="207">
                  <c:v>0.19288194444444443</c:v>
                </c:pt>
                <c:pt idx="208">
                  <c:v>0.20344907407407409</c:v>
                </c:pt>
                <c:pt idx="209">
                  <c:v>0.21401620370370369</c:v>
                </c:pt>
                <c:pt idx="210">
                  <c:v>0.22457175925925923</c:v>
                </c:pt>
                <c:pt idx="211">
                  <c:v>0.2351388888888889</c:v>
                </c:pt>
                <c:pt idx="212">
                  <c:v>0.2457060185185185</c:v>
                </c:pt>
                <c:pt idx="213">
                  <c:v>0.25626157407407407</c:v>
                </c:pt>
                <c:pt idx="214">
                  <c:v>0.26682870370370371</c:v>
                </c:pt>
                <c:pt idx="215">
                  <c:v>0.27738425925925925</c:v>
                </c:pt>
                <c:pt idx="216">
                  <c:v>0.28795138888888888</c:v>
                </c:pt>
                <c:pt idx="217">
                  <c:v>0.29850694444444442</c:v>
                </c:pt>
                <c:pt idx="218">
                  <c:v>0.30907407407407406</c:v>
                </c:pt>
                <c:pt idx="219">
                  <c:v>0.31964120370370369</c:v>
                </c:pt>
                <c:pt idx="220">
                  <c:v>0.33019675925925923</c:v>
                </c:pt>
                <c:pt idx="221">
                  <c:v>0.34076388888888887</c:v>
                </c:pt>
                <c:pt idx="222">
                  <c:v>0.35131944444444446</c:v>
                </c:pt>
                <c:pt idx="223">
                  <c:v>0.36188657407407404</c:v>
                </c:pt>
                <c:pt idx="224">
                  <c:v>0.37245370370370368</c:v>
                </c:pt>
                <c:pt idx="225">
                  <c:v>0.38300925925925927</c:v>
                </c:pt>
                <c:pt idx="226">
                  <c:v>0.39357638888888885</c:v>
                </c:pt>
                <c:pt idx="227">
                  <c:v>0.40414351851851849</c:v>
                </c:pt>
                <c:pt idx="228">
                  <c:v>0.41469907407407408</c:v>
                </c:pt>
                <c:pt idx="229">
                  <c:v>0.42526620370370366</c:v>
                </c:pt>
                <c:pt idx="230">
                  <c:v>0.43582175925925926</c:v>
                </c:pt>
                <c:pt idx="231">
                  <c:v>0.44638888888888889</c:v>
                </c:pt>
                <c:pt idx="232">
                  <c:v>0.45695601851851847</c:v>
                </c:pt>
                <c:pt idx="233">
                  <c:v>0.46751157407407407</c:v>
                </c:pt>
                <c:pt idx="234">
                  <c:v>0.4780787037037037</c:v>
                </c:pt>
                <c:pt idx="235">
                  <c:v>0.48863425925925924</c:v>
                </c:pt>
                <c:pt idx="236">
                  <c:v>0.49920138888888888</c:v>
                </c:pt>
                <c:pt idx="237">
                  <c:v>0.50976851851851845</c:v>
                </c:pt>
                <c:pt idx="238">
                  <c:v>0.52032407407407411</c:v>
                </c:pt>
                <c:pt idx="239">
                  <c:v>0.53089120370370368</c:v>
                </c:pt>
                <c:pt idx="240">
                  <c:v>0.54144675925925922</c:v>
                </c:pt>
                <c:pt idx="241">
                  <c:v>0.55201388888888892</c:v>
                </c:pt>
                <c:pt idx="242">
                  <c:v>0.56258101851851849</c:v>
                </c:pt>
                <c:pt idx="243">
                  <c:v>0.57313657407407403</c:v>
                </c:pt>
                <c:pt idx="244">
                  <c:v>0.58370370370370372</c:v>
                </c:pt>
                <c:pt idx="245">
                  <c:v>0.5942708333333333</c:v>
                </c:pt>
                <c:pt idx="246">
                  <c:v>0.60482638888888884</c:v>
                </c:pt>
                <c:pt idx="247">
                  <c:v>0.61539351851851853</c:v>
                </c:pt>
                <c:pt idx="248">
                  <c:v>0.62594907407407407</c:v>
                </c:pt>
                <c:pt idx="249">
                  <c:v>0.63651620370370365</c:v>
                </c:pt>
                <c:pt idx="250">
                  <c:v>0.6470717592592593</c:v>
                </c:pt>
                <c:pt idx="251">
                  <c:v>0.65763888888888888</c:v>
                </c:pt>
                <c:pt idx="252">
                  <c:v>0.66820601851851846</c:v>
                </c:pt>
                <c:pt idx="253">
                  <c:v>0.67876157407407411</c:v>
                </c:pt>
                <c:pt idx="254">
                  <c:v>0.6893287037037038</c:v>
                </c:pt>
                <c:pt idx="255">
                  <c:v>0.69988425925925923</c:v>
                </c:pt>
                <c:pt idx="256">
                  <c:v>0.71045138888888892</c:v>
                </c:pt>
                <c:pt idx="257">
                  <c:v>0.72101851851851861</c:v>
                </c:pt>
                <c:pt idx="258">
                  <c:v>0.73157407407407404</c:v>
                </c:pt>
                <c:pt idx="259">
                  <c:v>0.74214120370370373</c:v>
                </c:pt>
                <c:pt idx="260">
                  <c:v>0.75270833333333342</c:v>
                </c:pt>
                <c:pt idx="261">
                  <c:v>0.76326388888888896</c:v>
                </c:pt>
                <c:pt idx="262">
                  <c:v>0.77383101851851854</c:v>
                </c:pt>
                <c:pt idx="263">
                  <c:v>0.78438657407407408</c:v>
                </c:pt>
                <c:pt idx="264">
                  <c:v>0.79495370370370377</c:v>
                </c:pt>
                <c:pt idx="265">
                  <c:v>0.80552083333333335</c:v>
                </c:pt>
                <c:pt idx="266">
                  <c:v>0.81607638888888889</c:v>
                </c:pt>
                <c:pt idx="267">
                  <c:v>0.82664351851851858</c:v>
                </c:pt>
                <c:pt idx="268">
                  <c:v>0.83719907407407401</c:v>
                </c:pt>
                <c:pt idx="269">
                  <c:v>0.8477662037037037</c:v>
                </c:pt>
                <c:pt idx="270">
                  <c:v>0.85833333333333339</c:v>
                </c:pt>
                <c:pt idx="271">
                  <c:v>0.86888888888888882</c:v>
                </c:pt>
                <c:pt idx="272">
                  <c:v>0.87945601851851851</c:v>
                </c:pt>
                <c:pt idx="273">
                  <c:v>0.89001157407407405</c:v>
                </c:pt>
                <c:pt idx="274">
                  <c:v>0.90057870370370363</c:v>
                </c:pt>
                <c:pt idx="275">
                  <c:v>0.91114583333333332</c:v>
                </c:pt>
                <c:pt idx="276">
                  <c:v>0.92170138888888886</c:v>
                </c:pt>
                <c:pt idx="277">
                  <c:v>0.93226851851851855</c:v>
                </c:pt>
                <c:pt idx="278">
                  <c:v>0.94282407407407398</c:v>
                </c:pt>
                <c:pt idx="279">
                  <c:v>0.95339120370370367</c:v>
                </c:pt>
                <c:pt idx="280">
                  <c:v>0.96395833333333336</c:v>
                </c:pt>
                <c:pt idx="281">
                  <c:v>0.97451388888888879</c:v>
                </c:pt>
                <c:pt idx="282">
                  <c:v>0.98508101851851848</c:v>
                </c:pt>
                <c:pt idx="283">
                  <c:v>0.99563657407407413</c:v>
                </c:pt>
                <c:pt idx="284">
                  <c:v>6.2037037037037043E-3</c:v>
                </c:pt>
                <c:pt idx="285">
                  <c:v>1.6770833333333332E-2</c:v>
                </c:pt>
                <c:pt idx="286">
                  <c:v>2.732638888888889E-2</c:v>
                </c:pt>
                <c:pt idx="287">
                  <c:v>3.7893518518518521E-2</c:v>
                </c:pt>
                <c:pt idx="288">
                  <c:v>4.8460648148148149E-2</c:v>
                </c:pt>
                <c:pt idx="289">
                  <c:v>5.9016203703703703E-2</c:v>
                </c:pt>
                <c:pt idx="290">
                  <c:v>6.958333333333333E-2</c:v>
                </c:pt>
                <c:pt idx="291">
                  <c:v>8.0138888888888885E-2</c:v>
                </c:pt>
                <c:pt idx="292">
                  <c:v>9.0706018518518519E-2</c:v>
                </c:pt>
                <c:pt idx="293">
                  <c:v>0.10127314814814814</c:v>
                </c:pt>
                <c:pt idx="294">
                  <c:v>0.11182870370370369</c:v>
                </c:pt>
                <c:pt idx="295">
                  <c:v>0.12239583333333333</c:v>
                </c:pt>
                <c:pt idx="296">
                  <c:v>0.13295138888888888</c:v>
                </c:pt>
                <c:pt idx="297">
                  <c:v>0.14351851851851852</c:v>
                </c:pt>
                <c:pt idx="298">
                  <c:v>0.15408564814814815</c:v>
                </c:pt>
                <c:pt idx="299">
                  <c:v>0.16464120370370369</c:v>
                </c:pt>
                <c:pt idx="300">
                  <c:v>0.17520833333333333</c:v>
                </c:pt>
                <c:pt idx="301">
                  <c:v>0.18576388888888887</c:v>
                </c:pt>
                <c:pt idx="302">
                  <c:v>0.19633101851851853</c:v>
                </c:pt>
                <c:pt idx="303">
                  <c:v>0.20689814814814814</c:v>
                </c:pt>
                <c:pt idx="304">
                  <c:v>0.21745370370370368</c:v>
                </c:pt>
                <c:pt idx="305">
                  <c:v>0.22802083333333334</c:v>
                </c:pt>
                <c:pt idx="306">
                  <c:v>0.23857638888888888</c:v>
                </c:pt>
                <c:pt idx="307">
                  <c:v>0.24914351851851854</c:v>
                </c:pt>
                <c:pt idx="308">
                  <c:v>0.25971064814814815</c:v>
                </c:pt>
                <c:pt idx="309">
                  <c:v>0.27026620370370369</c:v>
                </c:pt>
                <c:pt idx="310">
                  <c:v>0.28083333333333332</c:v>
                </c:pt>
                <c:pt idx="311">
                  <c:v>0.29138888888888886</c:v>
                </c:pt>
                <c:pt idx="312">
                  <c:v>0.30195601851851855</c:v>
                </c:pt>
                <c:pt idx="313">
                  <c:v>0.31252314814814813</c:v>
                </c:pt>
                <c:pt idx="314">
                  <c:v>0.32307870370370367</c:v>
                </c:pt>
                <c:pt idx="315">
                  <c:v>0.33364583333333336</c:v>
                </c:pt>
                <c:pt idx="316">
                  <c:v>0.3442013888888889</c:v>
                </c:pt>
                <c:pt idx="317">
                  <c:v>0.35476851851851854</c:v>
                </c:pt>
                <c:pt idx="318">
                  <c:v>0.36533564814814817</c:v>
                </c:pt>
                <c:pt idx="319">
                  <c:v>0.37589120370370371</c:v>
                </c:pt>
                <c:pt idx="320">
                  <c:v>0.38645833333333335</c:v>
                </c:pt>
                <c:pt idx="321">
                  <c:v>0.39702546296296298</c:v>
                </c:pt>
                <c:pt idx="322">
                  <c:v>0.40758101851851852</c:v>
                </c:pt>
                <c:pt idx="323">
                  <c:v>0.41814814814814816</c:v>
                </c:pt>
                <c:pt idx="324">
                  <c:v>0.42870370370370375</c:v>
                </c:pt>
                <c:pt idx="325">
                  <c:v>0.43927083333333333</c:v>
                </c:pt>
                <c:pt idx="326">
                  <c:v>0.44982638888888887</c:v>
                </c:pt>
                <c:pt idx="327">
                  <c:v>0.46039351851851856</c:v>
                </c:pt>
                <c:pt idx="328">
                  <c:v>0.47096064814814814</c:v>
                </c:pt>
                <c:pt idx="329">
                  <c:v>0.48151620370370374</c:v>
                </c:pt>
                <c:pt idx="330">
                  <c:v>0.49208333333333337</c:v>
                </c:pt>
                <c:pt idx="331">
                  <c:v>0.50265046296296301</c:v>
                </c:pt>
                <c:pt idx="332">
                  <c:v>0.51320601851851855</c:v>
                </c:pt>
                <c:pt idx="333">
                  <c:v>0.52377314814814813</c:v>
                </c:pt>
                <c:pt idx="334">
                  <c:v>0.53432870370370367</c:v>
                </c:pt>
                <c:pt idx="335">
                  <c:v>0.54489583333333336</c:v>
                </c:pt>
                <c:pt idx="336">
                  <c:v>0.55546296296296294</c:v>
                </c:pt>
                <c:pt idx="337">
                  <c:v>0.56601851851851859</c:v>
                </c:pt>
                <c:pt idx="338">
                  <c:v>0.57658564814814817</c:v>
                </c:pt>
                <c:pt idx="339">
                  <c:v>0.58714120370370371</c:v>
                </c:pt>
                <c:pt idx="340">
                  <c:v>0.5977083333333334</c:v>
                </c:pt>
                <c:pt idx="341">
                  <c:v>0.60827546296296298</c:v>
                </c:pt>
                <c:pt idx="342">
                  <c:v>0.61883101851851852</c:v>
                </c:pt>
                <c:pt idx="343">
                  <c:v>0.62939814814814821</c:v>
                </c:pt>
                <c:pt idx="344">
                  <c:v>0.63995370370370364</c:v>
                </c:pt>
                <c:pt idx="345">
                  <c:v>0.65052083333333333</c:v>
                </c:pt>
                <c:pt idx="346">
                  <c:v>0.66108796296296302</c:v>
                </c:pt>
                <c:pt idx="347">
                  <c:v>0.67164351851851845</c:v>
                </c:pt>
                <c:pt idx="348">
                  <c:v>0.68221064814814814</c:v>
                </c:pt>
                <c:pt idx="349">
                  <c:v>0.69276620370370379</c:v>
                </c:pt>
                <c:pt idx="350">
                  <c:v>0.70333333333333325</c:v>
                </c:pt>
                <c:pt idx="351">
                  <c:v>0.71390046296296295</c:v>
                </c:pt>
                <c:pt idx="352">
                  <c:v>0.7244560185185186</c:v>
                </c:pt>
                <c:pt idx="353">
                  <c:v>0.73502314814814806</c:v>
                </c:pt>
                <c:pt idx="354">
                  <c:v>0.74557870370370372</c:v>
                </c:pt>
                <c:pt idx="355">
                  <c:v>0.75614583333333341</c:v>
                </c:pt>
                <c:pt idx="356">
                  <c:v>0.76671296296296287</c:v>
                </c:pt>
                <c:pt idx="357">
                  <c:v>0.77726851851851853</c:v>
                </c:pt>
                <c:pt idx="358">
                  <c:v>0.78783564814814822</c:v>
                </c:pt>
                <c:pt idx="359">
                  <c:v>0.79840277777777768</c:v>
                </c:pt>
                <c:pt idx="360">
                  <c:v>0.80895833333333333</c:v>
                </c:pt>
                <c:pt idx="361">
                  <c:v>0.81952546296296302</c:v>
                </c:pt>
                <c:pt idx="362">
                  <c:v>0.83008101851851857</c:v>
                </c:pt>
                <c:pt idx="363">
                  <c:v>0.84064814814814814</c:v>
                </c:pt>
                <c:pt idx="364">
                  <c:v>0.85121527777777783</c:v>
                </c:pt>
                <c:pt idx="365">
                  <c:v>0.86177083333333337</c:v>
                </c:pt>
                <c:pt idx="366">
                  <c:v>0.87233796296296295</c:v>
                </c:pt>
                <c:pt idx="367">
                  <c:v>0.88289351851851849</c:v>
                </c:pt>
                <c:pt idx="368">
                  <c:v>0.89346064814814818</c:v>
                </c:pt>
                <c:pt idx="369">
                  <c:v>0.90402777777777776</c:v>
                </c:pt>
                <c:pt idx="370">
                  <c:v>0.9145833333333333</c:v>
                </c:pt>
                <c:pt idx="371">
                  <c:v>0.92515046296296299</c:v>
                </c:pt>
                <c:pt idx="372">
                  <c:v>0.93570601851851853</c:v>
                </c:pt>
                <c:pt idx="373">
                  <c:v>0.94627314814814811</c:v>
                </c:pt>
                <c:pt idx="374">
                  <c:v>0.9568402777777778</c:v>
                </c:pt>
                <c:pt idx="375">
                  <c:v>0.96739583333333334</c:v>
                </c:pt>
                <c:pt idx="376">
                  <c:v>0.97796296296296292</c:v>
                </c:pt>
                <c:pt idx="377">
                  <c:v>0.98851851851851846</c:v>
                </c:pt>
                <c:pt idx="378">
                  <c:v>0.99908564814814815</c:v>
                </c:pt>
                <c:pt idx="379">
                  <c:v>9.6527777777777775E-3</c:v>
                </c:pt>
                <c:pt idx="380">
                  <c:v>2.0208333333333335E-2</c:v>
                </c:pt>
                <c:pt idx="381">
                  <c:v>3.0775462962962966E-2</c:v>
                </c:pt>
                <c:pt idx="382">
                  <c:v>4.1342592592592591E-2</c:v>
                </c:pt>
                <c:pt idx="383">
                  <c:v>5.1898148148148145E-2</c:v>
                </c:pt>
                <c:pt idx="384">
                  <c:v>6.2465277777777772E-2</c:v>
                </c:pt>
                <c:pt idx="385">
                  <c:v>7.3020833333333326E-2</c:v>
                </c:pt>
                <c:pt idx="386">
                  <c:v>8.3587962962962961E-2</c:v>
                </c:pt>
                <c:pt idx="387">
                  <c:v>9.4155092592592596E-2</c:v>
                </c:pt>
                <c:pt idx="388">
                  <c:v>0.10471064814814816</c:v>
                </c:pt>
                <c:pt idx="389">
                  <c:v>0.11527777777777777</c:v>
                </c:pt>
                <c:pt idx="390">
                  <c:v>0.12583333333333332</c:v>
                </c:pt>
                <c:pt idx="391">
                  <c:v>0.13640046296296296</c:v>
                </c:pt>
                <c:pt idx="392">
                  <c:v>0.14696759259259259</c:v>
                </c:pt>
                <c:pt idx="393">
                  <c:v>0.15752314814814813</c:v>
                </c:pt>
                <c:pt idx="394">
                  <c:v>0.16809027777777777</c:v>
                </c:pt>
                <c:pt idx="395">
                  <c:v>0.17864583333333331</c:v>
                </c:pt>
                <c:pt idx="396">
                  <c:v>0.18921296296296297</c:v>
                </c:pt>
                <c:pt idx="397">
                  <c:v>0.19978009259259258</c:v>
                </c:pt>
                <c:pt idx="398">
                  <c:v>0.21033564814814817</c:v>
                </c:pt>
                <c:pt idx="399">
                  <c:v>0.22090277777777778</c:v>
                </c:pt>
                <c:pt idx="400">
                  <c:v>0.23145833333333332</c:v>
                </c:pt>
                <c:pt idx="401">
                  <c:v>0.24202546296296298</c:v>
                </c:pt>
                <c:pt idx="402">
                  <c:v>0.25259259259259259</c:v>
                </c:pt>
                <c:pt idx="403">
                  <c:v>0.26314814814814813</c:v>
                </c:pt>
                <c:pt idx="404">
                  <c:v>0.27371527777777777</c:v>
                </c:pt>
                <c:pt idx="405">
                  <c:v>0.28427083333333331</c:v>
                </c:pt>
                <c:pt idx="406">
                  <c:v>0.294837962962963</c:v>
                </c:pt>
                <c:pt idx="407">
                  <c:v>0.30540509259259258</c:v>
                </c:pt>
                <c:pt idx="408">
                  <c:v>0.31596064814814812</c:v>
                </c:pt>
                <c:pt idx="409">
                  <c:v>0.32652777777777781</c:v>
                </c:pt>
                <c:pt idx="410">
                  <c:v>0.33708333333333335</c:v>
                </c:pt>
                <c:pt idx="411">
                  <c:v>0.34765046296296293</c:v>
                </c:pt>
                <c:pt idx="412">
                  <c:v>0.35821759259259256</c:v>
                </c:pt>
                <c:pt idx="413">
                  <c:v>0.36877314814814816</c:v>
                </c:pt>
                <c:pt idx="414">
                  <c:v>0.37934027777777773</c:v>
                </c:pt>
                <c:pt idx="415">
                  <c:v>0.38990740740740737</c:v>
                </c:pt>
                <c:pt idx="416">
                  <c:v>0.40046296296296297</c:v>
                </c:pt>
                <c:pt idx="417">
                  <c:v>0.41103009259259254</c:v>
                </c:pt>
                <c:pt idx="418">
                  <c:v>0.42158564814814814</c:v>
                </c:pt>
                <c:pt idx="419">
                  <c:v>0.43215277777777777</c:v>
                </c:pt>
                <c:pt idx="420">
                  <c:v>0.44270833333333331</c:v>
                </c:pt>
                <c:pt idx="421">
                  <c:v>0.45327546296296295</c:v>
                </c:pt>
                <c:pt idx="422">
                  <c:v>0.46384259259259258</c:v>
                </c:pt>
                <c:pt idx="423">
                  <c:v>0.47439814814814812</c:v>
                </c:pt>
                <c:pt idx="424">
                  <c:v>0.48496527777777776</c:v>
                </c:pt>
                <c:pt idx="425">
                  <c:v>0.49553240740740739</c:v>
                </c:pt>
                <c:pt idx="426">
                  <c:v>0.50608796296296299</c:v>
                </c:pt>
                <c:pt idx="427">
                  <c:v>0.51665509259259257</c:v>
                </c:pt>
                <c:pt idx="428">
                  <c:v>0.52721064814814811</c:v>
                </c:pt>
                <c:pt idx="429">
                  <c:v>0.5377777777777778</c:v>
                </c:pt>
                <c:pt idx="430">
                  <c:v>0.54834490740740738</c:v>
                </c:pt>
                <c:pt idx="431">
                  <c:v>0.55890046296296292</c:v>
                </c:pt>
                <c:pt idx="432">
                  <c:v>0.56946759259259261</c:v>
                </c:pt>
                <c:pt idx="433">
                  <c:v>0.58002314814814815</c:v>
                </c:pt>
                <c:pt idx="434">
                  <c:v>0.59059027777777773</c:v>
                </c:pt>
                <c:pt idx="435">
                  <c:v>0.60115740740740742</c:v>
                </c:pt>
                <c:pt idx="436">
                  <c:v>0.61171296296296296</c:v>
                </c:pt>
                <c:pt idx="437">
                  <c:v>0.62228009259259254</c:v>
                </c:pt>
                <c:pt idx="438">
                  <c:v>0.63283564814814819</c:v>
                </c:pt>
                <c:pt idx="439">
                  <c:v>0.64340277777777777</c:v>
                </c:pt>
                <c:pt idx="440">
                  <c:v>0.65396990740740735</c:v>
                </c:pt>
                <c:pt idx="441">
                  <c:v>0.664525462962963</c:v>
                </c:pt>
                <c:pt idx="442">
                  <c:v>0.67509259259259258</c:v>
                </c:pt>
                <c:pt idx="443">
                  <c:v>0.68564814814814812</c:v>
                </c:pt>
                <c:pt idx="444">
                  <c:v>0.69621527777777781</c:v>
                </c:pt>
                <c:pt idx="445">
                  <c:v>0.70678240740740739</c:v>
                </c:pt>
                <c:pt idx="446">
                  <c:v>0.71733796296296293</c:v>
                </c:pt>
                <c:pt idx="447">
                  <c:v>0.72790509259259262</c:v>
                </c:pt>
                <c:pt idx="448">
                  <c:v>0.73846064814814805</c:v>
                </c:pt>
                <c:pt idx="449">
                  <c:v>0.74902777777777774</c:v>
                </c:pt>
                <c:pt idx="450">
                  <c:v>0.75959490740740743</c:v>
                </c:pt>
                <c:pt idx="451">
                  <c:v>0.77015046296296286</c:v>
                </c:pt>
                <c:pt idx="452">
                  <c:v>0.78071759259259255</c:v>
                </c:pt>
                <c:pt idx="453">
                  <c:v>0.7912731481481482</c:v>
                </c:pt>
                <c:pt idx="454">
                  <c:v>0.80184027777777789</c:v>
                </c:pt>
                <c:pt idx="455">
                  <c:v>0.81240740740740736</c:v>
                </c:pt>
                <c:pt idx="456">
                  <c:v>0.82296296296296301</c:v>
                </c:pt>
                <c:pt idx="457">
                  <c:v>0.8335300925925927</c:v>
                </c:pt>
                <c:pt idx="458">
                  <c:v>0.84408564814814813</c:v>
                </c:pt>
                <c:pt idx="459">
                  <c:v>0.85465277777777782</c:v>
                </c:pt>
                <c:pt idx="460">
                  <c:v>0.86521990740740751</c:v>
                </c:pt>
                <c:pt idx="461">
                  <c:v>0.87577546296296294</c:v>
                </c:pt>
                <c:pt idx="462">
                  <c:v>0.88634259259259263</c:v>
                </c:pt>
                <c:pt idx="463">
                  <c:v>0.89690972222222232</c:v>
                </c:pt>
                <c:pt idx="464">
                  <c:v>0.90746527777777775</c:v>
                </c:pt>
                <c:pt idx="465">
                  <c:v>0.91803240740740744</c:v>
                </c:pt>
                <c:pt idx="466">
                  <c:v>0.92858796296296298</c:v>
                </c:pt>
                <c:pt idx="467">
                  <c:v>0.93915509259259267</c:v>
                </c:pt>
                <c:pt idx="468">
                  <c:v>0.94972222222222225</c:v>
                </c:pt>
                <c:pt idx="469">
                  <c:v>0.96027777777777779</c:v>
                </c:pt>
                <c:pt idx="470">
                  <c:v>0.97084490740740748</c:v>
                </c:pt>
                <c:pt idx="471">
                  <c:v>0.98140046296296291</c:v>
                </c:pt>
                <c:pt idx="472">
                  <c:v>0.9919675925925926</c:v>
                </c:pt>
                <c:pt idx="473">
                  <c:v>2.5347222222222221E-3</c:v>
                </c:pt>
                <c:pt idx="474">
                  <c:v>1.3090277777777779E-2</c:v>
                </c:pt>
                <c:pt idx="475">
                  <c:v>2.3657407407407408E-2</c:v>
                </c:pt>
                <c:pt idx="476">
                  <c:v>3.4212962962962966E-2</c:v>
                </c:pt>
                <c:pt idx="477">
                  <c:v>4.4780092592592587E-2</c:v>
                </c:pt>
                <c:pt idx="478">
                  <c:v>5.5347222222222221E-2</c:v>
                </c:pt>
                <c:pt idx="479">
                  <c:v>6.5902777777777768E-2</c:v>
                </c:pt>
                <c:pt idx="480">
                  <c:v>7.6469907407407403E-2</c:v>
                </c:pt>
                <c:pt idx="481">
                  <c:v>8.7025462962962971E-2</c:v>
                </c:pt>
                <c:pt idx="482">
                  <c:v>9.7592592592592606E-2</c:v>
                </c:pt>
                <c:pt idx="483">
                  <c:v>0.10815972222222221</c:v>
                </c:pt>
                <c:pt idx="484">
                  <c:v>0.11871527777777778</c:v>
                </c:pt>
                <c:pt idx="485">
                  <c:v>0.1292824074074074</c:v>
                </c:pt>
                <c:pt idx="486">
                  <c:v>0.13983796296296297</c:v>
                </c:pt>
                <c:pt idx="487">
                  <c:v>0.1504050925925926</c:v>
                </c:pt>
                <c:pt idx="488">
                  <c:v>0.16097222222222221</c:v>
                </c:pt>
                <c:pt idx="489">
                  <c:v>0.17152777777777775</c:v>
                </c:pt>
                <c:pt idx="490">
                  <c:v>0.18209490740740741</c:v>
                </c:pt>
                <c:pt idx="491">
                  <c:v>0.19266203703703702</c:v>
                </c:pt>
                <c:pt idx="492">
                  <c:v>0.20321759259259262</c:v>
                </c:pt>
                <c:pt idx="493">
                  <c:v>0.21892361111111111</c:v>
                </c:pt>
                <c:pt idx="494">
                  <c:v>0.22949074074074075</c:v>
                </c:pt>
                <c:pt idx="495">
                  <c:v>0.24004629629629629</c:v>
                </c:pt>
                <c:pt idx="496">
                  <c:v>0.25061342592592589</c:v>
                </c:pt>
                <c:pt idx="497">
                  <c:v>0.26118055555555558</c:v>
                </c:pt>
                <c:pt idx="498">
                  <c:v>0.27173611111111112</c:v>
                </c:pt>
                <c:pt idx="499">
                  <c:v>0.2823032407407407</c:v>
                </c:pt>
                <c:pt idx="500">
                  <c:v>0.29287037037037039</c:v>
                </c:pt>
                <c:pt idx="501">
                  <c:v>0.30342592592592593</c:v>
                </c:pt>
                <c:pt idx="502">
                  <c:v>0.31399305555555557</c:v>
                </c:pt>
                <c:pt idx="503">
                  <c:v>0.32454861111111111</c:v>
                </c:pt>
                <c:pt idx="504">
                  <c:v>0.33511574074074074</c:v>
                </c:pt>
                <c:pt idx="505">
                  <c:v>0.34567129629629628</c:v>
                </c:pt>
                <c:pt idx="506">
                  <c:v>0.35623842592592592</c:v>
                </c:pt>
                <c:pt idx="507">
                  <c:v>0.36680555555555555</c:v>
                </c:pt>
                <c:pt idx="508">
                  <c:v>0.37736111111111109</c:v>
                </c:pt>
                <c:pt idx="509">
                  <c:v>0.38792824074074073</c:v>
                </c:pt>
                <c:pt idx="510">
                  <c:v>0.39848379629629632</c:v>
                </c:pt>
                <c:pt idx="511">
                  <c:v>0.4090509259259259</c:v>
                </c:pt>
                <c:pt idx="512">
                  <c:v>0.41961805555555554</c:v>
                </c:pt>
                <c:pt idx="513">
                  <c:v>0.43017361111111113</c:v>
                </c:pt>
                <c:pt idx="514">
                  <c:v>0.44074074074074071</c:v>
                </c:pt>
                <c:pt idx="515">
                  <c:v>0.45130787037037035</c:v>
                </c:pt>
                <c:pt idx="516">
                  <c:v>0.46186342592592594</c:v>
                </c:pt>
                <c:pt idx="517">
                  <c:v>0.47243055555555552</c:v>
                </c:pt>
                <c:pt idx="518">
                  <c:v>0.48298611111111112</c:v>
                </c:pt>
                <c:pt idx="519">
                  <c:v>0.49355324074074075</c:v>
                </c:pt>
                <c:pt idx="520">
                  <c:v>0.50412037037037039</c:v>
                </c:pt>
                <c:pt idx="521">
                  <c:v>0.51467592592592593</c:v>
                </c:pt>
                <c:pt idx="522">
                  <c:v>0.5252430555555555</c:v>
                </c:pt>
                <c:pt idx="523">
                  <c:v>0.53579861111111116</c:v>
                </c:pt>
                <c:pt idx="524">
                  <c:v>0.54636574074074074</c:v>
                </c:pt>
                <c:pt idx="525">
                  <c:v>0.55693287037037031</c:v>
                </c:pt>
                <c:pt idx="526">
                  <c:v>0.56748842592592597</c:v>
                </c:pt>
                <c:pt idx="527">
                  <c:v>0.57805555555555554</c:v>
                </c:pt>
                <c:pt idx="528">
                  <c:v>0.58861111111111108</c:v>
                </c:pt>
                <c:pt idx="529">
                  <c:v>0.59917824074074078</c:v>
                </c:pt>
                <c:pt idx="530">
                  <c:v>0.60974537037037035</c:v>
                </c:pt>
                <c:pt idx="531">
                  <c:v>0.62030092592592589</c:v>
                </c:pt>
                <c:pt idx="532">
                  <c:v>0.63086805555555558</c:v>
                </c:pt>
                <c:pt idx="533">
                  <c:v>0.64142361111111112</c:v>
                </c:pt>
                <c:pt idx="534">
                  <c:v>0.6519907407407407</c:v>
                </c:pt>
                <c:pt idx="535">
                  <c:v>0.66255787037037039</c:v>
                </c:pt>
                <c:pt idx="536">
                  <c:v>0.67311342592592593</c:v>
                </c:pt>
                <c:pt idx="537">
                  <c:v>0.68368055555555562</c:v>
                </c:pt>
                <c:pt idx="538">
                  <c:v>0.69423611111111105</c:v>
                </c:pt>
                <c:pt idx="539">
                  <c:v>0.70480324074074074</c:v>
                </c:pt>
                <c:pt idx="540">
                  <c:v>0.71537037037037043</c:v>
                </c:pt>
                <c:pt idx="541">
                  <c:v>0.72592592592592586</c:v>
                </c:pt>
                <c:pt idx="542">
                  <c:v>0.73649305555555555</c:v>
                </c:pt>
                <c:pt idx="543">
                  <c:v>0.74706018518518524</c:v>
                </c:pt>
                <c:pt idx="544">
                  <c:v>0.75761574074074067</c:v>
                </c:pt>
                <c:pt idx="545">
                  <c:v>0.76818287037037036</c:v>
                </c:pt>
                <c:pt idx="546">
                  <c:v>0.7787384259259259</c:v>
                </c:pt>
                <c:pt idx="547">
                  <c:v>0.78930555555555559</c:v>
                </c:pt>
                <c:pt idx="548">
                  <c:v>0.79987268518518517</c:v>
                </c:pt>
                <c:pt idx="549">
                  <c:v>0.81042824074074071</c:v>
                </c:pt>
                <c:pt idx="550">
                  <c:v>0.8209953703703704</c:v>
                </c:pt>
                <c:pt idx="551">
                  <c:v>0.83155092592592583</c:v>
                </c:pt>
                <c:pt idx="552">
                  <c:v>0.84211805555555552</c:v>
                </c:pt>
                <c:pt idx="553">
                  <c:v>0.85268518518518521</c:v>
                </c:pt>
                <c:pt idx="554">
                  <c:v>0.86324074074074064</c:v>
                </c:pt>
                <c:pt idx="555">
                  <c:v>0.87380787037037033</c:v>
                </c:pt>
                <c:pt idx="556">
                  <c:v>0.88436342592592598</c:v>
                </c:pt>
                <c:pt idx="557">
                  <c:v>0.89493055555555545</c:v>
                </c:pt>
                <c:pt idx="558">
                  <c:v>0.90549768518518514</c:v>
                </c:pt>
                <c:pt idx="559">
                  <c:v>0.91605324074074079</c:v>
                </c:pt>
                <c:pt idx="560">
                  <c:v>0.92662037037037026</c:v>
                </c:pt>
                <c:pt idx="561">
                  <c:v>0.93717592592592591</c:v>
                </c:pt>
                <c:pt idx="562">
                  <c:v>0.9477430555555556</c:v>
                </c:pt>
                <c:pt idx="563">
                  <c:v>0.95831018518518529</c:v>
                </c:pt>
                <c:pt idx="564">
                  <c:v>0.96886574074074072</c:v>
                </c:pt>
                <c:pt idx="565">
                  <c:v>0.97943287037037041</c:v>
                </c:pt>
                <c:pt idx="566">
                  <c:v>0.98998842592592595</c:v>
                </c:pt>
                <c:pt idx="567">
                  <c:v>5.5555555555555556E-4</c:v>
                </c:pt>
                <c:pt idx="568">
                  <c:v>1.1122685185185185E-2</c:v>
                </c:pt>
                <c:pt idx="569">
                  <c:v>2.1678240740740738E-2</c:v>
                </c:pt>
                <c:pt idx="570">
                  <c:v>3.2245370370370369E-2</c:v>
                </c:pt>
                <c:pt idx="571">
                  <c:v>4.280092592592593E-2</c:v>
                </c:pt>
                <c:pt idx="572">
                  <c:v>5.3368055555555551E-2</c:v>
                </c:pt>
                <c:pt idx="573">
                  <c:v>6.3935185185185192E-2</c:v>
                </c:pt>
                <c:pt idx="574">
                  <c:v>7.4490740740740746E-2</c:v>
                </c:pt>
                <c:pt idx="575">
                  <c:v>8.5057870370370367E-2</c:v>
                </c:pt>
                <c:pt idx="576">
                  <c:v>9.5613425925925921E-2</c:v>
                </c:pt>
                <c:pt idx="577">
                  <c:v>0.10618055555555556</c:v>
                </c:pt>
                <c:pt idx="578">
                  <c:v>0.11674768518518519</c:v>
                </c:pt>
                <c:pt idx="579">
                  <c:v>0.12730324074074076</c:v>
                </c:pt>
                <c:pt idx="580">
                  <c:v>0.13787037037037037</c:v>
                </c:pt>
                <c:pt idx="581">
                  <c:v>0.1484375</c:v>
                </c:pt>
                <c:pt idx="582">
                  <c:v>0.15899305555555557</c:v>
                </c:pt>
                <c:pt idx="583">
                  <c:v>0.1695601851851852</c:v>
                </c:pt>
                <c:pt idx="584">
                  <c:v>0.18011574074074074</c:v>
                </c:pt>
                <c:pt idx="585">
                  <c:v>0.19068287037037038</c:v>
                </c:pt>
                <c:pt idx="586">
                  <c:v>0.20125000000000001</c:v>
                </c:pt>
                <c:pt idx="587">
                  <c:v>0.21180555555555555</c:v>
                </c:pt>
                <c:pt idx="588">
                  <c:v>0.22237268518518519</c:v>
                </c:pt>
                <c:pt idx="589">
                  <c:v>0.23292824074074073</c:v>
                </c:pt>
                <c:pt idx="590">
                  <c:v>0.24349537037037039</c:v>
                </c:pt>
                <c:pt idx="591">
                  <c:v>0.25406250000000002</c:v>
                </c:pt>
                <c:pt idx="592">
                  <c:v>0.26461805555555556</c:v>
                </c:pt>
                <c:pt idx="593">
                  <c:v>0.2751851851851852</c:v>
                </c:pt>
                <c:pt idx="594">
                  <c:v>0.28574074074074074</c:v>
                </c:pt>
                <c:pt idx="595">
                  <c:v>0.29630787037037037</c:v>
                </c:pt>
                <c:pt idx="596">
                  <c:v>0.30687500000000001</c:v>
                </c:pt>
                <c:pt idx="597">
                  <c:v>0.31743055555555555</c:v>
                </c:pt>
                <c:pt idx="598">
                  <c:v>0.32799768518518518</c:v>
                </c:pt>
                <c:pt idx="599">
                  <c:v>0.33856481481481482</c:v>
                </c:pt>
                <c:pt idx="600">
                  <c:v>0.34912037037037041</c:v>
                </c:pt>
                <c:pt idx="601">
                  <c:v>0.35968749999999999</c:v>
                </c:pt>
                <c:pt idx="602">
                  <c:v>0.37024305555555559</c:v>
                </c:pt>
                <c:pt idx="603">
                  <c:v>0.38081018518518522</c:v>
                </c:pt>
                <c:pt idx="604">
                  <c:v>0.39136574074074071</c:v>
                </c:pt>
                <c:pt idx="605">
                  <c:v>0.4019328703703704</c:v>
                </c:pt>
                <c:pt idx="606">
                  <c:v>0.41250000000000003</c:v>
                </c:pt>
                <c:pt idx="607">
                  <c:v>0.42305555555555552</c:v>
                </c:pt>
                <c:pt idx="608">
                  <c:v>0.43362268518518521</c:v>
                </c:pt>
                <c:pt idx="609">
                  <c:v>0.44417824074074069</c:v>
                </c:pt>
                <c:pt idx="610">
                  <c:v>0.45474537037037038</c:v>
                </c:pt>
                <c:pt idx="611">
                  <c:v>0.46531250000000002</c:v>
                </c:pt>
                <c:pt idx="612">
                  <c:v>0.4758680555555555</c:v>
                </c:pt>
                <c:pt idx="613">
                  <c:v>0.48643518518518519</c:v>
                </c:pt>
                <c:pt idx="614">
                  <c:v>0.49700231481481483</c:v>
                </c:pt>
                <c:pt idx="615">
                  <c:v>0.50755787037037037</c:v>
                </c:pt>
                <c:pt idx="616">
                  <c:v>0.51812500000000006</c:v>
                </c:pt>
                <c:pt idx="617">
                  <c:v>0.52868055555555549</c:v>
                </c:pt>
                <c:pt idx="618">
                  <c:v>0.53924768518518518</c:v>
                </c:pt>
                <c:pt idx="619">
                  <c:v>0.54981481481481487</c:v>
                </c:pt>
                <c:pt idx="620">
                  <c:v>0.5603703703703703</c:v>
                </c:pt>
                <c:pt idx="621">
                  <c:v>0.57093749999999999</c:v>
                </c:pt>
                <c:pt idx="622">
                  <c:v>0.58149305555555553</c:v>
                </c:pt>
                <c:pt idx="623">
                  <c:v>0.59206018518518522</c:v>
                </c:pt>
                <c:pt idx="624">
                  <c:v>0.6026273148148148</c:v>
                </c:pt>
                <c:pt idx="625">
                  <c:v>0.61318287037037034</c:v>
                </c:pt>
                <c:pt idx="626">
                  <c:v>0.62375000000000003</c:v>
                </c:pt>
                <c:pt idx="627">
                  <c:v>0.63430555555555557</c:v>
                </c:pt>
                <c:pt idx="628">
                  <c:v>0.64487268518518526</c:v>
                </c:pt>
                <c:pt idx="629">
                  <c:v>0.65543981481481484</c:v>
                </c:pt>
                <c:pt idx="630">
                  <c:v>0.66599537037037038</c:v>
                </c:pt>
                <c:pt idx="631">
                  <c:v>0.67656250000000007</c:v>
                </c:pt>
                <c:pt idx="632">
                  <c:v>0.68712962962962953</c:v>
                </c:pt>
                <c:pt idx="633">
                  <c:v>0.69768518518518519</c:v>
                </c:pt>
                <c:pt idx="634">
                  <c:v>0.70825231481481488</c:v>
                </c:pt>
                <c:pt idx="635">
                  <c:v>0.71880787037037042</c:v>
                </c:pt>
                <c:pt idx="636">
                  <c:v>0.729375</c:v>
                </c:pt>
                <c:pt idx="637">
                  <c:v>0.73993055555555554</c:v>
                </c:pt>
                <c:pt idx="638">
                  <c:v>0.75049768518518523</c:v>
                </c:pt>
                <c:pt idx="639">
                  <c:v>0.76106481481481481</c:v>
                </c:pt>
                <c:pt idx="640">
                  <c:v>0.77162037037037035</c:v>
                </c:pt>
                <c:pt idx="641">
                  <c:v>0.78218750000000004</c:v>
                </c:pt>
                <c:pt idx="642">
                  <c:v>0.79274305555555558</c:v>
                </c:pt>
                <c:pt idx="643">
                  <c:v>0.80331018518518515</c:v>
                </c:pt>
                <c:pt idx="644">
                  <c:v>0.81387731481481485</c:v>
                </c:pt>
                <c:pt idx="645">
                  <c:v>0.82443287037037039</c:v>
                </c:pt>
                <c:pt idx="646">
                  <c:v>0.83499999999999996</c:v>
                </c:pt>
                <c:pt idx="647">
                  <c:v>0.84556712962962965</c:v>
                </c:pt>
                <c:pt idx="648">
                  <c:v>0.85612268518518519</c:v>
                </c:pt>
                <c:pt idx="649">
                  <c:v>0.86668981481481477</c:v>
                </c:pt>
                <c:pt idx="650">
                  <c:v>0.87724537037037031</c:v>
                </c:pt>
                <c:pt idx="651">
                  <c:v>0.8878125</c:v>
                </c:pt>
                <c:pt idx="652">
                  <c:v>0.89837962962962958</c:v>
                </c:pt>
                <c:pt idx="653">
                  <c:v>0.90893518518518512</c:v>
                </c:pt>
                <c:pt idx="654">
                  <c:v>0.91950231481481481</c:v>
                </c:pt>
                <c:pt idx="655">
                  <c:v>0.93005787037037047</c:v>
                </c:pt>
                <c:pt idx="656">
                  <c:v>0.94062499999999993</c:v>
                </c:pt>
                <c:pt idx="657">
                  <c:v>0.95119212962962962</c:v>
                </c:pt>
                <c:pt idx="658">
                  <c:v>0.96174768518518527</c:v>
                </c:pt>
                <c:pt idx="659">
                  <c:v>0.97231481481481474</c:v>
                </c:pt>
                <c:pt idx="660">
                  <c:v>0.98287037037037039</c:v>
                </c:pt>
                <c:pt idx="661">
                  <c:v>0.99343750000000008</c:v>
                </c:pt>
                <c:pt idx="662">
                  <c:v>4.0046296296296297E-3</c:v>
                </c:pt>
                <c:pt idx="663">
                  <c:v>1.4560185185185183E-2</c:v>
                </c:pt>
                <c:pt idx="664">
                  <c:v>2.5127314814814811E-2</c:v>
                </c:pt>
                <c:pt idx="665">
                  <c:v>3.5694444444444445E-2</c:v>
                </c:pt>
                <c:pt idx="666">
                  <c:v>4.6250000000000006E-2</c:v>
                </c:pt>
                <c:pt idx="667">
                  <c:v>5.6817129629629627E-2</c:v>
                </c:pt>
                <c:pt idx="668">
                  <c:v>6.7372685185185188E-2</c:v>
                </c:pt>
                <c:pt idx="669">
                  <c:v>7.7939814814814809E-2</c:v>
                </c:pt>
                <c:pt idx="670">
                  <c:v>8.8506944444444444E-2</c:v>
                </c:pt>
                <c:pt idx="671">
                  <c:v>9.9062499999999998E-2</c:v>
                </c:pt>
                <c:pt idx="672">
                  <c:v>0.10962962962962963</c:v>
                </c:pt>
                <c:pt idx="673">
                  <c:v>0.12018518518518519</c:v>
                </c:pt>
                <c:pt idx="674">
                  <c:v>0.13075231481481481</c:v>
                </c:pt>
                <c:pt idx="675">
                  <c:v>0.14131944444444444</c:v>
                </c:pt>
                <c:pt idx="676">
                  <c:v>0.15187500000000001</c:v>
                </c:pt>
                <c:pt idx="677">
                  <c:v>0.16244212962962964</c:v>
                </c:pt>
                <c:pt idx="678">
                  <c:v>0.17299768518518518</c:v>
                </c:pt>
                <c:pt idx="679">
                  <c:v>0.18356481481481482</c:v>
                </c:pt>
                <c:pt idx="680">
                  <c:v>0.19413194444444445</c:v>
                </c:pt>
                <c:pt idx="681">
                  <c:v>0.20468749999999999</c:v>
                </c:pt>
                <c:pt idx="682">
                  <c:v>0.21525462962962963</c:v>
                </c:pt>
                <c:pt idx="683">
                  <c:v>0.22582175925925926</c:v>
                </c:pt>
                <c:pt idx="684">
                  <c:v>0.2363773148148148</c:v>
                </c:pt>
                <c:pt idx="685">
                  <c:v>0.24694444444444444</c:v>
                </c:pt>
                <c:pt idx="686">
                  <c:v>0.25750000000000001</c:v>
                </c:pt>
                <c:pt idx="687">
                  <c:v>0.26806712962962964</c:v>
                </c:pt>
                <c:pt idx="688">
                  <c:v>0.2820023148148148</c:v>
                </c:pt>
                <c:pt idx="689">
                  <c:v>0.29256944444444444</c:v>
                </c:pt>
                <c:pt idx="690">
                  <c:v>0.30313657407407407</c:v>
                </c:pt>
                <c:pt idx="691">
                  <c:v>0.31369212962962961</c:v>
                </c:pt>
                <c:pt idx="692">
                  <c:v>0.32425925925925925</c:v>
                </c:pt>
                <c:pt idx="693">
                  <c:v>0.33481481481481484</c:v>
                </c:pt>
                <c:pt idx="694">
                  <c:v>0.34538194444444442</c:v>
                </c:pt>
                <c:pt idx="695">
                  <c:v>0.35594907407407406</c:v>
                </c:pt>
                <c:pt idx="696">
                  <c:v>0.36650462962962965</c:v>
                </c:pt>
                <c:pt idx="697">
                  <c:v>0.37707175925925923</c:v>
                </c:pt>
                <c:pt idx="698">
                  <c:v>0.38763888888888887</c:v>
                </c:pt>
                <c:pt idx="699">
                  <c:v>0.39819444444444446</c:v>
                </c:pt>
                <c:pt idx="700">
                  <c:v>0.40876157407407404</c:v>
                </c:pt>
                <c:pt idx="701">
                  <c:v>0.41931712962962964</c:v>
                </c:pt>
                <c:pt idx="702">
                  <c:v>0.42988425925925927</c:v>
                </c:pt>
                <c:pt idx="703">
                  <c:v>0.44043981481481481</c:v>
                </c:pt>
                <c:pt idx="704">
                  <c:v>0.45100694444444445</c:v>
                </c:pt>
                <c:pt idx="705">
                  <c:v>0.46157407407407408</c:v>
                </c:pt>
                <c:pt idx="706">
                  <c:v>0.47212962962962962</c:v>
                </c:pt>
                <c:pt idx="707">
                  <c:v>0.48269675925925926</c:v>
                </c:pt>
                <c:pt idx="708">
                  <c:v>0.49326388888888889</c:v>
                </c:pt>
                <c:pt idx="709">
                  <c:v>0.50381944444444449</c:v>
                </c:pt>
                <c:pt idx="710">
                  <c:v>0.51438657407407407</c:v>
                </c:pt>
                <c:pt idx="711">
                  <c:v>0.52494212962962961</c:v>
                </c:pt>
                <c:pt idx="712">
                  <c:v>0.5355092592592593</c:v>
                </c:pt>
                <c:pt idx="713">
                  <c:v>0.54607638888888888</c:v>
                </c:pt>
                <c:pt idx="714">
                  <c:v>0.55663194444444442</c:v>
                </c:pt>
                <c:pt idx="715">
                  <c:v>0.56719907407407411</c:v>
                </c:pt>
                <c:pt idx="716">
                  <c:v>0.57775462962962965</c:v>
                </c:pt>
                <c:pt idx="717">
                  <c:v>0.58832175925925922</c:v>
                </c:pt>
                <c:pt idx="718">
                  <c:v>0.59888888888888892</c:v>
                </c:pt>
                <c:pt idx="719">
                  <c:v>0.61596064814814822</c:v>
                </c:pt>
                <c:pt idx="720">
                  <c:v>0.62651620370370364</c:v>
                </c:pt>
                <c:pt idx="721">
                  <c:v>0.63708333333333333</c:v>
                </c:pt>
                <c:pt idx="722">
                  <c:v>0.64765046296296302</c:v>
                </c:pt>
                <c:pt idx="723">
                  <c:v>0.65820601851851845</c:v>
                </c:pt>
                <c:pt idx="724">
                  <c:v>0.66877314814814814</c:v>
                </c:pt>
                <c:pt idx="725">
                  <c:v>0.67934027777777783</c:v>
                </c:pt>
                <c:pt idx="726">
                  <c:v>0.70115740740740751</c:v>
                </c:pt>
                <c:pt idx="727">
                  <c:v>0.71172453703703698</c:v>
                </c:pt>
                <c:pt idx="728">
                  <c:v>0.72853009259259249</c:v>
                </c:pt>
                <c:pt idx="729">
                  <c:v>0.73909722222222218</c:v>
                </c:pt>
                <c:pt idx="730">
                  <c:v>0.74965277777777783</c:v>
                </c:pt>
                <c:pt idx="731">
                  <c:v>0.7602199074074073</c:v>
                </c:pt>
                <c:pt idx="732">
                  <c:v>0.77078703703703699</c:v>
                </c:pt>
                <c:pt idx="733">
                  <c:v>0.78134259259259264</c:v>
                </c:pt>
                <c:pt idx="734">
                  <c:v>0.79190972222222211</c:v>
                </c:pt>
                <c:pt idx="735">
                  <c:v>0.80246527777777776</c:v>
                </c:pt>
                <c:pt idx="736">
                  <c:v>0.81303240740740745</c:v>
                </c:pt>
                <c:pt idx="737">
                  <c:v>0.82359953703703714</c:v>
                </c:pt>
                <c:pt idx="738">
                  <c:v>0.83415509259259257</c:v>
                </c:pt>
                <c:pt idx="739">
                  <c:v>0.84472222222222226</c:v>
                </c:pt>
                <c:pt idx="740">
                  <c:v>0.8552777777777778</c:v>
                </c:pt>
                <c:pt idx="741">
                  <c:v>0.86584490740740738</c:v>
                </c:pt>
                <c:pt idx="742">
                  <c:v>0.87641203703703707</c:v>
                </c:pt>
                <c:pt idx="743">
                  <c:v>0.88696759259259261</c:v>
                </c:pt>
                <c:pt idx="744">
                  <c:v>0.89753472222222219</c:v>
                </c:pt>
                <c:pt idx="745">
                  <c:v>0.90810185185185188</c:v>
                </c:pt>
                <c:pt idx="746">
                  <c:v>0.91865740740740742</c:v>
                </c:pt>
                <c:pt idx="747">
                  <c:v>0.94166666666666676</c:v>
                </c:pt>
                <c:pt idx="748">
                  <c:v>0.95223379629629623</c:v>
                </c:pt>
                <c:pt idx="749">
                  <c:v>0.96278935185185188</c:v>
                </c:pt>
                <c:pt idx="750">
                  <c:v>0.97335648148148157</c:v>
                </c:pt>
                <c:pt idx="751">
                  <c:v>0.983912037037037</c:v>
                </c:pt>
                <c:pt idx="752">
                  <c:v>0.99447916666666669</c:v>
                </c:pt>
              </c:numCache>
            </c:numRef>
          </c:cat>
          <c:val>
            <c:numRef>
              <c:f>Temp!$C$2:$C$754</c:f>
              <c:numCache>
                <c:formatCode>General</c:formatCode>
                <c:ptCount val="753"/>
                <c:pt idx="0">
                  <c:v>5.2</c:v>
                </c:pt>
                <c:pt idx="1">
                  <c:v>5.3</c:v>
                </c:pt>
                <c:pt idx="2">
                  <c:v>5.2</c:v>
                </c:pt>
                <c:pt idx="3">
                  <c:v>5.0999999999999996</c:v>
                </c:pt>
                <c:pt idx="4">
                  <c:v>4.9000000000000004</c:v>
                </c:pt>
                <c:pt idx="5">
                  <c:v>5.0999999999999996</c:v>
                </c:pt>
                <c:pt idx="6">
                  <c:v>5</c:v>
                </c:pt>
                <c:pt idx="7">
                  <c:v>4.5999999999999996</c:v>
                </c:pt>
                <c:pt idx="8">
                  <c:v>4.9000000000000004</c:v>
                </c:pt>
                <c:pt idx="9">
                  <c:v>4.9000000000000004</c:v>
                </c:pt>
                <c:pt idx="10">
                  <c:v>4.9000000000000004</c:v>
                </c:pt>
                <c:pt idx="11">
                  <c:v>4.8</c:v>
                </c:pt>
                <c:pt idx="12">
                  <c:v>5</c:v>
                </c:pt>
                <c:pt idx="13">
                  <c:v>5</c:v>
                </c:pt>
                <c:pt idx="14">
                  <c:v>5.2</c:v>
                </c:pt>
                <c:pt idx="15">
                  <c:v>5</c:v>
                </c:pt>
                <c:pt idx="16">
                  <c:v>4.8</c:v>
                </c:pt>
                <c:pt idx="17">
                  <c:v>4.5999999999999996</c:v>
                </c:pt>
                <c:pt idx="18">
                  <c:v>5</c:v>
                </c:pt>
                <c:pt idx="19">
                  <c:v>4.9000000000000004</c:v>
                </c:pt>
                <c:pt idx="20">
                  <c:v>5.4</c:v>
                </c:pt>
                <c:pt idx="21">
                  <c:v>5.6</c:v>
                </c:pt>
                <c:pt idx="22">
                  <c:v>5.7</c:v>
                </c:pt>
                <c:pt idx="23">
                  <c:v>5.5</c:v>
                </c:pt>
                <c:pt idx="24">
                  <c:v>6.1</c:v>
                </c:pt>
                <c:pt idx="25">
                  <c:v>6.3</c:v>
                </c:pt>
                <c:pt idx="26">
                  <c:v>6.4</c:v>
                </c:pt>
                <c:pt idx="27">
                  <c:v>6.2</c:v>
                </c:pt>
                <c:pt idx="28">
                  <c:v>6.4</c:v>
                </c:pt>
                <c:pt idx="29">
                  <c:v>7.2</c:v>
                </c:pt>
                <c:pt idx="30">
                  <c:v>6.2</c:v>
                </c:pt>
                <c:pt idx="31">
                  <c:v>6.5</c:v>
                </c:pt>
                <c:pt idx="32">
                  <c:v>6</c:v>
                </c:pt>
                <c:pt idx="33">
                  <c:v>6.8</c:v>
                </c:pt>
                <c:pt idx="34">
                  <c:v>6.9</c:v>
                </c:pt>
                <c:pt idx="35">
                  <c:v>7.3</c:v>
                </c:pt>
                <c:pt idx="36">
                  <c:v>6.8</c:v>
                </c:pt>
                <c:pt idx="37">
                  <c:v>6.5</c:v>
                </c:pt>
                <c:pt idx="38">
                  <c:v>6.5</c:v>
                </c:pt>
                <c:pt idx="39">
                  <c:v>6.4</c:v>
                </c:pt>
                <c:pt idx="40">
                  <c:v>6.7</c:v>
                </c:pt>
                <c:pt idx="41">
                  <c:v>7.3</c:v>
                </c:pt>
                <c:pt idx="42">
                  <c:v>6.5</c:v>
                </c:pt>
                <c:pt idx="43">
                  <c:v>6.6</c:v>
                </c:pt>
                <c:pt idx="44">
                  <c:v>6.6</c:v>
                </c:pt>
                <c:pt idx="45">
                  <c:v>6.7</c:v>
                </c:pt>
                <c:pt idx="46">
                  <c:v>6.4</c:v>
                </c:pt>
                <c:pt idx="47">
                  <c:v>6.6</c:v>
                </c:pt>
                <c:pt idx="48">
                  <c:v>6.8</c:v>
                </c:pt>
                <c:pt idx="49">
                  <c:v>7</c:v>
                </c:pt>
                <c:pt idx="50">
                  <c:v>6.2</c:v>
                </c:pt>
                <c:pt idx="51">
                  <c:v>6.8</c:v>
                </c:pt>
                <c:pt idx="52">
                  <c:v>7.5</c:v>
                </c:pt>
                <c:pt idx="53">
                  <c:v>6.9</c:v>
                </c:pt>
                <c:pt idx="54">
                  <c:v>7.1</c:v>
                </c:pt>
                <c:pt idx="55">
                  <c:v>6.8</c:v>
                </c:pt>
                <c:pt idx="56">
                  <c:v>5.0999999999999996</c:v>
                </c:pt>
                <c:pt idx="57">
                  <c:v>6.5</c:v>
                </c:pt>
                <c:pt idx="58">
                  <c:v>6.2</c:v>
                </c:pt>
                <c:pt idx="59">
                  <c:v>6.4</c:v>
                </c:pt>
                <c:pt idx="60">
                  <c:v>6.6</c:v>
                </c:pt>
                <c:pt idx="61">
                  <c:v>7.3</c:v>
                </c:pt>
                <c:pt idx="62">
                  <c:v>6.7</c:v>
                </c:pt>
                <c:pt idx="63">
                  <c:v>7.1</c:v>
                </c:pt>
                <c:pt idx="64">
                  <c:v>7.5</c:v>
                </c:pt>
                <c:pt idx="65">
                  <c:v>7.9</c:v>
                </c:pt>
                <c:pt idx="66">
                  <c:v>7.8</c:v>
                </c:pt>
                <c:pt idx="67">
                  <c:v>7.6</c:v>
                </c:pt>
                <c:pt idx="68">
                  <c:v>7.1</c:v>
                </c:pt>
                <c:pt idx="69">
                  <c:v>7.2</c:v>
                </c:pt>
                <c:pt idx="70">
                  <c:v>7.9</c:v>
                </c:pt>
                <c:pt idx="71">
                  <c:v>8.9</c:v>
                </c:pt>
                <c:pt idx="72">
                  <c:v>7.8</c:v>
                </c:pt>
                <c:pt idx="73">
                  <c:v>7.7</c:v>
                </c:pt>
                <c:pt idx="74">
                  <c:v>8.4</c:v>
                </c:pt>
                <c:pt idx="75">
                  <c:v>8.3000000000000007</c:v>
                </c:pt>
                <c:pt idx="76">
                  <c:v>8</c:v>
                </c:pt>
                <c:pt idx="77">
                  <c:v>8.9</c:v>
                </c:pt>
                <c:pt idx="78">
                  <c:v>8.1</c:v>
                </c:pt>
                <c:pt idx="79">
                  <c:v>7.7</c:v>
                </c:pt>
                <c:pt idx="80">
                  <c:v>6.9</c:v>
                </c:pt>
                <c:pt idx="81">
                  <c:v>6.7</c:v>
                </c:pt>
                <c:pt idx="82">
                  <c:v>6.2</c:v>
                </c:pt>
                <c:pt idx="83">
                  <c:v>6.2</c:v>
                </c:pt>
                <c:pt idx="84">
                  <c:v>7.1</c:v>
                </c:pt>
                <c:pt idx="85">
                  <c:v>6.6</c:v>
                </c:pt>
                <c:pt idx="86">
                  <c:v>6.8</c:v>
                </c:pt>
                <c:pt idx="87">
                  <c:v>6.2</c:v>
                </c:pt>
                <c:pt idx="88">
                  <c:v>5.9</c:v>
                </c:pt>
                <c:pt idx="89">
                  <c:v>7</c:v>
                </c:pt>
                <c:pt idx="90">
                  <c:v>5.8</c:v>
                </c:pt>
                <c:pt idx="91">
                  <c:v>5.8</c:v>
                </c:pt>
                <c:pt idx="92">
                  <c:v>5.7</c:v>
                </c:pt>
                <c:pt idx="93">
                  <c:v>5.6</c:v>
                </c:pt>
                <c:pt idx="94">
                  <c:v>5.7</c:v>
                </c:pt>
                <c:pt idx="95">
                  <c:v>5.4</c:v>
                </c:pt>
                <c:pt idx="96">
                  <c:v>5.5</c:v>
                </c:pt>
                <c:pt idx="97">
                  <c:v>5.4</c:v>
                </c:pt>
                <c:pt idx="98">
                  <c:v>4.0999999999999996</c:v>
                </c:pt>
                <c:pt idx="99">
                  <c:v>4.9000000000000004</c:v>
                </c:pt>
                <c:pt idx="100">
                  <c:v>5.3</c:v>
                </c:pt>
                <c:pt idx="101">
                  <c:v>5.2</c:v>
                </c:pt>
                <c:pt idx="102">
                  <c:v>5.2</c:v>
                </c:pt>
                <c:pt idx="103">
                  <c:v>5.0999999999999996</c:v>
                </c:pt>
                <c:pt idx="104">
                  <c:v>5.2</c:v>
                </c:pt>
                <c:pt idx="105">
                  <c:v>5</c:v>
                </c:pt>
                <c:pt idx="106">
                  <c:v>5.0999999999999996</c:v>
                </c:pt>
                <c:pt idx="107">
                  <c:v>4.5999999999999996</c:v>
                </c:pt>
                <c:pt idx="108">
                  <c:v>4.9000000000000004</c:v>
                </c:pt>
                <c:pt idx="109">
                  <c:v>4.9000000000000004</c:v>
                </c:pt>
                <c:pt idx="110">
                  <c:v>5.0999999999999996</c:v>
                </c:pt>
                <c:pt idx="111">
                  <c:v>4.9000000000000004</c:v>
                </c:pt>
                <c:pt idx="112">
                  <c:v>4.9000000000000004</c:v>
                </c:pt>
                <c:pt idx="113">
                  <c:v>5</c:v>
                </c:pt>
                <c:pt idx="114">
                  <c:v>5.0999999999999996</c:v>
                </c:pt>
                <c:pt idx="115">
                  <c:v>5.4</c:v>
                </c:pt>
                <c:pt idx="116">
                  <c:v>5.0999999999999996</c:v>
                </c:pt>
                <c:pt idx="117">
                  <c:v>5.8</c:v>
                </c:pt>
                <c:pt idx="118">
                  <c:v>5.8</c:v>
                </c:pt>
                <c:pt idx="119">
                  <c:v>6.4</c:v>
                </c:pt>
                <c:pt idx="120">
                  <c:v>6.6</c:v>
                </c:pt>
                <c:pt idx="121">
                  <c:v>5.9</c:v>
                </c:pt>
                <c:pt idx="122">
                  <c:v>6.5</c:v>
                </c:pt>
                <c:pt idx="123">
                  <c:v>6.4</c:v>
                </c:pt>
                <c:pt idx="124">
                  <c:v>7</c:v>
                </c:pt>
                <c:pt idx="125">
                  <c:v>6.8</c:v>
                </c:pt>
                <c:pt idx="126">
                  <c:v>6.9</c:v>
                </c:pt>
                <c:pt idx="127">
                  <c:v>7</c:v>
                </c:pt>
                <c:pt idx="128">
                  <c:v>6.2</c:v>
                </c:pt>
                <c:pt idx="129">
                  <c:v>7.1</c:v>
                </c:pt>
                <c:pt idx="130">
                  <c:v>6.9</c:v>
                </c:pt>
                <c:pt idx="131">
                  <c:v>6.7</c:v>
                </c:pt>
                <c:pt idx="132">
                  <c:v>6.5</c:v>
                </c:pt>
                <c:pt idx="133">
                  <c:v>6.1</c:v>
                </c:pt>
                <c:pt idx="134">
                  <c:v>6.3</c:v>
                </c:pt>
                <c:pt idx="135">
                  <c:v>7.1</c:v>
                </c:pt>
                <c:pt idx="136">
                  <c:v>6.7</c:v>
                </c:pt>
                <c:pt idx="137">
                  <c:v>6.9</c:v>
                </c:pt>
                <c:pt idx="138">
                  <c:v>7.4</c:v>
                </c:pt>
                <c:pt idx="139">
                  <c:v>6.5</c:v>
                </c:pt>
                <c:pt idx="140">
                  <c:v>6.5</c:v>
                </c:pt>
                <c:pt idx="141">
                  <c:v>7</c:v>
                </c:pt>
                <c:pt idx="142">
                  <c:v>7.2</c:v>
                </c:pt>
                <c:pt idx="143">
                  <c:v>7.3</c:v>
                </c:pt>
                <c:pt idx="144">
                  <c:v>7.1</c:v>
                </c:pt>
                <c:pt idx="145">
                  <c:v>7.1</c:v>
                </c:pt>
                <c:pt idx="146">
                  <c:v>6.9</c:v>
                </c:pt>
                <c:pt idx="147">
                  <c:v>7</c:v>
                </c:pt>
                <c:pt idx="148">
                  <c:v>7</c:v>
                </c:pt>
                <c:pt idx="149">
                  <c:v>6.8</c:v>
                </c:pt>
                <c:pt idx="150">
                  <c:v>7.2</c:v>
                </c:pt>
                <c:pt idx="151">
                  <c:v>8.3000000000000007</c:v>
                </c:pt>
                <c:pt idx="152">
                  <c:v>7</c:v>
                </c:pt>
                <c:pt idx="153">
                  <c:v>7.1</c:v>
                </c:pt>
                <c:pt idx="154">
                  <c:v>6.7</c:v>
                </c:pt>
                <c:pt idx="155">
                  <c:v>7</c:v>
                </c:pt>
                <c:pt idx="156">
                  <c:v>7.3</c:v>
                </c:pt>
                <c:pt idx="157">
                  <c:v>6.8</c:v>
                </c:pt>
                <c:pt idx="158">
                  <c:v>7.1</c:v>
                </c:pt>
                <c:pt idx="159">
                  <c:v>8.1</c:v>
                </c:pt>
                <c:pt idx="160">
                  <c:v>8.1</c:v>
                </c:pt>
                <c:pt idx="161">
                  <c:v>8.3000000000000007</c:v>
                </c:pt>
                <c:pt idx="162">
                  <c:v>7.9</c:v>
                </c:pt>
                <c:pt idx="163">
                  <c:v>8.5</c:v>
                </c:pt>
                <c:pt idx="164">
                  <c:v>8.1999999999999993</c:v>
                </c:pt>
                <c:pt idx="165">
                  <c:v>7.9</c:v>
                </c:pt>
                <c:pt idx="166">
                  <c:v>7.9</c:v>
                </c:pt>
                <c:pt idx="167">
                  <c:v>7.9</c:v>
                </c:pt>
                <c:pt idx="168">
                  <c:v>8.1</c:v>
                </c:pt>
                <c:pt idx="169">
                  <c:v>8.1</c:v>
                </c:pt>
                <c:pt idx="170">
                  <c:v>8.3000000000000007</c:v>
                </c:pt>
                <c:pt idx="171">
                  <c:v>8.9</c:v>
                </c:pt>
                <c:pt idx="172">
                  <c:v>8.6999999999999993</c:v>
                </c:pt>
                <c:pt idx="173">
                  <c:v>8.9</c:v>
                </c:pt>
                <c:pt idx="174">
                  <c:v>7.6</c:v>
                </c:pt>
                <c:pt idx="175">
                  <c:v>6.9</c:v>
                </c:pt>
                <c:pt idx="176">
                  <c:v>7.6</c:v>
                </c:pt>
                <c:pt idx="177">
                  <c:v>7</c:v>
                </c:pt>
                <c:pt idx="178">
                  <c:v>6.5</c:v>
                </c:pt>
                <c:pt idx="179">
                  <c:v>6.4</c:v>
                </c:pt>
                <c:pt idx="180">
                  <c:v>7.1</c:v>
                </c:pt>
                <c:pt idx="181">
                  <c:v>7.1</c:v>
                </c:pt>
                <c:pt idx="182">
                  <c:v>6.4</c:v>
                </c:pt>
                <c:pt idx="183">
                  <c:v>6.4</c:v>
                </c:pt>
                <c:pt idx="184">
                  <c:v>6.4</c:v>
                </c:pt>
                <c:pt idx="185">
                  <c:v>6.3</c:v>
                </c:pt>
                <c:pt idx="186">
                  <c:v>6.5</c:v>
                </c:pt>
                <c:pt idx="187">
                  <c:v>6.2</c:v>
                </c:pt>
                <c:pt idx="188">
                  <c:v>5.5</c:v>
                </c:pt>
                <c:pt idx="189">
                  <c:v>5.6</c:v>
                </c:pt>
                <c:pt idx="190">
                  <c:v>5.5</c:v>
                </c:pt>
                <c:pt idx="191">
                  <c:v>5.2</c:v>
                </c:pt>
                <c:pt idx="192">
                  <c:v>5.6</c:v>
                </c:pt>
                <c:pt idx="193">
                  <c:v>5.4</c:v>
                </c:pt>
                <c:pt idx="194">
                  <c:v>5.0999999999999996</c:v>
                </c:pt>
                <c:pt idx="195">
                  <c:v>5.3</c:v>
                </c:pt>
                <c:pt idx="196">
                  <c:v>5.3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4.9000000000000004</c:v>
                </c:pt>
                <c:pt idx="200">
                  <c:v>5.3</c:v>
                </c:pt>
                <c:pt idx="201">
                  <c:v>5</c:v>
                </c:pt>
                <c:pt idx="202">
                  <c:v>4.9000000000000004</c:v>
                </c:pt>
                <c:pt idx="203">
                  <c:v>5.0999999999999996</c:v>
                </c:pt>
                <c:pt idx="204">
                  <c:v>5.2</c:v>
                </c:pt>
                <c:pt idx="205">
                  <c:v>5</c:v>
                </c:pt>
                <c:pt idx="206">
                  <c:v>4.9000000000000004</c:v>
                </c:pt>
                <c:pt idx="207">
                  <c:v>5.2</c:v>
                </c:pt>
                <c:pt idx="208">
                  <c:v>5.4</c:v>
                </c:pt>
                <c:pt idx="209">
                  <c:v>5.3</c:v>
                </c:pt>
                <c:pt idx="210">
                  <c:v>5.6</c:v>
                </c:pt>
                <c:pt idx="211">
                  <c:v>5.5</c:v>
                </c:pt>
                <c:pt idx="212">
                  <c:v>5.9</c:v>
                </c:pt>
                <c:pt idx="213">
                  <c:v>6</c:v>
                </c:pt>
                <c:pt idx="214">
                  <c:v>6.2</c:v>
                </c:pt>
                <c:pt idx="215">
                  <c:v>5.5</c:v>
                </c:pt>
                <c:pt idx="216">
                  <c:v>5.2</c:v>
                </c:pt>
                <c:pt idx="217">
                  <c:v>5.9</c:v>
                </c:pt>
                <c:pt idx="218">
                  <c:v>6.4</c:v>
                </c:pt>
                <c:pt idx="219">
                  <c:v>6.7</c:v>
                </c:pt>
                <c:pt idx="220">
                  <c:v>7.9</c:v>
                </c:pt>
                <c:pt idx="221">
                  <c:v>7</c:v>
                </c:pt>
                <c:pt idx="222">
                  <c:v>6.3</c:v>
                </c:pt>
                <c:pt idx="223">
                  <c:v>6</c:v>
                </c:pt>
                <c:pt idx="224">
                  <c:v>6.1</c:v>
                </c:pt>
                <c:pt idx="225">
                  <c:v>7.2</c:v>
                </c:pt>
                <c:pt idx="226">
                  <c:v>7</c:v>
                </c:pt>
                <c:pt idx="227">
                  <c:v>6.4</c:v>
                </c:pt>
                <c:pt idx="228">
                  <c:v>6.7</c:v>
                </c:pt>
                <c:pt idx="229">
                  <c:v>6.9</c:v>
                </c:pt>
                <c:pt idx="230">
                  <c:v>7.1</c:v>
                </c:pt>
                <c:pt idx="231">
                  <c:v>6.7</c:v>
                </c:pt>
                <c:pt idx="232">
                  <c:v>6.3</c:v>
                </c:pt>
                <c:pt idx="233">
                  <c:v>6.5</c:v>
                </c:pt>
                <c:pt idx="234">
                  <c:v>5.8</c:v>
                </c:pt>
                <c:pt idx="235">
                  <c:v>6.8</c:v>
                </c:pt>
                <c:pt idx="236">
                  <c:v>6.9</c:v>
                </c:pt>
                <c:pt idx="237">
                  <c:v>6.6</c:v>
                </c:pt>
                <c:pt idx="238">
                  <c:v>6.9</c:v>
                </c:pt>
                <c:pt idx="239">
                  <c:v>7.4</c:v>
                </c:pt>
                <c:pt idx="240">
                  <c:v>6.7</c:v>
                </c:pt>
                <c:pt idx="241">
                  <c:v>7.5</c:v>
                </c:pt>
                <c:pt idx="242">
                  <c:v>6.8</c:v>
                </c:pt>
                <c:pt idx="243">
                  <c:v>7.5</c:v>
                </c:pt>
                <c:pt idx="244">
                  <c:v>7.1</c:v>
                </c:pt>
                <c:pt idx="245">
                  <c:v>7.1</c:v>
                </c:pt>
                <c:pt idx="246">
                  <c:v>6.5</c:v>
                </c:pt>
                <c:pt idx="247">
                  <c:v>5.7</c:v>
                </c:pt>
                <c:pt idx="248">
                  <c:v>7.1</c:v>
                </c:pt>
                <c:pt idx="249">
                  <c:v>7.2</c:v>
                </c:pt>
                <c:pt idx="250">
                  <c:v>7</c:v>
                </c:pt>
                <c:pt idx="251">
                  <c:v>7.1</c:v>
                </c:pt>
                <c:pt idx="252">
                  <c:v>7.5</c:v>
                </c:pt>
                <c:pt idx="253">
                  <c:v>7.1</c:v>
                </c:pt>
                <c:pt idx="254">
                  <c:v>7.7</c:v>
                </c:pt>
                <c:pt idx="255">
                  <c:v>8.1</c:v>
                </c:pt>
                <c:pt idx="256">
                  <c:v>7.7</c:v>
                </c:pt>
                <c:pt idx="257">
                  <c:v>8.3000000000000007</c:v>
                </c:pt>
                <c:pt idx="258">
                  <c:v>8.6999999999999993</c:v>
                </c:pt>
                <c:pt idx="259">
                  <c:v>8</c:v>
                </c:pt>
                <c:pt idx="260">
                  <c:v>8.3000000000000007</c:v>
                </c:pt>
                <c:pt idx="261">
                  <c:v>8.6999999999999993</c:v>
                </c:pt>
                <c:pt idx="262">
                  <c:v>9</c:v>
                </c:pt>
                <c:pt idx="263">
                  <c:v>9.8000000000000007</c:v>
                </c:pt>
                <c:pt idx="264">
                  <c:v>9.4</c:v>
                </c:pt>
                <c:pt idx="265">
                  <c:v>9.6</c:v>
                </c:pt>
                <c:pt idx="266">
                  <c:v>9.1</c:v>
                </c:pt>
                <c:pt idx="267">
                  <c:v>9.5</c:v>
                </c:pt>
                <c:pt idx="268">
                  <c:v>9.4</c:v>
                </c:pt>
                <c:pt idx="269">
                  <c:v>9.1</c:v>
                </c:pt>
                <c:pt idx="270">
                  <c:v>8.1</c:v>
                </c:pt>
                <c:pt idx="271">
                  <c:v>8.4</c:v>
                </c:pt>
                <c:pt idx="272">
                  <c:v>7.2</c:v>
                </c:pt>
                <c:pt idx="273">
                  <c:v>6.8</c:v>
                </c:pt>
                <c:pt idx="274">
                  <c:v>7.1</c:v>
                </c:pt>
                <c:pt idx="275">
                  <c:v>6.6</c:v>
                </c:pt>
                <c:pt idx="276">
                  <c:v>6.9</c:v>
                </c:pt>
                <c:pt idx="277">
                  <c:v>6.7</c:v>
                </c:pt>
                <c:pt idx="278">
                  <c:v>6.7</c:v>
                </c:pt>
                <c:pt idx="279">
                  <c:v>5.8</c:v>
                </c:pt>
                <c:pt idx="280">
                  <c:v>6</c:v>
                </c:pt>
                <c:pt idx="281">
                  <c:v>6.1</c:v>
                </c:pt>
                <c:pt idx="282">
                  <c:v>6</c:v>
                </c:pt>
                <c:pt idx="283">
                  <c:v>5.8</c:v>
                </c:pt>
                <c:pt idx="284">
                  <c:v>5.9</c:v>
                </c:pt>
                <c:pt idx="285">
                  <c:v>5.4</c:v>
                </c:pt>
                <c:pt idx="286">
                  <c:v>5.4</c:v>
                </c:pt>
                <c:pt idx="287">
                  <c:v>5</c:v>
                </c:pt>
                <c:pt idx="288">
                  <c:v>5.2</c:v>
                </c:pt>
                <c:pt idx="289">
                  <c:v>5.2</c:v>
                </c:pt>
                <c:pt idx="290">
                  <c:v>5.2</c:v>
                </c:pt>
                <c:pt idx="291">
                  <c:v>5.4</c:v>
                </c:pt>
                <c:pt idx="292">
                  <c:v>5.2</c:v>
                </c:pt>
                <c:pt idx="293">
                  <c:v>5.2</c:v>
                </c:pt>
                <c:pt idx="294">
                  <c:v>5.0999999999999996</c:v>
                </c:pt>
                <c:pt idx="295">
                  <c:v>4.4000000000000004</c:v>
                </c:pt>
                <c:pt idx="296">
                  <c:v>5.0999999999999996</c:v>
                </c:pt>
                <c:pt idx="297">
                  <c:v>5.2</c:v>
                </c:pt>
                <c:pt idx="298">
                  <c:v>5.6</c:v>
                </c:pt>
                <c:pt idx="299">
                  <c:v>5.5</c:v>
                </c:pt>
                <c:pt idx="300">
                  <c:v>5.7</c:v>
                </c:pt>
                <c:pt idx="301">
                  <c:v>5.6</c:v>
                </c:pt>
                <c:pt idx="302">
                  <c:v>5.7</c:v>
                </c:pt>
                <c:pt idx="303">
                  <c:v>5.8</c:v>
                </c:pt>
                <c:pt idx="304">
                  <c:v>6</c:v>
                </c:pt>
                <c:pt idx="305">
                  <c:v>6.2</c:v>
                </c:pt>
                <c:pt idx="306">
                  <c:v>6.3</c:v>
                </c:pt>
                <c:pt idx="307">
                  <c:v>5.9</c:v>
                </c:pt>
                <c:pt idx="308">
                  <c:v>6.8</c:v>
                </c:pt>
                <c:pt idx="309">
                  <c:v>6.2</c:v>
                </c:pt>
                <c:pt idx="310">
                  <c:v>6.3</c:v>
                </c:pt>
                <c:pt idx="311">
                  <c:v>6.9</c:v>
                </c:pt>
                <c:pt idx="312">
                  <c:v>6.5</c:v>
                </c:pt>
                <c:pt idx="313">
                  <c:v>7.1</c:v>
                </c:pt>
                <c:pt idx="314">
                  <c:v>7.1</c:v>
                </c:pt>
                <c:pt idx="315">
                  <c:v>7.3</c:v>
                </c:pt>
                <c:pt idx="316">
                  <c:v>7.1</c:v>
                </c:pt>
                <c:pt idx="317">
                  <c:v>7.7</c:v>
                </c:pt>
                <c:pt idx="318">
                  <c:v>6.8</c:v>
                </c:pt>
                <c:pt idx="319">
                  <c:v>6.3</c:v>
                </c:pt>
                <c:pt idx="320">
                  <c:v>6.4</c:v>
                </c:pt>
                <c:pt idx="321">
                  <c:v>6.9</c:v>
                </c:pt>
                <c:pt idx="322">
                  <c:v>6.6</c:v>
                </c:pt>
                <c:pt idx="323">
                  <c:v>7</c:v>
                </c:pt>
                <c:pt idx="324">
                  <c:v>7.4</c:v>
                </c:pt>
                <c:pt idx="325">
                  <c:v>6.7</c:v>
                </c:pt>
                <c:pt idx="326">
                  <c:v>6.6</c:v>
                </c:pt>
                <c:pt idx="327">
                  <c:v>7.6</c:v>
                </c:pt>
                <c:pt idx="328">
                  <c:v>6.7</c:v>
                </c:pt>
                <c:pt idx="329">
                  <c:v>7.2</c:v>
                </c:pt>
                <c:pt idx="330">
                  <c:v>6.4</c:v>
                </c:pt>
                <c:pt idx="331">
                  <c:v>7.3</c:v>
                </c:pt>
                <c:pt idx="332">
                  <c:v>7.4</c:v>
                </c:pt>
                <c:pt idx="333">
                  <c:v>7.3</c:v>
                </c:pt>
                <c:pt idx="334">
                  <c:v>7.5</c:v>
                </c:pt>
                <c:pt idx="335">
                  <c:v>6.6</c:v>
                </c:pt>
                <c:pt idx="336">
                  <c:v>6.8</c:v>
                </c:pt>
                <c:pt idx="337">
                  <c:v>6.7</c:v>
                </c:pt>
                <c:pt idx="338">
                  <c:v>7.8</c:v>
                </c:pt>
                <c:pt idx="339">
                  <c:v>7.4</c:v>
                </c:pt>
                <c:pt idx="340">
                  <c:v>6.8</c:v>
                </c:pt>
                <c:pt idx="341">
                  <c:v>7.1</c:v>
                </c:pt>
                <c:pt idx="342">
                  <c:v>6.6</c:v>
                </c:pt>
                <c:pt idx="343">
                  <c:v>7.6</c:v>
                </c:pt>
                <c:pt idx="344">
                  <c:v>6.9</c:v>
                </c:pt>
                <c:pt idx="345">
                  <c:v>7.1</c:v>
                </c:pt>
                <c:pt idx="346">
                  <c:v>7.8</c:v>
                </c:pt>
                <c:pt idx="347">
                  <c:v>8.1999999999999993</c:v>
                </c:pt>
                <c:pt idx="348">
                  <c:v>8.1</c:v>
                </c:pt>
                <c:pt idx="349">
                  <c:v>8.1999999999999993</c:v>
                </c:pt>
                <c:pt idx="350">
                  <c:v>8.4</c:v>
                </c:pt>
                <c:pt idx="351">
                  <c:v>8.1</c:v>
                </c:pt>
                <c:pt idx="352">
                  <c:v>8.1999999999999993</c:v>
                </c:pt>
                <c:pt idx="353">
                  <c:v>9.1999999999999993</c:v>
                </c:pt>
                <c:pt idx="354">
                  <c:v>8.6</c:v>
                </c:pt>
                <c:pt idx="355">
                  <c:v>10.1</c:v>
                </c:pt>
                <c:pt idx="356">
                  <c:v>9.6999999999999993</c:v>
                </c:pt>
                <c:pt idx="357">
                  <c:v>9.4</c:v>
                </c:pt>
                <c:pt idx="358">
                  <c:v>9.5</c:v>
                </c:pt>
                <c:pt idx="359">
                  <c:v>9.6</c:v>
                </c:pt>
                <c:pt idx="360">
                  <c:v>9.5</c:v>
                </c:pt>
                <c:pt idx="361">
                  <c:v>10.1</c:v>
                </c:pt>
                <c:pt idx="362">
                  <c:v>9.4</c:v>
                </c:pt>
                <c:pt idx="363">
                  <c:v>9</c:v>
                </c:pt>
                <c:pt idx="364">
                  <c:v>8</c:v>
                </c:pt>
                <c:pt idx="365">
                  <c:v>7.8</c:v>
                </c:pt>
                <c:pt idx="366">
                  <c:v>7.4</c:v>
                </c:pt>
                <c:pt idx="367">
                  <c:v>7.2</c:v>
                </c:pt>
                <c:pt idx="368">
                  <c:v>7.4</c:v>
                </c:pt>
                <c:pt idx="369">
                  <c:v>7.4</c:v>
                </c:pt>
                <c:pt idx="370">
                  <c:v>7.1</c:v>
                </c:pt>
                <c:pt idx="371">
                  <c:v>7.3</c:v>
                </c:pt>
                <c:pt idx="372">
                  <c:v>7.3</c:v>
                </c:pt>
                <c:pt idx="373">
                  <c:v>7.3</c:v>
                </c:pt>
                <c:pt idx="374">
                  <c:v>6.7</c:v>
                </c:pt>
                <c:pt idx="375">
                  <c:v>7.2</c:v>
                </c:pt>
                <c:pt idx="376">
                  <c:v>6.7</c:v>
                </c:pt>
                <c:pt idx="377">
                  <c:v>6.9</c:v>
                </c:pt>
                <c:pt idx="378">
                  <c:v>6.1</c:v>
                </c:pt>
                <c:pt idx="379">
                  <c:v>5.8</c:v>
                </c:pt>
                <c:pt idx="380">
                  <c:v>5.8</c:v>
                </c:pt>
                <c:pt idx="381">
                  <c:v>5.8</c:v>
                </c:pt>
                <c:pt idx="382">
                  <c:v>5.8</c:v>
                </c:pt>
                <c:pt idx="383">
                  <c:v>5.7</c:v>
                </c:pt>
                <c:pt idx="384">
                  <c:v>5.7</c:v>
                </c:pt>
                <c:pt idx="385">
                  <c:v>5.6</c:v>
                </c:pt>
                <c:pt idx="386">
                  <c:v>5.0999999999999996</c:v>
                </c:pt>
                <c:pt idx="387">
                  <c:v>5.0999999999999996</c:v>
                </c:pt>
                <c:pt idx="388">
                  <c:v>5.5</c:v>
                </c:pt>
                <c:pt idx="389">
                  <c:v>5.4</c:v>
                </c:pt>
                <c:pt idx="390">
                  <c:v>5.5</c:v>
                </c:pt>
                <c:pt idx="391">
                  <c:v>5.5</c:v>
                </c:pt>
                <c:pt idx="392">
                  <c:v>5.0999999999999996</c:v>
                </c:pt>
                <c:pt idx="393">
                  <c:v>5.3</c:v>
                </c:pt>
                <c:pt idx="394">
                  <c:v>5.3</c:v>
                </c:pt>
                <c:pt idx="395">
                  <c:v>5.3</c:v>
                </c:pt>
                <c:pt idx="396">
                  <c:v>5.3</c:v>
                </c:pt>
                <c:pt idx="397">
                  <c:v>5.3</c:v>
                </c:pt>
                <c:pt idx="398">
                  <c:v>5.0999999999999996</c:v>
                </c:pt>
                <c:pt idx="399">
                  <c:v>5.0999999999999996</c:v>
                </c:pt>
                <c:pt idx="400">
                  <c:v>5.4</c:v>
                </c:pt>
                <c:pt idx="401">
                  <c:v>5.7</c:v>
                </c:pt>
                <c:pt idx="402">
                  <c:v>6.1</c:v>
                </c:pt>
                <c:pt idx="403">
                  <c:v>6.6</c:v>
                </c:pt>
                <c:pt idx="404">
                  <c:v>6.5</c:v>
                </c:pt>
                <c:pt idx="405">
                  <c:v>7.2</c:v>
                </c:pt>
                <c:pt idx="406">
                  <c:v>7</c:v>
                </c:pt>
                <c:pt idx="407">
                  <c:v>8.1999999999999993</c:v>
                </c:pt>
                <c:pt idx="408">
                  <c:v>7.5</c:v>
                </c:pt>
                <c:pt idx="409">
                  <c:v>6.8</c:v>
                </c:pt>
                <c:pt idx="410">
                  <c:v>7</c:v>
                </c:pt>
                <c:pt idx="411">
                  <c:v>6.8</c:v>
                </c:pt>
                <c:pt idx="412">
                  <c:v>6.7</c:v>
                </c:pt>
                <c:pt idx="413">
                  <c:v>6.8</c:v>
                </c:pt>
                <c:pt idx="414">
                  <c:v>7.6</c:v>
                </c:pt>
                <c:pt idx="415">
                  <c:v>8.8000000000000007</c:v>
                </c:pt>
                <c:pt idx="416">
                  <c:v>7.8</c:v>
                </c:pt>
                <c:pt idx="417">
                  <c:v>8.4</c:v>
                </c:pt>
                <c:pt idx="418">
                  <c:v>8.5</c:v>
                </c:pt>
                <c:pt idx="419">
                  <c:v>7.9</c:v>
                </c:pt>
                <c:pt idx="420">
                  <c:v>8.5</c:v>
                </c:pt>
                <c:pt idx="421">
                  <c:v>8.6</c:v>
                </c:pt>
                <c:pt idx="422">
                  <c:v>8.4</c:v>
                </c:pt>
                <c:pt idx="423">
                  <c:v>8.1</c:v>
                </c:pt>
                <c:pt idx="424">
                  <c:v>6.7</c:v>
                </c:pt>
                <c:pt idx="425">
                  <c:v>7.4</c:v>
                </c:pt>
                <c:pt idx="426">
                  <c:v>8.1</c:v>
                </c:pt>
                <c:pt idx="427">
                  <c:v>7.9</c:v>
                </c:pt>
                <c:pt idx="428">
                  <c:v>8.1999999999999993</c:v>
                </c:pt>
                <c:pt idx="429">
                  <c:v>7.7</c:v>
                </c:pt>
                <c:pt idx="430">
                  <c:v>7.6</c:v>
                </c:pt>
                <c:pt idx="431">
                  <c:v>7</c:v>
                </c:pt>
                <c:pt idx="432">
                  <c:v>7.6</c:v>
                </c:pt>
                <c:pt idx="433">
                  <c:v>8.6</c:v>
                </c:pt>
                <c:pt idx="434">
                  <c:v>7.6</c:v>
                </c:pt>
                <c:pt idx="435">
                  <c:v>7.3</c:v>
                </c:pt>
                <c:pt idx="436">
                  <c:v>7.3</c:v>
                </c:pt>
                <c:pt idx="437">
                  <c:v>6.9</c:v>
                </c:pt>
                <c:pt idx="438">
                  <c:v>7.5</c:v>
                </c:pt>
                <c:pt idx="439">
                  <c:v>7.7</c:v>
                </c:pt>
                <c:pt idx="440">
                  <c:v>7.1</c:v>
                </c:pt>
                <c:pt idx="441">
                  <c:v>8</c:v>
                </c:pt>
                <c:pt idx="442">
                  <c:v>6.8</c:v>
                </c:pt>
                <c:pt idx="443">
                  <c:v>7.8</c:v>
                </c:pt>
                <c:pt idx="444">
                  <c:v>7.4</c:v>
                </c:pt>
                <c:pt idx="445">
                  <c:v>8.9</c:v>
                </c:pt>
                <c:pt idx="446">
                  <c:v>8.8000000000000007</c:v>
                </c:pt>
                <c:pt idx="447">
                  <c:v>7.9</c:v>
                </c:pt>
                <c:pt idx="448">
                  <c:v>7.4</c:v>
                </c:pt>
                <c:pt idx="449">
                  <c:v>9.1</c:v>
                </c:pt>
                <c:pt idx="450">
                  <c:v>9.8000000000000007</c:v>
                </c:pt>
                <c:pt idx="451">
                  <c:v>8.1</c:v>
                </c:pt>
                <c:pt idx="452">
                  <c:v>8.8000000000000007</c:v>
                </c:pt>
                <c:pt idx="453">
                  <c:v>8.5</c:v>
                </c:pt>
                <c:pt idx="454">
                  <c:v>9.1999999999999993</c:v>
                </c:pt>
                <c:pt idx="455">
                  <c:v>9.1</c:v>
                </c:pt>
                <c:pt idx="456">
                  <c:v>9</c:v>
                </c:pt>
                <c:pt idx="457">
                  <c:v>8.3000000000000007</c:v>
                </c:pt>
                <c:pt idx="458">
                  <c:v>7.3</c:v>
                </c:pt>
                <c:pt idx="459">
                  <c:v>7</c:v>
                </c:pt>
                <c:pt idx="460">
                  <c:v>6.8</c:v>
                </c:pt>
                <c:pt idx="461">
                  <c:v>6.6</c:v>
                </c:pt>
                <c:pt idx="462">
                  <c:v>6.5</c:v>
                </c:pt>
                <c:pt idx="463">
                  <c:v>7.2</c:v>
                </c:pt>
                <c:pt idx="464">
                  <c:v>6.8</c:v>
                </c:pt>
                <c:pt idx="465">
                  <c:v>6.7</c:v>
                </c:pt>
                <c:pt idx="466">
                  <c:v>6.4</c:v>
                </c:pt>
                <c:pt idx="467">
                  <c:v>6.6</c:v>
                </c:pt>
                <c:pt idx="468">
                  <c:v>6.5</c:v>
                </c:pt>
                <c:pt idx="469">
                  <c:v>6.6</c:v>
                </c:pt>
                <c:pt idx="470">
                  <c:v>6.6</c:v>
                </c:pt>
                <c:pt idx="471">
                  <c:v>6.6</c:v>
                </c:pt>
                <c:pt idx="472">
                  <c:v>6.6</c:v>
                </c:pt>
                <c:pt idx="473">
                  <c:v>6.4</c:v>
                </c:pt>
                <c:pt idx="474">
                  <c:v>5.9</c:v>
                </c:pt>
                <c:pt idx="475">
                  <c:v>6.6</c:v>
                </c:pt>
                <c:pt idx="476">
                  <c:v>6.1</c:v>
                </c:pt>
                <c:pt idx="477">
                  <c:v>6.2</c:v>
                </c:pt>
                <c:pt idx="478">
                  <c:v>6.2</c:v>
                </c:pt>
                <c:pt idx="479">
                  <c:v>6.2</c:v>
                </c:pt>
                <c:pt idx="480">
                  <c:v>6</c:v>
                </c:pt>
                <c:pt idx="481">
                  <c:v>5.7</c:v>
                </c:pt>
                <c:pt idx="482">
                  <c:v>6</c:v>
                </c:pt>
                <c:pt idx="483">
                  <c:v>5.8</c:v>
                </c:pt>
                <c:pt idx="484">
                  <c:v>5.9</c:v>
                </c:pt>
                <c:pt idx="485">
                  <c:v>5.7</c:v>
                </c:pt>
                <c:pt idx="486">
                  <c:v>5.9</c:v>
                </c:pt>
                <c:pt idx="487">
                  <c:v>5.7</c:v>
                </c:pt>
                <c:pt idx="488">
                  <c:v>6</c:v>
                </c:pt>
                <c:pt idx="489">
                  <c:v>5.7</c:v>
                </c:pt>
                <c:pt idx="490">
                  <c:v>5.7</c:v>
                </c:pt>
                <c:pt idx="491">
                  <c:v>6</c:v>
                </c:pt>
                <c:pt idx="492">
                  <c:v>5.8</c:v>
                </c:pt>
                <c:pt idx="493">
                  <c:v>5.6</c:v>
                </c:pt>
                <c:pt idx="494">
                  <c:v>6.2</c:v>
                </c:pt>
                <c:pt idx="495">
                  <c:v>6.2</c:v>
                </c:pt>
                <c:pt idx="496">
                  <c:v>6.4</c:v>
                </c:pt>
                <c:pt idx="497">
                  <c:v>6.5</c:v>
                </c:pt>
                <c:pt idx="498">
                  <c:v>6.7</c:v>
                </c:pt>
                <c:pt idx="499">
                  <c:v>7.2</c:v>
                </c:pt>
                <c:pt idx="500">
                  <c:v>7.1</c:v>
                </c:pt>
                <c:pt idx="501">
                  <c:v>7</c:v>
                </c:pt>
                <c:pt idx="502">
                  <c:v>7.5</c:v>
                </c:pt>
                <c:pt idx="503">
                  <c:v>7.6</c:v>
                </c:pt>
                <c:pt idx="504">
                  <c:v>7.6</c:v>
                </c:pt>
                <c:pt idx="505">
                  <c:v>7.8</c:v>
                </c:pt>
                <c:pt idx="506">
                  <c:v>8.5</c:v>
                </c:pt>
                <c:pt idx="507">
                  <c:v>8.5</c:v>
                </c:pt>
                <c:pt idx="508">
                  <c:v>7.7</c:v>
                </c:pt>
                <c:pt idx="509">
                  <c:v>8</c:v>
                </c:pt>
                <c:pt idx="510">
                  <c:v>8.1999999999999993</c:v>
                </c:pt>
                <c:pt idx="511">
                  <c:v>8</c:v>
                </c:pt>
                <c:pt idx="512">
                  <c:v>7.5</c:v>
                </c:pt>
                <c:pt idx="513">
                  <c:v>7.8</c:v>
                </c:pt>
                <c:pt idx="514">
                  <c:v>7.8</c:v>
                </c:pt>
                <c:pt idx="515">
                  <c:v>7.5</c:v>
                </c:pt>
                <c:pt idx="516">
                  <c:v>7.5</c:v>
                </c:pt>
                <c:pt idx="517">
                  <c:v>7.5</c:v>
                </c:pt>
                <c:pt idx="518">
                  <c:v>7.5</c:v>
                </c:pt>
                <c:pt idx="519">
                  <c:v>7.7</c:v>
                </c:pt>
                <c:pt idx="520">
                  <c:v>7</c:v>
                </c:pt>
                <c:pt idx="521">
                  <c:v>7.1</c:v>
                </c:pt>
                <c:pt idx="522">
                  <c:v>7</c:v>
                </c:pt>
                <c:pt idx="523">
                  <c:v>6.5</c:v>
                </c:pt>
                <c:pt idx="524">
                  <c:v>6.7</c:v>
                </c:pt>
                <c:pt idx="525">
                  <c:v>7</c:v>
                </c:pt>
                <c:pt idx="526">
                  <c:v>7.6</c:v>
                </c:pt>
                <c:pt idx="527">
                  <c:v>7.4</c:v>
                </c:pt>
                <c:pt idx="528">
                  <c:v>7.3</c:v>
                </c:pt>
                <c:pt idx="529">
                  <c:v>6.9</c:v>
                </c:pt>
                <c:pt idx="530">
                  <c:v>6.2</c:v>
                </c:pt>
                <c:pt idx="531">
                  <c:v>7</c:v>
                </c:pt>
                <c:pt idx="532">
                  <c:v>7.1</c:v>
                </c:pt>
                <c:pt idx="533">
                  <c:v>7.3</c:v>
                </c:pt>
                <c:pt idx="534">
                  <c:v>7.2</c:v>
                </c:pt>
                <c:pt idx="535">
                  <c:v>7.5</c:v>
                </c:pt>
                <c:pt idx="536">
                  <c:v>6.7</c:v>
                </c:pt>
                <c:pt idx="537">
                  <c:v>7.4</c:v>
                </c:pt>
                <c:pt idx="538">
                  <c:v>7.3</c:v>
                </c:pt>
                <c:pt idx="539">
                  <c:v>8.1999999999999993</c:v>
                </c:pt>
                <c:pt idx="540">
                  <c:v>8.8000000000000007</c:v>
                </c:pt>
                <c:pt idx="541">
                  <c:v>7.8</c:v>
                </c:pt>
                <c:pt idx="542">
                  <c:v>7.8</c:v>
                </c:pt>
                <c:pt idx="543">
                  <c:v>8.3000000000000007</c:v>
                </c:pt>
                <c:pt idx="544">
                  <c:v>8.6999999999999993</c:v>
                </c:pt>
                <c:pt idx="545">
                  <c:v>8.6</c:v>
                </c:pt>
                <c:pt idx="546">
                  <c:v>8.9</c:v>
                </c:pt>
                <c:pt idx="547">
                  <c:v>9.1</c:v>
                </c:pt>
                <c:pt idx="548">
                  <c:v>9.5</c:v>
                </c:pt>
                <c:pt idx="549">
                  <c:v>9.5</c:v>
                </c:pt>
                <c:pt idx="550">
                  <c:v>8.1999999999999993</c:v>
                </c:pt>
                <c:pt idx="551">
                  <c:v>8.4</c:v>
                </c:pt>
                <c:pt idx="552">
                  <c:v>7.8</c:v>
                </c:pt>
                <c:pt idx="553">
                  <c:v>7</c:v>
                </c:pt>
                <c:pt idx="554">
                  <c:v>6.8</c:v>
                </c:pt>
                <c:pt idx="555">
                  <c:v>6.2</c:v>
                </c:pt>
                <c:pt idx="556">
                  <c:v>6.8</c:v>
                </c:pt>
                <c:pt idx="557">
                  <c:v>6.7</c:v>
                </c:pt>
                <c:pt idx="558">
                  <c:v>6.5</c:v>
                </c:pt>
                <c:pt idx="559">
                  <c:v>6.8</c:v>
                </c:pt>
                <c:pt idx="560">
                  <c:v>6.3</c:v>
                </c:pt>
                <c:pt idx="561">
                  <c:v>6.9</c:v>
                </c:pt>
                <c:pt idx="562">
                  <c:v>6.5</c:v>
                </c:pt>
                <c:pt idx="563">
                  <c:v>6</c:v>
                </c:pt>
                <c:pt idx="564">
                  <c:v>6.2</c:v>
                </c:pt>
                <c:pt idx="565">
                  <c:v>5.9</c:v>
                </c:pt>
                <c:pt idx="566">
                  <c:v>5.9</c:v>
                </c:pt>
                <c:pt idx="567">
                  <c:v>6</c:v>
                </c:pt>
                <c:pt idx="568">
                  <c:v>5.8</c:v>
                </c:pt>
                <c:pt idx="569">
                  <c:v>5.6</c:v>
                </c:pt>
                <c:pt idx="570">
                  <c:v>5.3</c:v>
                </c:pt>
                <c:pt idx="571">
                  <c:v>5.7</c:v>
                </c:pt>
                <c:pt idx="572">
                  <c:v>5.3</c:v>
                </c:pt>
                <c:pt idx="573">
                  <c:v>5.4</c:v>
                </c:pt>
                <c:pt idx="574">
                  <c:v>5.3</c:v>
                </c:pt>
                <c:pt idx="575">
                  <c:v>5.4</c:v>
                </c:pt>
                <c:pt idx="576">
                  <c:v>5</c:v>
                </c:pt>
                <c:pt idx="577">
                  <c:v>5.3</c:v>
                </c:pt>
                <c:pt idx="578">
                  <c:v>5.6</c:v>
                </c:pt>
                <c:pt idx="579">
                  <c:v>5.4</c:v>
                </c:pt>
                <c:pt idx="580">
                  <c:v>5.3</c:v>
                </c:pt>
                <c:pt idx="581">
                  <c:v>5.4</c:v>
                </c:pt>
                <c:pt idx="582">
                  <c:v>5</c:v>
                </c:pt>
                <c:pt idx="583">
                  <c:v>4.8</c:v>
                </c:pt>
                <c:pt idx="584">
                  <c:v>5.2</c:v>
                </c:pt>
                <c:pt idx="585">
                  <c:v>5.3</c:v>
                </c:pt>
                <c:pt idx="586">
                  <c:v>5.6</c:v>
                </c:pt>
                <c:pt idx="587">
                  <c:v>5.9</c:v>
                </c:pt>
                <c:pt idx="588">
                  <c:v>5.4</c:v>
                </c:pt>
                <c:pt idx="589">
                  <c:v>5.5</c:v>
                </c:pt>
                <c:pt idx="590">
                  <c:v>6</c:v>
                </c:pt>
                <c:pt idx="591">
                  <c:v>6</c:v>
                </c:pt>
                <c:pt idx="592">
                  <c:v>6.2</c:v>
                </c:pt>
                <c:pt idx="593">
                  <c:v>6.6</c:v>
                </c:pt>
                <c:pt idx="594">
                  <c:v>6.2</c:v>
                </c:pt>
                <c:pt idx="595">
                  <c:v>7.5</c:v>
                </c:pt>
                <c:pt idx="596">
                  <c:v>8</c:v>
                </c:pt>
                <c:pt idx="597">
                  <c:v>7.9</c:v>
                </c:pt>
                <c:pt idx="598">
                  <c:v>7.1</c:v>
                </c:pt>
                <c:pt idx="599">
                  <c:v>7.5</c:v>
                </c:pt>
                <c:pt idx="600">
                  <c:v>8</c:v>
                </c:pt>
                <c:pt idx="601">
                  <c:v>7.8</c:v>
                </c:pt>
                <c:pt idx="602">
                  <c:v>8.1999999999999993</c:v>
                </c:pt>
                <c:pt idx="603">
                  <c:v>7.3</c:v>
                </c:pt>
                <c:pt idx="604">
                  <c:v>7.7</c:v>
                </c:pt>
                <c:pt idx="605">
                  <c:v>7.7</c:v>
                </c:pt>
                <c:pt idx="606">
                  <c:v>8.1999999999999993</c:v>
                </c:pt>
                <c:pt idx="607">
                  <c:v>8</c:v>
                </c:pt>
                <c:pt idx="608">
                  <c:v>7.6</c:v>
                </c:pt>
                <c:pt idx="609">
                  <c:v>8.6</c:v>
                </c:pt>
                <c:pt idx="610">
                  <c:v>8.1</c:v>
                </c:pt>
                <c:pt idx="611">
                  <c:v>8.8000000000000007</c:v>
                </c:pt>
                <c:pt idx="612">
                  <c:v>8.6</c:v>
                </c:pt>
                <c:pt idx="613">
                  <c:v>8.3000000000000007</c:v>
                </c:pt>
                <c:pt idx="614">
                  <c:v>8.1</c:v>
                </c:pt>
                <c:pt idx="615">
                  <c:v>8.1999999999999993</c:v>
                </c:pt>
                <c:pt idx="616">
                  <c:v>8.1999999999999993</c:v>
                </c:pt>
                <c:pt idx="617">
                  <c:v>8.9</c:v>
                </c:pt>
                <c:pt idx="618">
                  <c:v>7.8</c:v>
                </c:pt>
                <c:pt idx="619">
                  <c:v>7.5</c:v>
                </c:pt>
                <c:pt idx="620">
                  <c:v>7.5</c:v>
                </c:pt>
                <c:pt idx="621">
                  <c:v>7.9</c:v>
                </c:pt>
                <c:pt idx="622">
                  <c:v>7.9</c:v>
                </c:pt>
                <c:pt idx="623">
                  <c:v>7.5</c:v>
                </c:pt>
                <c:pt idx="624">
                  <c:v>7.5</c:v>
                </c:pt>
                <c:pt idx="625">
                  <c:v>7</c:v>
                </c:pt>
                <c:pt idx="626">
                  <c:v>7.9</c:v>
                </c:pt>
                <c:pt idx="627">
                  <c:v>7.7</c:v>
                </c:pt>
                <c:pt idx="628">
                  <c:v>8.1</c:v>
                </c:pt>
                <c:pt idx="629">
                  <c:v>7.6</c:v>
                </c:pt>
                <c:pt idx="630">
                  <c:v>8.3000000000000007</c:v>
                </c:pt>
                <c:pt idx="631">
                  <c:v>8</c:v>
                </c:pt>
                <c:pt idx="632">
                  <c:v>7.3</c:v>
                </c:pt>
                <c:pt idx="633">
                  <c:v>8.1999999999999993</c:v>
                </c:pt>
                <c:pt idx="634">
                  <c:v>8.6</c:v>
                </c:pt>
                <c:pt idx="635">
                  <c:v>8.5</c:v>
                </c:pt>
                <c:pt idx="636">
                  <c:v>8.9</c:v>
                </c:pt>
                <c:pt idx="637">
                  <c:v>8.4</c:v>
                </c:pt>
                <c:pt idx="638">
                  <c:v>8.6999999999999993</c:v>
                </c:pt>
                <c:pt idx="639">
                  <c:v>9</c:v>
                </c:pt>
                <c:pt idx="640">
                  <c:v>9.5</c:v>
                </c:pt>
                <c:pt idx="641">
                  <c:v>10</c:v>
                </c:pt>
                <c:pt idx="642">
                  <c:v>9.6</c:v>
                </c:pt>
                <c:pt idx="643">
                  <c:v>9.6</c:v>
                </c:pt>
                <c:pt idx="644">
                  <c:v>10.3</c:v>
                </c:pt>
                <c:pt idx="645">
                  <c:v>9.5</c:v>
                </c:pt>
                <c:pt idx="646">
                  <c:v>9.1</c:v>
                </c:pt>
                <c:pt idx="647">
                  <c:v>7.9</c:v>
                </c:pt>
                <c:pt idx="648">
                  <c:v>8</c:v>
                </c:pt>
                <c:pt idx="649">
                  <c:v>8.1</c:v>
                </c:pt>
                <c:pt idx="650">
                  <c:v>8.1</c:v>
                </c:pt>
                <c:pt idx="651">
                  <c:v>8</c:v>
                </c:pt>
                <c:pt idx="652">
                  <c:v>7.6</c:v>
                </c:pt>
                <c:pt idx="653">
                  <c:v>7.4</c:v>
                </c:pt>
                <c:pt idx="654">
                  <c:v>7.5</c:v>
                </c:pt>
                <c:pt idx="655">
                  <c:v>7.4</c:v>
                </c:pt>
                <c:pt idx="656">
                  <c:v>6.9</c:v>
                </c:pt>
                <c:pt idx="657">
                  <c:v>6.7</c:v>
                </c:pt>
                <c:pt idx="658">
                  <c:v>7.6</c:v>
                </c:pt>
                <c:pt idx="659">
                  <c:v>6.5</c:v>
                </c:pt>
                <c:pt idx="660">
                  <c:v>6.6</c:v>
                </c:pt>
                <c:pt idx="661">
                  <c:v>6.3</c:v>
                </c:pt>
                <c:pt idx="662">
                  <c:v>6.2</c:v>
                </c:pt>
                <c:pt idx="663">
                  <c:v>5.9</c:v>
                </c:pt>
                <c:pt idx="664">
                  <c:v>5.7</c:v>
                </c:pt>
                <c:pt idx="665">
                  <c:v>5.9</c:v>
                </c:pt>
                <c:pt idx="666">
                  <c:v>5.8</c:v>
                </c:pt>
                <c:pt idx="667">
                  <c:v>5.9</c:v>
                </c:pt>
                <c:pt idx="668">
                  <c:v>5.9</c:v>
                </c:pt>
                <c:pt idx="669">
                  <c:v>5.7</c:v>
                </c:pt>
                <c:pt idx="670">
                  <c:v>5.5</c:v>
                </c:pt>
                <c:pt idx="671">
                  <c:v>5.9</c:v>
                </c:pt>
                <c:pt idx="672">
                  <c:v>5.7</c:v>
                </c:pt>
                <c:pt idx="673">
                  <c:v>5.8</c:v>
                </c:pt>
                <c:pt idx="674">
                  <c:v>5.7</c:v>
                </c:pt>
                <c:pt idx="675">
                  <c:v>5.8</c:v>
                </c:pt>
                <c:pt idx="676">
                  <c:v>5.5</c:v>
                </c:pt>
                <c:pt idx="677">
                  <c:v>5.9</c:v>
                </c:pt>
                <c:pt idx="678">
                  <c:v>5.6</c:v>
                </c:pt>
                <c:pt idx="679">
                  <c:v>5.9</c:v>
                </c:pt>
                <c:pt idx="680">
                  <c:v>5.9</c:v>
                </c:pt>
                <c:pt idx="681">
                  <c:v>6</c:v>
                </c:pt>
                <c:pt idx="682">
                  <c:v>5.8</c:v>
                </c:pt>
                <c:pt idx="683">
                  <c:v>5.6</c:v>
                </c:pt>
                <c:pt idx="684">
                  <c:v>6.5</c:v>
                </c:pt>
                <c:pt idx="685">
                  <c:v>6.5</c:v>
                </c:pt>
                <c:pt idx="686">
                  <c:v>7.3</c:v>
                </c:pt>
                <c:pt idx="687">
                  <c:v>6.9</c:v>
                </c:pt>
                <c:pt idx="688">
                  <c:v>8</c:v>
                </c:pt>
                <c:pt idx="689">
                  <c:v>8.1999999999999993</c:v>
                </c:pt>
                <c:pt idx="690">
                  <c:v>8.1999999999999993</c:v>
                </c:pt>
                <c:pt idx="691">
                  <c:v>8.6999999999999993</c:v>
                </c:pt>
                <c:pt idx="692">
                  <c:v>7.5</c:v>
                </c:pt>
                <c:pt idx="693">
                  <c:v>8.1999999999999993</c:v>
                </c:pt>
                <c:pt idx="694">
                  <c:v>8.1999999999999993</c:v>
                </c:pt>
                <c:pt idx="695">
                  <c:v>7.3</c:v>
                </c:pt>
                <c:pt idx="696">
                  <c:v>7.1</c:v>
                </c:pt>
                <c:pt idx="697">
                  <c:v>7</c:v>
                </c:pt>
                <c:pt idx="698">
                  <c:v>7.6</c:v>
                </c:pt>
                <c:pt idx="699">
                  <c:v>7.9</c:v>
                </c:pt>
                <c:pt idx="700">
                  <c:v>7.4</c:v>
                </c:pt>
                <c:pt idx="701">
                  <c:v>8.1</c:v>
                </c:pt>
                <c:pt idx="702">
                  <c:v>7</c:v>
                </c:pt>
                <c:pt idx="703">
                  <c:v>6.6</c:v>
                </c:pt>
                <c:pt idx="704">
                  <c:v>7.5</c:v>
                </c:pt>
                <c:pt idx="705">
                  <c:v>7.5</c:v>
                </c:pt>
                <c:pt idx="706">
                  <c:v>7.5</c:v>
                </c:pt>
                <c:pt idx="707">
                  <c:v>7.5</c:v>
                </c:pt>
                <c:pt idx="708">
                  <c:v>7.7</c:v>
                </c:pt>
                <c:pt idx="709">
                  <c:v>7</c:v>
                </c:pt>
                <c:pt idx="710">
                  <c:v>7.1</c:v>
                </c:pt>
                <c:pt idx="711">
                  <c:v>7</c:v>
                </c:pt>
                <c:pt idx="712">
                  <c:v>6.5</c:v>
                </c:pt>
                <c:pt idx="713">
                  <c:v>6.7</c:v>
                </c:pt>
                <c:pt idx="714">
                  <c:v>7</c:v>
                </c:pt>
                <c:pt idx="715">
                  <c:v>7.6</c:v>
                </c:pt>
                <c:pt idx="716">
                  <c:v>7.4</c:v>
                </c:pt>
                <c:pt idx="717">
                  <c:v>7.3</c:v>
                </c:pt>
                <c:pt idx="718">
                  <c:v>6.9</c:v>
                </c:pt>
                <c:pt idx="719">
                  <c:v>7</c:v>
                </c:pt>
                <c:pt idx="720">
                  <c:v>6.5</c:v>
                </c:pt>
                <c:pt idx="721">
                  <c:v>7.2</c:v>
                </c:pt>
                <c:pt idx="722">
                  <c:v>6.9</c:v>
                </c:pt>
                <c:pt idx="723">
                  <c:v>6.7</c:v>
                </c:pt>
                <c:pt idx="724">
                  <c:v>6.6</c:v>
                </c:pt>
                <c:pt idx="725">
                  <c:v>8</c:v>
                </c:pt>
                <c:pt idx="726">
                  <c:v>7.3</c:v>
                </c:pt>
                <c:pt idx="727">
                  <c:v>8.1999999999999993</c:v>
                </c:pt>
                <c:pt idx="728">
                  <c:v>8.6</c:v>
                </c:pt>
                <c:pt idx="729">
                  <c:v>8.5</c:v>
                </c:pt>
                <c:pt idx="730">
                  <c:v>8.9</c:v>
                </c:pt>
                <c:pt idx="731">
                  <c:v>8.4</c:v>
                </c:pt>
                <c:pt idx="732">
                  <c:v>8.6999999999999993</c:v>
                </c:pt>
                <c:pt idx="733">
                  <c:v>9</c:v>
                </c:pt>
                <c:pt idx="734">
                  <c:v>9.5</c:v>
                </c:pt>
                <c:pt idx="735">
                  <c:v>10</c:v>
                </c:pt>
                <c:pt idx="736">
                  <c:v>9.6</c:v>
                </c:pt>
                <c:pt idx="737">
                  <c:v>9.6</c:v>
                </c:pt>
                <c:pt idx="738">
                  <c:v>10.3</c:v>
                </c:pt>
                <c:pt idx="739">
                  <c:v>9.5</c:v>
                </c:pt>
                <c:pt idx="740">
                  <c:v>9.1</c:v>
                </c:pt>
                <c:pt idx="741">
                  <c:v>7.9</c:v>
                </c:pt>
                <c:pt idx="742">
                  <c:v>8</c:v>
                </c:pt>
                <c:pt idx="743">
                  <c:v>8.1</c:v>
                </c:pt>
                <c:pt idx="744">
                  <c:v>8.1</c:v>
                </c:pt>
                <c:pt idx="745">
                  <c:v>8</c:v>
                </c:pt>
                <c:pt idx="746">
                  <c:v>7.6</c:v>
                </c:pt>
                <c:pt idx="747">
                  <c:v>7.4</c:v>
                </c:pt>
                <c:pt idx="748">
                  <c:v>7.5</c:v>
                </c:pt>
                <c:pt idx="749">
                  <c:v>7.4</c:v>
                </c:pt>
                <c:pt idx="750">
                  <c:v>6.9</c:v>
                </c:pt>
                <c:pt idx="751">
                  <c:v>6.7</c:v>
                </c:pt>
                <c:pt idx="752">
                  <c:v>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41425088"/>
        <c:axId val="-1641424544"/>
      </c:lineChart>
      <c:catAx>
        <c:axId val="-1641425088"/>
        <c:scaling>
          <c:orientation val="minMax"/>
        </c:scaling>
        <c:delete val="0"/>
        <c:axPos val="b"/>
        <c:numFmt formatCode="h:mm:ss" sourceLinked="1"/>
        <c:majorTickMark val="out"/>
        <c:minorTickMark val="none"/>
        <c:tickLblPos val="nextTo"/>
        <c:crossAx val="-1641424544"/>
        <c:crosses val="autoZero"/>
        <c:auto val="1"/>
        <c:lblAlgn val="ctr"/>
        <c:lblOffset val="100"/>
        <c:noMultiLvlLbl val="0"/>
      </c:catAx>
      <c:valAx>
        <c:axId val="-164142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641425088"/>
        <c:crosses val="autoZero"/>
        <c:crossBetween val="between"/>
      </c:valAx>
      <c:spPr>
        <a:noFill/>
        <a:ln w="2531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E3D75-D416-4852-93A0-7E60B9813FE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35469-982C-448A-A669-4913630EF45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Velika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Kladusha</a:t>
          </a:r>
          <a:r>
            <a:rPr lang="en-US" b="1" dirty="0" smtClean="0">
              <a:solidFill>
                <a:srgbClr val="002060"/>
              </a:solidFill>
            </a:rPr>
            <a:t> (</a:t>
          </a:r>
          <a:r>
            <a:rPr lang="en-US" b="1" dirty="0" err="1" smtClean="0">
              <a:solidFill>
                <a:srgbClr val="002060"/>
              </a:solidFill>
            </a:rPr>
            <a:t>BiH</a:t>
          </a:r>
          <a:r>
            <a:rPr lang="en-US" b="1" dirty="0" smtClean="0">
              <a:solidFill>
                <a:srgbClr val="002060"/>
              </a:solidFill>
            </a:rPr>
            <a:t>)</a:t>
          </a:r>
          <a:endParaRPr lang="en-US" b="1" dirty="0">
            <a:solidFill>
              <a:srgbClr val="002060"/>
            </a:solidFill>
          </a:endParaRPr>
        </a:p>
      </dgm:t>
    </dgm:pt>
    <dgm:pt modelId="{1493EE65-3BF1-4452-9849-E92A6D3C100F}" type="parTrans" cxnId="{8F0F3828-DBE0-4A4D-B003-59AE3E7B2280}">
      <dgm:prSet/>
      <dgm:spPr/>
      <dgm:t>
        <a:bodyPr/>
        <a:lstStyle/>
        <a:p>
          <a:endParaRPr lang="en-US"/>
        </a:p>
      </dgm:t>
    </dgm:pt>
    <dgm:pt modelId="{E227DE11-AB43-442E-8608-C2911D2E9DB9}" type="sibTrans" cxnId="{8F0F3828-DBE0-4A4D-B003-59AE3E7B2280}">
      <dgm:prSet/>
      <dgm:spPr/>
      <dgm:t>
        <a:bodyPr/>
        <a:lstStyle/>
        <a:p>
          <a:endParaRPr lang="en-US"/>
        </a:p>
      </dgm:t>
    </dgm:pt>
    <dgm:pt modelId="{71384CC7-D168-4860-AB4E-DB1DBA6F81A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Consumers: 1320 (10,14% of total </a:t>
          </a:r>
          <a:r>
            <a:rPr lang="en-US" sz="1100" b="1" dirty="0" err="1" smtClean="0">
              <a:solidFill>
                <a:srgbClr val="002060"/>
              </a:solidFill>
            </a:rPr>
            <a:t>nb.</a:t>
          </a:r>
          <a:r>
            <a:rPr lang="en-US" sz="1100" b="1" dirty="0" smtClean="0">
              <a:solidFill>
                <a:srgbClr val="002060"/>
              </a:solidFill>
            </a:rPr>
            <a:t> of consumers)</a:t>
          </a:r>
          <a:endParaRPr lang="en-US" sz="1100" b="1" dirty="0">
            <a:solidFill>
              <a:srgbClr val="002060"/>
            </a:solidFill>
          </a:endParaRPr>
        </a:p>
      </dgm:t>
    </dgm:pt>
    <dgm:pt modelId="{A729BBDD-F0CB-4E89-B3D7-8858F04A039C}" type="parTrans" cxnId="{819EEB15-8CCA-45CB-AA7B-B75F0D346DA1}">
      <dgm:prSet/>
      <dgm:spPr/>
      <dgm:t>
        <a:bodyPr/>
        <a:lstStyle/>
        <a:p>
          <a:endParaRPr lang="en-US"/>
        </a:p>
      </dgm:t>
    </dgm:pt>
    <dgm:pt modelId="{1597F7B1-0717-4A8E-B60C-05045D59D5E6}" type="sibTrans" cxnId="{819EEB15-8CCA-45CB-AA7B-B75F0D346DA1}">
      <dgm:prSet/>
      <dgm:spPr/>
      <dgm:t>
        <a:bodyPr/>
        <a:lstStyle/>
        <a:p>
          <a:endParaRPr lang="en-US"/>
        </a:p>
      </dgm:t>
    </dgm:pt>
    <dgm:pt modelId="{4B6161C6-90FA-4E3A-A7B6-A448511ABF4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Kochani</a:t>
          </a:r>
          <a:r>
            <a:rPr lang="en-US" b="1" dirty="0" smtClean="0">
              <a:solidFill>
                <a:srgbClr val="002060"/>
              </a:solidFill>
            </a:rPr>
            <a:t> (Macedonia)</a:t>
          </a:r>
          <a:endParaRPr lang="en-US" b="1" dirty="0">
            <a:solidFill>
              <a:srgbClr val="002060"/>
            </a:solidFill>
          </a:endParaRPr>
        </a:p>
      </dgm:t>
    </dgm:pt>
    <dgm:pt modelId="{705C78E4-247E-44EA-B3FC-27D4606F79DE}" type="parTrans" cxnId="{AC26A6DE-4060-4124-AC2B-0559D73F6BB1}">
      <dgm:prSet/>
      <dgm:spPr/>
      <dgm:t>
        <a:bodyPr/>
        <a:lstStyle/>
        <a:p>
          <a:endParaRPr lang="en-US"/>
        </a:p>
      </dgm:t>
    </dgm:pt>
    <dgm:pt modelId="{5FEE705D-CC5D-44BA-8722-9A2EA5EF1C17}" type="sibTrans" cxnId="{AC26A6DE-4060-4124-AC2B-0559D73F6BB1}">
      <dgm:prSet/>
      <dgm:spPr/>
      <dgm:t>
        <a:bodyPr/>
        <a:lstStyle/>
        <a:p>
          <a:endParaRPr lang="en-US"/>
        </a:p>
      </dgm:t>
    </dgm:pt>
    <dgm:pt modelId="{C08229D6-41DE-4628-8F8D-E333D708FA6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Consumers: </a:t>
          </a:r>
        </a:p>
        <a:p>
          <a:r>
            <a:rPr lang="en-US" sz="1100" b="1" dirty="0" smtClean="0">
              <a:solidFill>
                <a:srgbClr val="002060"/>
              </a:solidFill>
            </a:rPr>
            <a:t>493 (4,2% of total of. of consumers)</a:t>
          </a:r>
          <a:endParaRPr lang="en-US" sz="1100" b="1" dirty="0">
            <a:solidFill>
              <a:srgbClr val="002060"/>
            </a:solidFill>
          </a:endParaRPr>
        </a:p>
      </dgm:t>
    </dgm:pt>
    <dgm:pt modelId="{09831FEC-213A-41C1-A0CB-9DDEDC37415A}" type="parTrans" cxnId="{84EBC6B5-4A09-461C-A740-0B899844200B}">
      <dgm:prSet/>
      <dgm:spPr/>
      <dgm:t>
        <a:bodyPr/>
        <a:lstStyle/>
        <a:p>
          <a:endParaRPr lang="en-US"/>
        </a:p>
      </dgm:t>
    </dgm:pt>
    <dgm:pt modelId="{611ED00A-2386-4A6B-870B-0C287C0B58EC}" type="sibTrans" cxnId="{84EBC6B5-4A09-461C-A740-0B899844200B}">
      <dgm:prSet/>
      <dgm:spPr/>
      <dgm:t>
        <a:bodyPr/>
        <a:lstStyle/>
        <a:p>
          <a:endParaRPr lang="en-US"/>
        </a:p>
      </dgm:t>
    </dgm:pt>
    <dgm:pt modelId="{6441247C-8072-4F17-8C90-9ADB80947E8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Population:2000 (4.29 % of total population)</a:t>
          </a:r>
          <a:endParaRPr lang="en-US" sz="1100" b="1" dirty="0">
            <a:solidFill>
              <a:srgbClr val="002060"/>
            </a:solidFill>
          </a:endParaRPr>
        </a:p>
      </dgm:t>
    </dgm:pt>
    <dgm:pt modelId="{24DA070B-9BE9-4C0D-ADAE-8E698596EAA5}" type="parTrans" cxnId="{CD4E7182-AD15-42F7-9588-540BA2432485}">
      <dgm:prSet/>
      <dgm:spPr/>
      <dgm:t>
        <a:bodyPr/>
        <a:lstStyle/>
        <a:p>
          <a:endParaRPr lang="en-US"/>
        </a:p>
      </dgm:t>
    </dgm:pt>
    <dgm:pt modelId="{4659886A-9686-4B23-B877-9D7DBEF506C0}" type="sibTrans" cxnId="{CD4E7182-AD15-42F7-9588-540BA2432485}">
      <dgm:prSet/>
      <dgm:spPr/>
      <dgm:t>
        <a:bodyPr/>
        <a:lstStyle/>
        <a:p>
          <a:endParaRPr lang="en-US"/>
        </a:p>
      </dgm:t>
    </dgm:pt>
    <dgm:pt modelId="{288D5C43-3388-4D7E-A8BF-1E76749AB84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300" b="1" dirty="0" err="1" smtClean="0">
              <a:solidFill>
                <a:srgbClr val="002060"/>
              </a:solidFill>
            </a:rPr>
            <a:t>Lipjan</a:t>
          </a:r>
          <a:endParaRPr lang="en-US" sz="2300" b="1" dirty="0" smtClean="0">
            <a:solidFill>
              <a:srgbClr val="002060"/>
            </a:solidFill>
          </a:endParaRPr>
        </a:p>
        <a:p>
          <a:r>
            <a:rPr lang="en-US" sz="2300" b="1" dirty="0" smtClean="0">
              <a:solidFill>
                <a:srgbClr val="002060"/>
              </a:solidFill>
            </a:rPr>
            <a:t>(Kosovo)</a:t>
          </a:r>
          <a:endParaRPr lang="en-US" sz="2300" b="1" dirty="0">
            <a:solidFill>
              <a:srgbClr val="002060"/>
            </a:solidFill>
          </a:endParaRPr>
        </a:p>
      </dgm:t>
    </dgm:pt>
    <dgm:pt modelId="{662C3411-AF5D-4801-9916-CB5F27AC502A}" type="parTrans" cxnId="{EC2295B2-6851-4FC8-8908-4004A7074E95}">
      <dgm:prSet/>
      <dgm:spPr/>
      <dgm:t>
        <a:bodyPr/>
        <a:lstStyle/>
        <a:p>
          <a:endParaRPr lang="en-US"/>
        </a:p>
      </dgm:t>
    </dgm:pt>
    <dgm:pt modelId="{96DF28B3-D464-4FC4-AA02-8CB24F961460}" type="sibTrans" cxnId="{EC2295B2-6851-4FC8-8908-4004A7074E95}">
      <dgm:prSet/>
      <dgm:spPr/>
      <dgm:t>
        <a:bodyPr/>
        <a:lstStyle/>
        <a:p>
          <a:endParaRPr lang="en-US"/>
        </a:p>
      </dgm:t>
    </dgm:pt>
    <dgm:pt modelId="{95F25914-9B38-4246-8ED8-295BC33A180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100" b="1" dirty="0" smtClean="0">
            <a:solidFill>
              <a:srgbClr val="002060"/>
            </a:solidFill>
          </a:endParaRPr>
        </a:p>
        <a:p>
          <a:r>
            <a:rPr lang="en-US" sz="1100" b="1" dirty="0" smtClean="0">
              <a:solidFill>
                <a:srgbClr val="002060"/>
              </a:solidFill>
            </a:rPr>
            <a:t>Length of water network (km): 12,6</a:t>
          </a:r>
        </a:p>
        <a:p>
          <a:r>
            <a:rPr lang="en-US" sz="1100" b="1" dirty="0" smtClean="0">
              <a:solidFill>
                <a:srgbClr val="002060"/>
              </a:solidFill>
            </a:rPr>
            <a:t>(8,45% of total network)</a:t>
          </a:r>
        </a:p>
        <a:p>
          <a:r>
            <a:rPr lang="en-US" sz="1100" b="1" dirty="0" smtClean="0">
              <a:solidFill>
                <a:srgbClr val="002060"/>
              </a:solidFill>
            </a:rPr>
            <a:t> </a:t>
          </a:r>
          <a:endParaRPr lang="en-US" sz="1100" b="1" dirty="0">
            <a:solidFill>
              <a:srgbClr val="002060"/>
            </a:solidFill>
          </a:endParaRPr>
        </a:p>
      </dgm:t>
    </dgm:pt>
    <dgm:pt modelId="{B2B88496-DDC8-4C08-9284-0D15DE03B57F}" type="parTrans" cxnId="{B37BFE3C-2F47-4005-A8C2-C9997E7BE2C3}">
      <dgm:prSet/>
      <dgm:spPr/>
      <dgm:t>
        <a:bodyPr/>
        <a:lstStyle/>
        <a:p>
          <a:endParaRPr lang="en-US"/>
        </a:p>
      </dgm:t>
    </dgm:pt>
    <dgm:pt modelId="{4C5576DC-5793-4125-80BC-0CF9B1F26353}" type="sibTrans" cxnId="{B37BFE3C-2F47-4005-A8C2-C9997E7BE2C3}">
      <dgm:prSet/>
      <dgm:spPr/>
      <dgm:t>
        <a:bodyPr/>
        <a:lstStyle/>
        <a:p>
          <a:endParaRPr lang="en-US"/>
        </a:p>
      </dgm:t>
    </dgm:pt>
    <dgm:pt modelId="{BD0EEE69-7A70-4F98-84D4-5625690CBFD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Population:4500 (9,2 % of total population)</a:t>
          </a:r>
          <a:endParaRPr lang="en-US" sz="1100" b="1" dirty="0">
            <a:solidFill>
              <a:srgbClr val="002060"/>
            </a:solidFill>
          </a:endParaRPr>
        </a:p>
      </dgm:t>
    </dgm:pt>
    <dgm:pt modelId="{593E83D4-1EEB-4314-86F4-BAAF647F47AF}" type="parTrans" cxnId="{82A66E6E-B515-4A45-975F-483E722FDAC0}">
      <dgm:prSet/>
      <dgm:spPr/>
      <dgm:t>
        <a:bodyPr/>
        <a:lstStyle/>
        <a:p>
          <a:endParaRPr lang="en-US"/>
        </a:p>
      </dgm:t>
    </dgm:pt>
    <dgm:pt modelId="{2038D004-EA5F-47C8-971F-5373F84E6952}" type="sibTrans" cxnId="{82A66E6E-B515-4A45-975F-483E722FDAC0}">
      <dgm:prSet/>
      <dgm:spPr/>
      <dgm:t>
        <a:bodyPr/>
        <a:lstStyle/>
        <a:p>
          <a:endParaRPr lang="en-US"/>
        </a:p>
      </dgm:t>
    </dgm:pt>
    <dgm:pt modelId="{D5C0BFC8-2784-4D27-A722-A4943EA9865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Length of water network (km): 54 (9,84% of total network)</a:t>
          </a:r>
          <a:endParaRPr lang="en-US" sz="1100" b="1" dirty="0">
            <a:solidFill>
              <a:srgbClr val="002060"/>
            </a:solidFill>
          </a:endParaRPr>
        </a:p>
      </dgm:t>
    </dgm:pt>
    <dgm:pt modelId="{548F01BA-7DFB-461B-8832-B7CC52295DD1}" type="parTrans" cxnId="{BA42617C-6953-4849-8801-49750A882578}">
      <dgm:prSet/>
      <dgm:spPr/>
      <dgm:t>
        <a:bodyPr/>
        <a:lstStyle/>
        <a:p>
          <a:endParaRPr lang="en-US"/>
        </a:p>
      </dgm:t>
    </dgm:pt>
    <dgm:pt modelId="{C89252AE-5398-4A0A-8C15-19DB83B95DB0}" type="sibTrans" cxnId="{BA42617C-6953-4849-8801-49750A882578}">
      <dgm:prSet/>
      <dgm:spPr/>
      <dgm:t>
        <a:bodyPr/>
        <a:lstStyle/>
        <a:p>
          <a:endParaRPr lang="en-US"/>
        </a:p>
      </dgm:t>
    </dgm:pt>
    <dgm:pt modelId="{48BED6E2-F0C7-417D-B9AD-85C3452C798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Approx. level of leakage: 73% </a:t>
          </a:r>
          <a:endParaRPr lang="en-US" sz="1100" b="1" dirty="0">
            <a:solidFill>
              <a:srgbClr val="002060"/>
            </a:solidFill>
          </a:endParaRPr>
        </a:p>
      </dgm:t>
    </dgm:pt>
    <dgm:pt modelId="{EC63F814-2574-4C72-A96F-68A5C205306D}" type="parTrans" cxnId="{3DE9181A-F00A-433B-B8C9-6B290B549794}">
      <dgm:prSet/>
      <dgm:spPr/>
      <dgm:t>
        <a:bodyPr/>
        <a:lstStyle/>
        <a:p>
          <a:endParaRPr lang="en-US"/>
        </a:p>
      </dgm:t>
    </dgm:pt>
    <dgm:pt modelId="{B6489E15-84F8-4DE3-B03B-86D69C35259A}" type="sibTrans" cxnId="{3DE9181A-F00A-433B-B8C9-6B290B549794}">
      <dgm:prSet/>
      <dgm:spPr/>
      <dgm:t>
        <a:bodyPr/>
        <a:lstStyle/>
        <a:p>
          <a:endParaRPr lang="en-US"/>
        </a:p>
      </dgm:t>
    </dgm:pt>
    <dgm:pt modelId="{D7A7F4E5-73E3-4E56-AA31-36A319EC9D4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Approx. level of leakage: 63% </a:t>
          </a:r>
          <a:endParaRPr lang="en-US" sz="1100" b="1" dirty="0">
            <a:solidFill>
              <a:srgbClr val="002060"/>
            </a:solidFill>
          </a:endParaRPr>
        </a:p>
      </dgm:t>
    </dgm:pt>
    <dgm:pt modelId="{AE2F97C4-D40B-45E9-8DCA-3317E5744D74}" type="parTrans" cxnId="{510C7927-97FD-4BBA-A901-B824989208EB}">
      <dgm:prSet/>
      <dgm:spPr/>
      <dgm:t>
        <a:bodyPr/>
        <a:lstStyle/>
        <a:p>
          <a:endParaRPr lang="en-US"/>
        </a:p>
      </dgm:t>
    </dgm:pt>
    <dgm:pt modelId="{F2877B59-ADA4-4318-AAF5-CC52E88C3E58}" type="sibTrans" cxnId="{510C7927-97FD-4BBA-A901-B824989208EB}">
      <dgm:prSet/>
      <dgm:spPr/>
      <dgm:t>
        <a:bodyPr/>
        <a:lstStyle/>
        <a:p>
          <a:endParaRPr lang="en-US"/>
        </a:p>
      </dgm:t>
    </dgm:pt>
    <dgm:pt modelId="{F4D54034-F7A8-415B-950B-516AED2E58B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Approx. level of leakage: 78,5% </a:t>
          </a:r>
          <a:endParaRPr lang="en-US" sz="1100" b="1" dirty="0">
            <a:solidFill>
              <a:srgbClr val="002060"/>
            </a:solidFill>
          </a:endParaRPr>
        </a:p>
      </dgm:t>
    </dgm:pt>
    <dgm:pt modelId="{BDFCBF52-2CDE-4521-8FF7-C7BADFA4691B}" type="sibTrans" cxnId="{DE669E29-5767-4D47-8B29-D820A798CF64}">
      <dgm:prSet/>
      <dgm:spPr/>
      <dgm:t>
        <a:bodyPr/>
        <a:lstStyle/>
        <a:p>
          <a:endParaRPr lang="en-US"/>
        </a:p>
      </dgm:t>
    </dgm:pt>
    <dgm:pt modelId="{3330BEF0-88EB-4B20-9CF3-7B1DE64B4076}" type="parTrans" cxnId="{DE669E29-5767-4D47-8B29-D820A798CF64}">
      <dgm:prSet/>
      <dgm:spPr/>
      <dgm:t>
        <a:bodyPr/>
        <a:lstStyle/>
        <a:p>
          <a:endParaRPr lang="en-US"/>
        </a:p>
      </dgm:t>
    </dgm:pt>
    <dgm:pt modelId="{7D69EC3B-B164-4BC3-9979-26C1CB42F26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Length of water network (km): 12,40 (8,1% of total network)</a:t>
          </a:r>
          <a:endParaRPr lang="en-US" sz="1100" b="1" dirty="0">
            <a:solidFill>
              <a:srgbClr val="002060"/>
            </a:solidFill>
          </a:endParaRPr>
        </a:p>
      </dgm:t>
    </dgm:pt>
    <dgm:pt modelId="{6FB2B43D-D81D-43B3-8CFA-C63902AA76D7}" type="sibTrans" cxnId="{FF7CEE32-2BF2-46F3-962B-3D2F20ABCE97}">
      <dgm:prSet/>
      <dgm:spPr/>
      <dgm:t>
        <a:bodyPr/>
        <a:lstStyle/>
        <a:p>
          <a:endParaRPr lang="en-US"/>
        </a:p>
      </dgm:t>
    </dgm:pt>
    <dgm:pt modelId="{6D176434-F430-411D-8333-2CE855458E9C}" type="parTrans" cxnId="{FF7CEE32-2BF2-46F3-962B-3D2F20ABCE97}">
      <dgm:prSet/>
      <dgm:spPr/>
      <dgm:t>
        <a:bodyPr/>
        <a:lstStyle/>
        <a:p>
          <a:endParaRPr lang="en-US"/>
        </a:p>
      </dgm:t>
    </dgm:pt>
    <dgm:pt modelId="{02DB4209-F7B0-4D13-802F-17ABDD69985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Population:3850 (8,31% of total population)</a:t>
          </a:r>
          <a:endParaRPr lang="en-US" sz="1100" b="1" dirty="0">
            <a:solidFill>
              <a:srgbClr val="002060"/>
            </a:solidFill>
          </a:endParaRPr>
        </a:p>
      </dgm:t>
    </dgm:pt>
    <dgm:pt modelId="{84532D2F-1AD0-417C-B7F7-6C6E8D238A9B}" type="sibTrans" cxnId="{69414CDF-FCDE-47CA-824B-1C03C0315680}">
      <dgm:prSet/>
      <dgm:spPr/>
      <dgm:t>
        <a:bodyPr/>
        <a:lstStyle/>
        <a:p>
          <a:endParaRPr lang="en-US"/>
        </a:p>
      </dgm:t>
    </dgm:pt>
    <dgm:pt modelId="{75ACCC24-92BF-4454-8731-8A3F47329688}" type="parTrans" cxnId="{69414CDF-FCDE-47CA-824B-1C03C0315680}">
      <dgm:prSet/>
      <dgm:spPr/>
      <dgm:t>
        <a:bodyPr/>
        <a:lstStyle/>
        <a:p>
          <a:endParaRPr lang="en-US"/>
        </a:p>
      </dgm:t>
    </dgm:pt>
    <dgm:pt modelId="{AEB26634-6A8C-482D-8772-57A9F7FD820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002060"/>
              </a:solidFill>
            </a:rPr>
            <a:t>Consumers: 1127 (14,08% of total </a:t>
          </a:r>
          <a:r>
            <a:rPr lang="en-US" sz="1100" b="1" dirty="0" err="1" smtClean="0">
              <a:solidFill>
                <a:srgbClr val="002060"/>
              </a:solidFill>
            </a:rPr>
            <a:t>nb.</a:t>
          </a:r>
          <a:r>
            <a:rPr lang="en-US" sz="1100" b="1" dirty="0" smtClean="0">
              <a:solidFill>
                <a:srgbClr val="002060"/>
              </a:solidFill>
            </a:rPr>
            <a:t> of consumers</a:t>
          </a:r>
          <a:endParaRPr lang="en-US" sz="1100" b="1" dirty="0">
            <a:solidFill>
              <a:srgbClr val="002060"/>
            </a:solidFill>
          </a:endParaRPr>
        </a:p>
      </dgm:t>
    </dgm:pt>
    <dgm:pt modelId="{D371C0BA-5D98-4ADD-9043-84A62A4BE3B7}" type="sibTrans" cxnId="{9C6186B2-1A53-4A87-9138-35AD143D9007}">
      <dgm:prSet/>
      <dgm:spPr/>
      <dgm:t>
        <a:bodyPr/>
        <a:lstStyle/>
        <a:p>
          <a:endParaRPr lang="en-US"/>
        </a:p>
      </dgm:t>
    </dgm:pt>
    <dgm:pt modelId="{649C8D23-F71B-463E-9893-51B1B19C5D01}" type="parTrans" cxnId="{9C6186B2-1A53-4A87-9138-35AD143D9007}">
      <dgm:prSet/>
      <dgm:spPr/>
      <dgm:t>
        <a:bodyPr/>
        <a:lstStyle/>
        <a:p>
          <a:endParaRPr lang="en-US"/>
        </a:p>
      </dgm:t>
    </dgm:pt>
    <dgm:pt modelId="{2CBD6E7A-53F9-4B49-9111-5273810E3B6B}" type="pres">
      <dgm:prSet presAssocID="{A93E3D75-D416-4852-93A0-7E60B9813FE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87855-E5C7-4BD5-966F-F48970134D9A}" type="pres">
      <dgm:prSet presAssocID="{EC235469-982C-448A-A669-4913630EF453}" presName="compNode" presStyleCnt="0"/>
      <dgm:spPr/>
    </dgm:pt>
    <dgm:pt modelId="{5A7DC9BA-C75A-4072-8A4B-3740C0A53B8B}" type="pres">
      <dgm:prSet presAssocID="{EC235469-982C-448A-A669-4913630EF453}" presName="aNode" presStyleLbl="bgShp" presStyleIdx="0" presStyleCnt="3"/>
      <dgm:spPr/>
      <dgm:t>
        <a:bodyPr/>
        <a:lstStyle/>
        <a:p>
          <a:endParaRPr lang="en-US"/>
        </a:p>
      </dgm:t>
    </dgm:pt>
    <dgm:pt modelId="{F3A073BF-845C-49A2-A7ED-F3142876ABAF}" type="pres">
      <dgm:prSet presAssocID="{EC235469-982C-448A-A669-4913630EF453}" presName="textNode" presStyleLbl="bgShp" presStyleIdx="0" presStyleCnt="3"/>
      <dgm:spPr/>
      <dgm:t>
        <a:bodyPr/>
        <a:lstStyle/>
        <a:p>
          <a:endParaRPr lang="en-US"/>
        </a:p>
      </dgm:t>
    </dgm:pt>
    <dgm:pt modelId="{1C095238-E0B4-4D08-AB90-D41FBBC10DC5}" type="pres">
      <dgm:prSet presAssocID="{EC235469-982C-448A-A669-4913630EF453}" presName="compChildNode" presStyleCnt="0"/>
      <dgm:spPr/>
    </dgm:pt>
    <dgm:pt modelId="{AF0279DB-B137-44E8-A4DF-0C13FF9D88E5}" type="pres">
      <dgm:prSet presAssocID="{EC235469-982C-448A-A669-4913630EF453}" presName="theInnerList" presStyleCnt="0"/>
      <dgm:spPr/>
    </dgm:pt>
    <dgm:pt modelId="{7417C7BC-F9A4-4B63-84C8-6FB36A1FCEEC}" type="pres">
      <dgm:prSet presAssocID="{71384CC7-D168-4860-AB4E-DB1DBA6F81A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47763-3FFA-42B7-86BA-F4A192FC028D}" type="pres">
      <dgm:prSet presAssocID="{71384CC7-D168-4860-AB4E-DB1DBA6F81AD}" presName="aSpace2" presStyleCnt="0"/>
      <dgm:spPr/>
    </dgm:pt>
    <dgm:pt modelId="{F417E9C3-B8BB-4731-AD99-B56C97BE206D}" type="pres">
      <dgm:prSet presAssocID="{BD0EEE69-7A70-4F98-84D4-5625690CBFD1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45DD6-742C-4FDA-9C3C-AED8DE5C4D07}" type="pres">
      <dgm:prSet presAssocID="{BD0EEE69-7A70-4F98-84D4-5625690CBFD1}" presName="aSpace2" presStyleCnt="0"/>
      <dgm:spPr/>
    </dgm:pt>
    <dgm:pt modelId="{85A21C48-E2E3-4CDC-B81B-25193DB2DE6D}" type="pres">
      <dgm:prSet presAssocID="{D5C0BFC8-2784-4D27-A722-A4943EA98653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CEA18-D2B0-48B1-B3C3-807D2AC6CD18}" type="pres">
      <dgm:prSet presAssocID="{D5C0BFC8-2784-4D27-A722-A4943EA98653}" presName="aSpace2" presStyleCnt="0"/>
      <dgm:spPr/>
    </dgm:pt>
    <dgm:pt modelId="{CC7D874B-8EB8-4258-BC6E-75F762C7C293}" type="pres">
      <dgm:prSet presAssocID="{48BED6E2-F0C7-417D-B9AD-85C3452C7986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84EC-9DF5-4A65-930C-1CDCA8745E14}" type="pres">
      <dgm:prSet presAssocID="{EC235469-982C-448A-A669-4913630EF453}" presName="aSpace" presStyleCnt="0"/>
      <dgm:spPr/>
    </dgm:pt>
    <dgm:pt modelId="{39DD4472-5A55-476C-919F-F29AD1454068}" type="pres">
      <dgm:prSet presAssocID="{4B6161C6-90FA-4E3A-A7B6-A448511ABF40}" presName="compNode" presStyleCnt="0"/>
      <dgm:spPr/>
    </dgm:pt>
    <dgm:pt modelId="{41D75EC3-E494-48AA-91C3-C69E51774371}" type="pres">
      <dgm:prSet presAssocID="{4B6161C6-90FA-4E3A-A7B6-A448511ABF40}" presName="aNode" presStyleLbl="bgShp" presStyleIdx="1" presStyleCnt="3"/>
      <dgm:spPr/>
      <dgm:t>
        <a:bodyPr/>
        <a:lstStyle/>
        <a:p>
          <a:endParaRPr lang="en-US"/>
        </a:p>
      </dgm:t>
    </dgm:pt>
    <dgm:pt modelId="{B5655D3D-A041-426A-A59C-D73A425DA864}" type="pres">
      <dgm:prSet presAssocID="{4B6161C6-90FA-4E3A-A7B6-A448511ABF40}" presName="textNode" presStyleLbl="bgShp" presStyleIdx="1" presStyleCnt="3"/>
      <dgm:spPr/>
      <dgm:t>
        <a:bodyPr/>
        <a:lstStyle/>
        <a:p>
          <a:endParaRPr lang="en-US"/>
        </a:p>
      </dgm:t>
    </dgm:pt>
    <dgm:pt modelId="{13DB1A8A-0F9A-432C-85AB-127AACC98C9A}" type="pres">
      <dgm:prSet presAssocID="{4B6161C6-90FA-4E3A-A7B6-A448511ABF40}" presName="compChildNode" presStyleCnt="0"/>
      <dgm:spPr/>
    </dgm:pt>
    <dgm:pt modelId="{81E811F8-8047-41E4-86D1-DB69B29A1E74}" type="pres">
      <dgm:prSet presAssocID="{4B6161C6-90FA-4E3A-A7B6-A448511ABF40}" presName="theInnerList" presStyleCnt="0"/>
      <dgm:spPr/>
    </dgm:pt>
    <dgm:pt modelId="{013C7AF4-37AC-456E-9D3E-3019B85ACDA8}" type="pres">
      <dgm:prSet presAssocID="{C08229D6-41DE-4628-8F8D-E333D708FA6F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0681D-F195-4294-8112-7D340E8D042E}" type="pres">
      <dgm:prSet presAssocID="{C08229D6-41DE-4628-8F8D-E333D708FA6F}" presName="aSpace2" presStyleCnt="0"/>
      <dgm:spPr/>
    </dgm:pt>
    <dgm:pt modelId="{59887106-8D2D-4FA6-A2C6-C6CF3156D9DA}" type="pres">
      <dgm:prSet presAssocID="{6441247C-8072-4F17-8C90-9ADB80947E8A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E3057-41DD-4234-B0D6-35845A0A2763}" type="pres">
      <dgm:prSet presAssocID="{6441247C-8072-4F17-8C90-9ADB80947E8A}" presName="aSpace2" presStyleCnt="0"/>
      <dgm:spPr/>
    </dgm:pt>
    <dgm:pt modelId="{2ABD080C-4797-48C9-8BE0-E3C86BB030DA}" type="pres">
      <dgm:prSet presAssocID="{95F25914-9B38-4246-8ED8-295BC33A1805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3BDA8-837F-4B75-80F3-2785087413B4}" type="pres">
      <dgm:prSet presAssocID="{95F25914-9B38-4246-8ED8-295BC33A1805}" presName="aSpace2" presStyleCnt="0"/>
      <dgm:spPr/>
    </dgm:pt>
    <dgm:pt modelId="{4BBCC9EE-84C7-4669-8C10-D9DF93D01B09}" type="pres">
      <dgm:prSet presAssocID="{D7A7F4E5-73E3-4E56-AA31-36A319EC9D4F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08C8E-B70C-44AB-9C40-7D7806EEECB0}" type="pres">
      <dgm:prSet presAssocID="{4B6161C6-90FA-4E3A-A7B6-A448511ABF40}" presName="aSpace" presStyleCnt="0"/>
      <dgm:spPr/>
    </dgm:pt>
    <dgm:pt modelId="{FFF9AF7E-436D-4A09-82D9-95C6E0EF2AC8}" type="pres">
      <dgm:prSet presAssocID="{288D5C43-3388-4D7E-A8BF-1E76749AB846}" presName="compNode" presStyleCnt="0"/>
      <dgm:spPr/>
    </dgm:pt>
    <dgm:pt modelId="{B5641565-B298-44BA-BFE8-584F01EE0712}" type="pres">
      <dgm:prSet presAssocID="{288D5C43-3388-4D7E-A8BF-1E76749AB846}" presName="aNode" presStyleLbl="bgShp" presStyleIdx="2" presStyleCnt="3"/>
      <dgm:spPr/>
      <dgm:t>
        <a:bodyPr/>
        <a:lstStyle/>
        <a:p>
          <a:endParaRPr lang="en-US"/>
        </a:p>
      </dgm:t>
    </dgm:pt>
    <dgm:pt modelId="{940ED27D-E1DC-4A77-A1CD-6967635D2CDE}" type="pres">
      <dgm:prSet presAssocID="{288D5C43-3388-4D7E-A8BF-1E76749AB846}" presName="textNode" presStyleLbl="bgShp" presStyleIdx="2" presStyleCnt="3"/>
      <dgm:spPr/>
      <dgm:t>
        <a:bodyPr/>
        <a:lstStyle/>
        <a:p>
          <a:endParaRPr lang="en-US"/>
        </a:p>
      </dgm:t>
    </dgm:pt>
    <dgm:pt modelId="{2A0A69BA-0BC6-456D-9A67-F7E58DE616BD}" type="pres">
      <dgm:prSet presAssocID="{288D5C43-3388-4D7E-A8BF-1E76749AB846}" presName="compChildNode" presStyleCnt="0"/>
      <dgm:spPr/>
    </dgm:pt>
    <dgm:pt modelId="{3A1778CC-B604-46F4-AE53-F8F9C96F4FC3}" type="pres">
      <dgm:prSet presAssocID="{288D5C43-3388-4D7E-A8BF-1E76749AB846}" presName="theInnerList" presStyleCnt="0"/>
      <dgm:spPr/>
    </dgm:pt>
    <dgm:pt modelId="{A72B8BA4-FF5B-40C6-8AF7-A359A0B05F7E}" type="pres">
      <dgm:prSet presAssocID="{AEB26634-6A8C-482D-8772-57A9F7FD8200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16FA-A9FD-4514-BD93-C090F4621A99}" type="pres">
      <dgm:prSet presAssocID="{AEB26634-6A8C-482D-8772-57A9F7FD8200}" presName="aSpace2" presStyleCnt="0"/>
      <dgm:spPr/>
    </dgm:pt>
    <dgm:pt modelId="{0C55F75B-1E69-479D-AB78-71542694591C}" type="pres">
      <dgm:prSet presAssocID="{02DB4209-F7B0-4D13-802F-17ABDD699858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14509-0DAD-4328-9621-47D84904220F}" type="pres">
      <dgm:prSet presAssocID="{02DB4209-F7B0-4D13-802F-17ABDD699858}" presName="aSpace2" presStyleCnt="0"/>
      <dgm:spPr/>
    </dgm:pt>
    <dgm:pt modelId="{E8125236-8691-4393-A3F1-59A5385FEE1E}" type="pres">
      <dgm:prSet presAssocID="{7D69EC3B-B164-4BC3-9979-26C1CB42F263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4BD28-EC96-4418-94BC-A2E143B7CA6E}" type="pres">
      <dgm:prSet presAssocID="{7D69EC3B-B164-4BC3-9979-26C1CB42F263}" presName="aSpace2" presStyleCnt="0"/>
      <dgm:spPr/>
    </dgm:pt>
    <dgm:pt modelId="{370ECD52-7703-437D-B2DB-95429F7E410A}" type="pres">
      <dgm:prSet presAssocID="{F4D54034-F7A8-415B-950B-516AED2E58B9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C7927-97FD-4BBA-A901-B824989208EB}" srcId="{4B6161C6-90FA-4E3A-A7B6-A448511ABF40}" destId="{D7A7F4E5-73E3-4E56-AA31-36A319EC9D4F}" srcOrd="3" destOrd="0" parTransId="{AE2F97C4-D40B-45E9-8DCA-3317E5744D74}" sibTransId="{F2877B59-ADA4-4318-AAF5-CC52E88C3E58}"/>
    <dgm:cxn modelId="{FF7CEE32-2BF2-46F3-962B-3D2F20ABCE97}" srcId="{288D5C43-3388-4D7E-A8BF-1E76749AB846}" destId="{7D69EC3B-B164-4BC3-9979-26C1CB42F263}" srcOrd="2" destOrd="0" parTransId="{6D176434-F430-411D-8333-2CE855458E9C}" sibTransId="{6FB2B43D-D81D-43B3-8CFA-C63902AA76D7}"/>
    <dgm:cxn modelId="{730469A9-81A8-4B47-A38B-E01424579832}" type="presOf" srcId="{4B6161C6-90FA-4E3A-A7B6-A448511ABF40}" destId="{B5655D3D-A041-426A-A59C-D73A425DA864}" srcOrd="1" destOrd="0" presId="urn:microsoft.com/office/officeart/2005/8/layout/lProcess2"/>
    <dgm:cxn modelId="{42A37FDB-90D3-4599-A5B9-17D3FBF52FA5}" type="presOf" srcId="{EC235469-982C-448A-A669-4913630EF453}" destId="{F3A073BF-845C-49A2-A7ED-F3142876ABAF}" srcOrd="1" destOrd="0" presId="urn:microsoft.com/office/officeart/2005/8/layout/lProcess2"/>
    <dgm:cxn modelId="{FB06AD18-B298-4BFB-A12A-487FB4056C84}" type="presOf" srcId="{95F25914-9B38-4246-8ED8-295BC33A1805}" destId="{2ABD080C-4797-48C9-8BE0-E3C86BB030DA}" srcOrd="0" destOrd="0" presId="urn:microsoft.com/office/officeart/2005/8/layout/lProcess2"/>
    <dgm:cxn modelId="{DE669E29-5767-4D47-8B29-D820A798CF64}" srcId="{288D5C43-3388-4D7E-A8BF-1E76749AB846}" destId="{F4D54034-F7A8-415B-950B-516AED2E58B9}" srcOrd="3" destOrd="0" parTransId="{3330BEF0-88EB-4B20-9CF3-7B1DE64B4076}" sibTransId="{BDFCBF52-2CDE-4521-8FF7-C7BADFA4691B}"/>
    <dgm:cxn modelId="{819EEB15-8CCA-45CB-AA7B-B75F0D346DA1}" srcId="{EC235469-982C-448A-A669-4913630EF453}" destId="{71384CC7-D168-4860-AB4E-DB1DBA6F81AD}" srcOrd="0" destOrd="0" parTransId="{A729BBDD-F0CB-4E89-B3D7-8858F04A039C}" sibTransId="{1597F7B1-0717-4A8E-B60C-05045D59D5E6}"/>
    <dgm:cxn modelId="{BBC3011C-0F0F-4C05-A071-AC4B87D07CBD}" type="presOf" srcId="{A93E3D75-D416-4852-93A0-7E60B9813FEC}" destId="{2CBD6E7A-53F9-4B49-9111-5273810E3B6B}" srcOrd="0" destOrd="0" presId="urn:microsoft.com/office/officeart/2005/8/layout/lProcess2"/>
    <dgm:cxn modelId="{20FA704C-33D3-4C3C-9C75-721B6C458995}" type="presOf" srcId="{F4D54034-F7A8-415B-950B-516AED2E58B9}" destId="{370ECD52-7703-437D-B2DB-95429F7E410A}" srcOrd="0" destOrd="0" presId="urn:microsoft.com/office/officeart/2005/8/layout/lProcess2"/>
    <dgm:cxn modelId="{82A66E6E-B515-4A45-975F-483E722FDAC0}" srcId="{EC235469-982C-448A-A669-4913630EF453}" destId="{BD0EEE69-7A70-4F98-84D4-5625690CBFD1}" srcOrd="1" destOrd="0" parTransId="{593E83D4-1EEB-4314-86F4-BAAF647F47AF}" sibTransId="{2038D004-EA5F-47C8-971F-5373F84E6952}"/>
    <dgm:cxn modelId="{BBC38DFF-7637-44FE-BC68-8EAB29094451}" type="presOf" srcId="{D7A7F4E5-73E3-4E56-AA31-36A319EC9D4F}" destId="{4BBCC9EE-84C7-4669-8C10-D9DF93D01B09}" srcOrd="0" destOrd="0" presId="urn:microsoft.com/office/officeart/2005/8/layout/lProcess2"/>
    <dgm:cxn modelId="{E8F714E4-3D05-4EF8-87B1-85E8E8A5E4C4}" type="presOf" srcId="{4B6161C6-90FA-4E3A-A7B6-A448511ABF40}" destId="{41D75EC3-E494-48AA-91C3-C69E51774371}" srcOrd="0" destOrd="0" presId="urn:microsoft.com/office/officeart/2005/8/layout/lProcess2"/>
    <dgm:cxn modelId="{AC26A6DE-4060-4124-AC2B-0559D73F6BB1}" srcId="{A93E3D75-D416-4852-93A0-7E60B9813FEC}" destId="{4B6161C6-90FA-4E3A-A7B6-A448511ABF40}" srcOrd="1" destOrd="0" parTransId="{705C78E4-247E-44EA-B3FC-27D4606F79DE}" sibTransId="{5FEE705D-CC5D-44BA-8722-9A2EA5EF1C17}"/>
    <dgm:cxn modelId="{8F0F3828-DBE0-4A4D-B003-59AE3E7B2280}" srcId="{A93E3D75-D416-4852-93A0-7E60B9813FEC}" destId="{EC235469-982C-448A-A669-4913630EF453}" srcOrd="0" destOrd="0" parTransId="{1493EE65-3BF1-4452-9849-E92A6D3C100F}" sibTransId="{E227DE11-AB43-442E-8608-C2911D2E9DB9}"/>
    <dgm:cxn modelId="{4E2173EC-326C-49A8-98E1-22258065C2EF}" type="presOf" srcId="{7D69EC3B-B164-4BC3-9979-26C1CB42F263}" destId="{E8125236-8691-4393-A3F1-59A5385FEE1E}" srcOrd="0" destOrd="0" presId="urn:microsoft.com/office/officeart/2005/8/layout/lProcess2"/>
    <dgm:cxn modelId="{0F125DDC-097F-412B-BEC1-192B62591862}" type="presOf" srcId="{C08229D6-41DE-4628-8F8D-E333D708FA6F}" destId="{013C7AF4-37AC-456E-9D3E-3019B85ACDA8}" srcOrd="0" destOrd="0" presId="urn:microsoft.com/office/officeart/2005/8/layout/lProcess2"/>
    <dgm:cxn modelId="{C53B6F86-9DCD-493B-9D97-5A5557C2B6E6}" type="presOf" srcId="{288D5C43-3388-4D7E-A8BF-1E76749AB846}" destId="{940ED27D-E1DC-4A77-A1CD-6967635D2CDE}" srcOrd="1" destOrd="0" presId="urn:microsoft.com/office/officeart/2005/8/layout/lProcess2"/>
    <dgm:cxn modelId="{9C6186B2-1A53-4A87-9138-35AD143D9007}" srcId="{288D5C43-3388-4D7E-A8BF-1E76749AB846}" destId="{AEB26634-6A8C-482D-8772-57A9F7FD8200}" srcOrd="0" destOrd="0" parTransId="{649C8D23-F71B-463E-9893-51B1B19C5D01}" sibTransId="{D371C0BA-5D98-4ADD-9043-84A62A4BE3B7}"/>
    <dgm:cxn modelId="{C57BDC99-27B0-48DA-A417-F1589985580F}" type="presOf" srcId="{48BED6E2-F0C7-417D-B9AD-85C3452C7986}" destId="{CC7D874B-8EB8-4258-BC6E-75F762C7C293}" srcOrd="0" destOrd="0" presId="urn:microsoft.com/office/officeart/2005/8/layout/lProcess2"/>
    <dgm:cxn modelId="{8DC3A35E-8B02-48EF-8B97-F8A6805A6AC4}" type="presOf" srcId="{71384CC7-D168-4860-AB4E-DB1DBA6F81AD}" destId="{7417C7BC-F9A4-4B63-84C8-6FB36A1FCEEC}" srcOrd="0" destOrd="0" presId="urn:microsoft.com/office/officeart/2005/8/layout/lProcess2"/>
    <dgm:cxn modelId="{B37BFE3C-2F47-4005-A8C2-C9997E7BE2C3}" srcId="{4B6161C6-90FA-4E3A-A7B6-A448511ABF40}" destId="{95F25914-9B38-4246-8ED8-295BC33A1805}" srcOrd="2" destOrd="0" parTransId="{B2B88496-DDC8-4C08-9284-0D15DE03B57F}" sibTransId="{4C5576DC-5793-4125-80BC-0CF9B1F26353}"/>
    <dgm:cxn modelId="{A0BDC045-F7F4-4111-9CBA-7541C9EDE29E}" type="presOf" srcId="{AEB26634-6A8C-482D-8772-57A9F7FD8200}" destId="{A72B8BA4-FF5B-40C6-8AF7-A359A0B05F7E}" srcOrd="0" destOrd="0" presId="urn:microsoft.com/office/officeart/2005/8/layout/lProcess2"/>
    <dgm:cxn modelId="{69414CDF-FCDE-47CA-824B-1C03C0315680}" srcId="{288D5C43-3388-4D7E-A8BF-1E76749AB846}" destId="{02DB4209-F7B0-4D13-802F-17ABDD699858}" srcOrd="1" destOrd="0" parTransId="{75ACCC24-92BF-4454-8731-8A3F47329688}" sibTransId="{84532D2F-1AD0-417C-B7F7-6C6E8D238A9B}"/>
    <dgm:cxn modelId="{BE251239-0781-4750-8731-A5E451ED0544}" type="presOf" srcId="{6441247C-8072-4F17-8C90-9ADB80947E8A}" destId="{59887106-8D2D-4FA6-A2C6-C6CF3156D9DA}" srcOrd="0" destOrd="0" presId="urn:microsoft.com/office/officeart/2005/8/layout/lProcess2"/>
    <dgm:cxn modelId="{036165B6-275D-4E44-8079-A524C3CB8211}" type="presOf" srcId="{D5C0BFC8-2784-4D27-A722-A4943EA98653}" destId="{85A21C48-E2E3-4CDC-B81B-25193DB2DE6D}" srcOrd="0" destOrd="0" presId="urn:microsoft.com/office/officeart/2005/8/layout/lProcess2"/>
    <dgm:cxn modelId="{EC2295B2-6851-4FC8-8908-4004A7074E95}" srcId="{A93E3D75-D416-4852-93A0-7E60B9813FEC}" destId="{288D5C43-3388-4D7E-A8BF-1E76749AB846}" srcOrd="2" destOrd="0" parTransId="{662C3411-AF5D-4801-9916-CB5F27AC502A}" sibTransId="{96DF28B3-D464-4FC4-AA02-8CB24F961460}"/>
    <dgm:cxn modelId="{07AE6CCC-BE47-4717-BCB0-C46D76DEB730}" type="presOf" srcId="{02DB4209-F7B0-4D13-802F-17ABDD699858}" destId="{0C55F75B-1E69-479D-AB78-71542694591C}" srcOrd="0" destOrd="0" presId="urn:microsoft.com/office/officeart/2005/8/layout/lProcess2"/>
    <dgm:cxn modelId="{CD4E7182-AD15-42F7-9588-540BA2432485}" srcId="{4B6161C6-90FA-4E3A-A7B6-A448511ABF40}" destId="{6441247C-8072-4F17-8C90-9ADB80947E8A}" srcOrd="1" destOrd="0" parTransId="{24DA070B-9BE9-4C0D-ADAE-8E698596EAA5}" sibTransId="{4659886A-9686-4B23-B877-9D7DBEF506C0}"/>
    <dgm:cxn modelId="{BA42617C-6953-4849-8801-49750A882578}" srcId="{EC235469-982C-448A-A669-4913630EF453}" destId="{D5C0BFC8-2784-4D27-A722-A4943EA98653}" srcOrd="2" destOrd="0" parTransId="{548F01BA-7DFB-461B-8832-B7CC52295DD1}" sibTransId="{C89252AE-5398-4A0A-8C15-19DB83B95DB0}"/>
    <dgm:cxn modelId="{1EC892D1-37EC-4540-8FEB-77F4061F391D}" type="presOf" srcId="{BD0EEE69-7A70-4F98-84D4-5625690CBFD1}" destId="{F417E9C3-B8BB-4731-AD99-B56C97BE206D}" srcOrd="0" destOrd="0" presId="urn:microsoft.com/office/officeart/2005/8/layout/lProcess2"/>
    <dgm:cxn modelId="{84EBC6B5-4A09-461C-A740-0B899844200B}" srcId="{4B6161C6-90FA-4E3A-A7B6-A448511ABF40}" destId="{C08229D6-41DE-4628-8F8D-E333D708FA6F}" srcOrd="0" destOrd="0" parTransId="{09831FEC-213A-41C1-A0CB-9DDEDC37415A}" sibTransId="{611ED00A-2386-4A6B-870B-0C287C0B58EC}"/>
    <dgm:cxn modelId="{63960377-E7A0-41E5-9963-52E8E12C3349}" type="presOf" srcId="{EC235469-982C-448A-A669-4913630EF453}" destId="{5A7DC9BA-C75A-4072-8A4B-3740C0A53B8B}" srcOrd="0" destOrd="0" presId="urn:microsoft.com/office/officeart/2005/8/layout/lProcess2"/>
    <dgm:cxn modelId="{A3002B6D-83FC-4F02-9EF5-78DF3A4E3915}" type="presOf" srcId="{288D5C43-3388-4D7E-A8BF-1E76749AB846}" destId="{B5641565-B298-44BA-BFE8-584F01EE0712}" srcOrd="0" destOrd="0" presId="urn:microsoft.com/office/officeart/2005/8/layout/lProcess2"/>
    <dgm:cxn modelId="{3DE9181A-F00A-433B-B8C9-6B290B549794}" srcId="{EC235469-982C-448A-A669-4913630EF453}" destId="{48BED6E2-F0C7-417D-B9AD-85C3452C7986}" srcOrd="3" destOrd="0" parTransId="{EC63F814-2574-4C72-A96F-68A5C205306D}" sibTransId="{B6489E15-84F8-4DE3-B03B-86D69C35259A}"/>
    <dgm:cxn modelId="{A26A4E35-0843-4888-8248-97DF4C7A9899}" type="presParOf" srcId="{2CBD6E7A-53F9-4B49-9111-5273810E3B6B}" destId="{D1387855-E5C7-4BD5-966F-F48970134D9A}" srcOrd="0" destOrd="0" presId="urn:microsoft.com/office/officeart/2005/8/layout/lProcess2"/>
    <dgm:cxn modelId="{2DC33C98-C06A-4AFF-ABEA-00CC1BC0C173}" type="presParOf" srcId="{D1387855-E5C7-4BD5-966F-F48970134D9A}" destId="{5A7DC9BA-C75A-4072-8A4B-3740C0A53B8B}" srcOrd="0" destOrd="0" presId="urn:microsoft.com/office/officeart/2005/8/layout/lProcess2"/>
    <dgm:cxn modelId="{46AF2ED6-CCF3-4520-AA2A-100A0227380E}" type="presParOf" srcId="{D1387855-E5C7-4BD5-966F-F48970134D9A}" destId="{F3A073BF-845C-49A2-A7ED-F3142876ABAF}" srcOrd="1" destOrd="0" presId="urn:microsoft.com/office/officeart/2005/8/layout/lProcess2"/>
    <dgm:cxn modelId="{E4F102EA-8B70-42AE-8BD0-35E2BD0F2670}" type="presParOf" srcId="{D1387855-E5C7-4BD5-966F-F48970134D9A}" destId="{1C095238-E0B4-4D08-AB90-D41FBBC10DC5}" srcOrd="2" destOrd="0" presId="urn:microsoft.com/office/officeart/2005/8/layout/lProcess2"/>
    <dgm:cxn modelId="{6CCBB466-CACC-454A-A06A-F0CD61C686CE}" type="presParOf" srcId="{1C095238-E0B4-4D08-AB90-D41FBBC10DC5}" destId="{AF0279DB-B137-44E8-A4DF-0C13FF9D88E5}" srcOrd="0" destOrd="0" presId="urn:microsoft.com/office/officeart/2005/8/layout/lProcess2"/>
    <dgm:cxn modelId="{2476CCA5-39CB-4FA2-9BF9-51BD3FEB329F}" type="presParOf" srcId="{AF0279DB-B137-44E8-A4DF-0C13FF9D88E5}" destId="{7417C7BC-F9A4-4B63-84C8-6FB36A1FCEEC}" srcOrd="0" destOrd="0" presId="urn:microsoft.com/office/officeart/2005/8/layout/lProcess2"/>
    <dgm:cxn modelId="{DC147F48-AE56-4CDF-A280-2B91633CC986}" type="presParOf" srcId="{AF0279DB-B137-44E8-A4DF-0C13FF9D88E5}" destId="{0E547763-3FFA-42B7-86BA-F4A192FC028D}" srcOrd="1" destOrd="0" presId="urn:microsoft.com/office/officeart/2005/8/layout/lProcess2"/>
    <dgm:cxn modelId="{33BD8B7C-64D3-4337-ADA8-B155D5CFA1DF}" type="presParOf" srcId="{AF0279DB-B137-44E8-A4DF-0C13FF9D88E5}" destId="{F417E9C3-B8BB-4731-AD99-B56C97BE206D}" srcOrd="2" destOrd="0" presId="urn:microsoft.com/office/officeart/2005/8/layout/lProcess2"/>
    <dgm:cxn modelId="{A4E4E169-E8EC-418C-BAB0-68A36B3E5E1A}" type="presParOf" srcId="{AF0279DB-B137-44E8-A4DF-0C13FF9D88E5}" destId="{06245DD6-742C-4FDA-9C3C-AED8DE5C4D07}" srcOrd="3" destOrd="0" presId="urn:microsoft.com/office/officeart/2005/8/layout/lProcess2"/>
    <dgm:cxn modelId="{6FB4FD72-7995-4FA3-9F97-0CE690526C6D}" type="presParOf" srcId="{AF0279DB-B137-44E8-A4DF-0C13FF9D88E5}" destId="{85A21C48-E2E3-4CDC-B81B-25193DB2DE6D}" srcOrd="4" destOrd="0" presId="urn:microsoft.com/office/officeart/2005/8/layout/lProcess2"/>
    <dgm:cxn modelId="{AEC08EB5-1FEC-4D00-95A5-9CEE578B38F9}" type="presParOf" srcId="{AF0279DB-B137-44E8-A4DF-0C13FF9D88E5}" destId="{77CCEA18-D2B0-48B1-B3C3-807D2AC6CD18}" srcOrd="5" destOrd="0" presId="urn:microsoft.com/office/officeart/2005/8/layout/lProcess2"/>
    <dgm:cxn modelId="{AD811827-DCDB-4828-B8DC-0CC6B07739BC}" type="presParOf" srcId="{AF0279DB-B137-44E8-A4DF-0C13FF9D88E5}" destId="{CC7D874B-8EB8-4258-BC6E-75F762C7C293}" srcOrd="6" destOrd="0" presId="urn:microsoft.com/office/officeart/2005/8/layout/lProcess2"/>
    <dgm:cxn modelId="{7E6B74E4-B0C8-42B6-931E-E49BD8B681D3}" type="presParOf" srcId="{2CBD6E7A-53F9-4B49-9111-5273810E3B6B}" destId="{596A84EC-9DF5-4A65-930C-1CDCA8745E14}" srcOrd="1" destOrd="0" presId="urn:microsoft.com/office/officeart/2005/8/layout/lProcess2"/>
    <dgm:cxn modelId="{59AA48F2-4C69-41E4-A26A-6490D654D798}" type="presParOf" srcId="{2CBD6E7A-53F9-4B49-9111-5273810E3B6B}" destId="{39DD4472-5A55-476C-919F-F29AD1454068}" srcOrd="2" destOrd="0" presId="urn:microsoft.com/office/officeart/2005/8/layout/lProcess2"/>
    <dgm:cxn modelId="{5EC9B1D6-3AD0-4D63-82E0-711626AE59CB}" type="presParOf" srcId="{39DD4472-5A55-476C-919F-F29AD1454068}" destId="{41D75EC3-E494-48AA-91C3-C69E51774371}" srcOrd="0" destOrd="0" presId="urn:microsoft.com/office/officeart/2005/8/layout/lProcess2"/>
    <dgm:cxn modelId="{988A5AD7-6400-4E41-A26B-3A3119A8195A}" type="presParOf" srcId="{39DD4472-5A55-476C-919F-F29AD1454068}" destId="{B5655D3D-A041-426A-A59C-D73A425DA864}" srcOrd="1" destOrd="0" presId="urn:microsoft.com/office/officeart/2005/8/layout/lProcess2"/>
    <dgm:cxn modelId="{38316203-40BD-4E9F-B2D6-5C6F7B3B9E17}" type="presParOf" srcId="{39DD4472-5A55-476C-919F-F29AD1454068}" destId="{13DB1A8A-0F9A-432C-85AB-127AACC98C9A}" srcOrd="2" destOrd="0" presId="urn:microsoft.com/office/officeart/2005/8/layout/lProcess2"/>
    <dgm:cxn modelId="{4188F5C2-3918-41B7-A4B3-95746CB21D43}" type="presParOf" srcId="{13DB1A8A-0F9A-432C-85AB-127AACC98C9A}" destId="{81E811F8-8047-41E4-86D1-DB69B29A1E74}" srcOrd="0" destOrd="0" presId="urn:microsoft.com/office/officeart/2005/8/layout/lProcess2"/>
    <dgm:cxn modelId="{0CD08084-F618-487B-BC40-FC09DFC3ABDC}" type="presParOf" srcId="{81E811F8-8047-41E4-86D1-DB69B29A1E74}" destId="{013C7AF4-37AC-456E-9D3E-3019B85ACDA8}" srcOrd="0" destOrd="0" presId="urn:microsoft.com/office/officeart/2005/8/layout/lProcess2"/>
    <dgm:cxn modelId="{230CDE32-AD8B-4EE0-B424-56F47A4677A7}" type="presParOf" srcId="{81E811F8-8047-41E4-86D1-DB69B29A1E74}" destId="{7E50681D-F195-4294-8112-7D340E8D042E}" srcOrd="1" destOrd="0" presId="urn:microsoft.com/office/officeart/2005/8/layout/lProcess2"/>
    <dgm:cxn modelId="{64653F38-C8E8-425B-907E-FB90431AE1F0}" type="presParOf" srcId="{81E811F8-8047-41E4-86D1-DB69B29A1E74}" destId="{59887106-8D2D-4FA6-A2C6-C6CF3156D9DA}" srcOrd="2" destOrd="0" presId="urn:microsoft.com/office/officeart/2005/8/layout/lProcess2"/>
    <dgm:cxn modelId="{531FE7A3-281E-41D9-8BB3-1F863BFE2E22}" type="presParOf" srcId="{81E811F8-8047-41E4-86D1-DB69B29A1E74}" destId="{A79E3057-41DD-4234-B0D6-35845A0A2763}" srcOrd="3" destOrd="0" presId="urn:microsoft.com/office/officeart/2005/8/layout/lProcess2"/>
    <dgm:cxn modelId="{938919D0-F447-49F9-9B1F-7BDEA2ED150A}" type="presParOf" srcId="{81E811F8-8047-41E4-86D1-DB69B29A1E74}" destId="{2ABD080C-4797-48C9-8BE0-E3C86BB030DA}" srcOrd="4" destOrd="0" presId="urn:microsoft.com/office/officeart/2005/8/layout/lProcess2"/>
    <dgm:cxn modelId="{9918AB07-3AEF-4C07-9C12-A961854BE58F}" type="presParOf" srcId="{81E811F8-8047-41E4-86D1-DB69B29A1E74}" destId="{79A3BDA8-837F-4B75-80F3-2785087413B4}" srcOrd="5" destOrd="0" presId="urn:microsoft.com/office/officeart/2005/8/layout/lProcess2"/>
    <dgm:cxn modelId="{C5C21ECB-940D-4F5C-9658-0F3A164DAC64}" type="presParOf" srcId="{81E811F8-8047-41E4-86D1-DB69B29A1E74}" destId="{4BBCC9EE-84C7-4669-8C10-D9DF93D01B09}" srcOrd="6" destOrd="0" presId="urn:microsoft.com/office/officeart/2005/8/layout/lProcess2"/>
    <dgm:cxn modelId="{1211AADB-0713-4EDF-8B92-7E19BDB7EF2A}" type="presParOf" srcId="{2CBD6E7A-53F9-4B49-9111-5273810E3B6B}" destId="{C8708C8E-B70C-44AB-9C40-7D7806EEECB0}" srcOrd="3" destOrd="0" presId="urn:microsoft.com/office/officeart/2005/8/layout/lProcess2"/>
    <dgm:cxn modelId="{6EE6EAD7-8AA3-47B3-ACAC-3BF3D4BA68F9}" type="presParOf" srcId="{2CBD6E7A-53F9-4B49-9111-5273810E3B6B}" destId="{FFF9AF7E-436D-4A09-82D9-95C6E0EF2AC8}" srcOrd="4" destOrd="0" presId="urn:microsoft.com/office/officeart/2005/8/layout/lProcess2"/>
    <dgm:cxn modelId="{96BC3CC0-70C3-49D5-85FD-920E788F555E}" type="presParOf" srcId="{FFF9AF7E-436D-4A09-82D9-95C6E0EF2AC8}" destId="{B5641565-B298-44BA-BFE8-584F01EE0712}" srcOrd="0" destOrd="0" presId="urn:microsoft.com/office/officeart/2005/8/layout/lProcess2"/>
    <dgm:cxn modelId="{BE47C3CD-5FED-4506-A059-82420949BC7A}" type="presParOf" srcId="{FFF9AF7E-436D-4A09-82D9-95C6E0EF2AC8}" destId="{940ED27D-E1DC-4A77-A1CD-6967635D2CDE}" srcOrd="1" destOrd="0" presId="urn:microsoft.com/office/officeart/2005/8/layout/lProcess2"/>
    <dgm:cxn modelId="{6A1CC8E3-BCBE-446C-A507-C10E9B2EC43C}" type="presParOf" srcId="{FFF9AF7E-436D-4A09-82D9-95C6E0EF2AC8}" destId="{2A0A69BA-0BC6-456D-9A67-F7E58DE616BD}" srcOrd="2" destOrd="0" presId="urn:microsoft.com/office/officeart/2005/8/layout/lProcess2"/>
    <dgm:cxn modelId="{A77A720E-8987-4FE6-B7CA-152E1BFB036B}" type="presParOf" srcId="{2A0A69BA-0BC6-456D-9A67-F7E58DE616BD}" destId="{3A1778CC-B604-46F4-AE53-F8F9C96F4FC3}" srcOrd="0" destOrd="0" presId="urn:microsoft.com/office/officeart/2005/8/layout/lProcess2"/>
    <dgm:cxn modelId="{17E0E49A-AFE6-4F8E-B394-5F69A1C5A8A5}" type="presParOf" srcId="{3A1778CC-B604-46F4-AE53-F8F9C96F4FC3}" destId="{A72B8BA4-FF5B-40C6-8AF7-A359A0B05F7E}" srcOrd="0" destOrd="0" presId="urn:microsoft.com/office/officeart/2005/8/layout/lProcess2"/>
    <dgm:cxn modelId="{29CF625E-96BE-4118-BD9C-5E052F6F5036}" type="presParOf" srcId="{3A1778CC-B604-46F4-AE53-F8F9C96F4FC3}" destId="{062A16FA-A9FD-4514-BD93-C090F4621A99}" srcOrd="1" destOrd="0" presId="urn:microsoft.com/office/officeart/2005/8/layout/lProcess2"/>
    <dgm:cxn modelId="{7F005EBF-BF50-4056-BA21-D5A220079298}" type="presParOf" srcId="{3A1778CC-B604-46F4-AE53-F8F9C96F4FC3}" destId="{0C55F75B-1E69-479D-AB78-71542694591C}" srcOrd="2" destOrd="0" presId="urn:microsoft.com/office/officeart/2005/8/layout/lProcess2"/>
    <dgm:cxn modelId="{3B95811B-24AB-4B4F-8297-C1FD860F24EE}" type="presParOf" srcId="{3A1778CC-B604-46F4-AE53-F8F9C96F4FC3}" destId="{7DC14509-0DAD-4328-9621-47D84904220F}" srcOrd="3" destOrd="0" presId="urn:microsoft.com/office/officeart/2005/8/layout/lProcess2"/>
    <dgm:cxn modelId="{329B4E7B-C289-45F7-A4D2-CDAC370BB09C}" type="presParOf" srcId="{3A1778CC-B604-46F4-AE53-F8F9C96F4FC3}" destId="{E8125236-8691-4393-A3F1-59A5385FEE1E}" srcOrd="4" destOrd="0" presId="urn:microsoft.com/office/officeart/2005/8/layout/lProcess2"/>
    <dgm:cxn modelId="{3D248E34-DE52-4E6F-920F-6962740F6719}" type="presParOf" srcId="{3A1778CC-B604-46F4-AE53-F8F9C96F4FC3}" destId="{BA74BD28-EC96-4418-94BC-A2E143B7CA6E}" srcOrd="5" destOrd="0" presId="urn:microsoft.com/office/officeart/2005/8/layout/lProcess2"/>
    <dgm:cxn modelId="{80CB856A-BAD9-4EEF-ADD8-6FDBF78F831A}" type="presParOf" srcId="{3A1778CC-B604-46F4-AE53-F8F9C96F4FC3}" destId="{370ECD52-7703-437D-B2DB-95429F7E410A}" srcOrd="6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DC9BA-C75A-4072-8A4B-3740C0A53B8B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02060"/>
              </a:solidFill>
            </a:rPr>
            <a:t>Velika</a:t>
          </a:r>
          <a:r>
            <a:rPr lang="en-US" sz="2300" b="1" kern="1200" dirty="0" smtClean="0">
              <a:solidFill>
                <a:srgbClr val="002060"/>
              </a:solidFill>
            </a:rPr>
            <a:t> </a:t>
          </a:r>
          <a:r>
            <a:rPr lang="en-US" sz="2300" b="1" kern="1200" dirty="0" err="1" smtClean="0">
              <a:solidFill>
                <a:srgbClr val="002060"/>
              </a:solidFill>
            </a:rPr>
            <a:t>Kladusha</a:t>
          </a:r>
          <a:r>
            <a:rPr lang="en-US" sz="2300" b="1" kern="1200" dirty="0" smtClean="0">
              <a:solidFill>
                <a:srgbClr val="002060"/>
              </a:solidFill>
            </a:rPr>
            <a:t> (</a:t>
          </a:r>
          <a:r>
            <a:rPr lang="en-US" sz="2300" b="1" kern="1200" dirty="0" err="1" smtClean="0">
              <a:solidFill>
                <a:srgbClr val="002060"/>
              </a:solidFill>
            </a:rPr>
            <a:t>BiH</a:t>
          </a:r>
          <a:r>
            <a:rPr lang="en-US" sz="2300" b="1" kern="1200" dirty="0" smtClean="0">
              <a:solidFill>
                <a:srgbClr val="002060"/>
              </a:solidFill>
            </a:rPr>
            <a:t>)</a:t>
          </a:r>
          <a:endParaRPr lang="en-US" sz="2300" b="1" kern="1200" dirty="0">
            <a:solidFill>
              <a:srgbClr val="002060"/>
            </a:solidFill>
          </a:endParaRPr>
        </a:p>
      </dsp:txBody>
      <dsp:txXfrm>
        <a:off x="744" y="0"/>
        <a:ext cx="1934765" cy="1219200"/>
      </dsp:txXfrm>
    </dsp:sp>
    <dsp:sp modelId="{7417C7BC-F9A4-4B63-84C8-6FB36A1FCEEC}">
      <dsp:nvSpPr>
        <dsp:cNvPr id="0" name=""/>
        <dsp:cNvSpPr/>
      </dsp:nvSpPr>
      <dsp:spPr>
        <a:xfrm>
          <a:off x="194220" y="1219299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Consumers: 1320 (10,14% of total </a:t>
          </a:r>
          <a:r>
            <a:rPr lang="en-US" sz="1100" b="1" kern="1200" dirty="0" err="1" smtClean="0">
              <a:solidFill>
                <a:srgbClr val="002060"/>
              </a:solidFill>
            </a:rPr>
            <a:t>nb.</a:t>
          </a:r>
          <a:r>
            <a:rPr lang="en-US" sz="1100" b="1" kern="1200" dirty="0" smtClean="0">
              <a:solidFill>
                <a:srgbClr val="002060"/>
              </a:solidFill>
            </a:rPr>
            <a:t> of consumers)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11560" y="1236639"/>
        <a:ext cx="1513132" cy="557358"/>
      </dsp:txXfrm>
    </dsp:sp>
    <dsp:sp modelId="{F417E9C3-B8BB-4731-AD99-B56C97BE206D}">
      <dsp:nvSpPr>
        <dsp:cNvPr id="0" name=""/>
        <dsp:cNvSpPr/>
      </dsp:nvSpPr>
      <dsp:spPr>
        <a:xfrm>
          <a:off x="194220" y="1902420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Population:4500 (9,2 % of total population)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11560" y="1919760"/>
        <a:ext cx="1513132" cy="557358"/>
      </dsp:txXfrm>
    </dsp:sp>
    <dsp:sp modelId="{85A21C48-E2E3-4CDC-B81B-25193DB2DE6D}">
      <dsp:nvSpPr>
        <dsp:cNvPr id="0" name=""/>
        <dsp:cNvSpPr/>
      </dsp:nvSpPr>
      <dsp:spPr>
        <a:xfrm>
          <a:off x="194220" y="2585541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Length of water network (km): 54 (9,84% of total network)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11560" y="2602881"/>
        <a:ext cx="1513132" cy="557358"/>
      </dsp:txXfrm>
    </dsp:sp>
    <dsp:sp modelId="{CC7D874B-8EB8-4258-BC6E-75F762C7C293}">
      <dsp:nvSpPr>
        <dsp:cNvPr id="0" name=""/>
        <dsp:cNvSpPr/>
      </dsp:nvSpPr>
      <dsp:spPr>
        <a:xfrm>
          <a:off x="194220" y="3268662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Approx. level of leakage: 73% 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11560" y="3286002"/>
        <a:ext cx="1513132" cy="557358"/>
      </dsp:txXfrm>
    </dsp:sp>
    <dsp:sp modelId="{41D75EC3-E494-48AA-91C3-C69E51774371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02060"/>
              </a:solidFill>
            </a:rPr>
            <a:t>Kochani</a:t>
          </a:r>
          <a:r>
            <a:rPr lang="en-US" sz="2300" b="1" kern="1200" dirty="0" smtClean="0">
              <a:solidFill>
                <a:srgbClr val="002060"/>
              </a:solidFill>
            </a:rPr>
            <a:t> (Macedonia)</a:t>
          </a:r>
          <a:endParaRPr lang="en-US" sz="2300" b="1" kern="1200" dirty="0">
            <a:solidFill>
              <a:srgbClr val="002060"/>
            </a:solidFill>
          </a:endParaRPr>
        </a:p>
      </dsp:txBody>
      <dsp:txXfrm>
        <a:off x="2080617" y="0"/>
        <a:ext cx="1934765" cy="1219200"/>
      </dsp:txXfrm>
    </dsp:sp>
    <dsp:sp modelId="{013C7AF4-37AC-456E-9D3E-3019B85ACDA8}">
      <dsp:nvSpPr>
        <dsp:cNvPr id="0" name=""/>
        <dsp:cNvSpPr/>
      </dsp:nvSpPr>
      <dsp:spPr>
        <a:xfrm>
          <a:off x="2274093" y="1219299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Consumers: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493 (4,2% of total of. of consumers)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291433" y="1236639"/>
        <a:ext cx="1513132" cy="557358"/>
      </dsp:txXfrm>
    </dsp:sp>
    <dsp:sp modelId="{59887106-8D2D-4FA6-A2C6-C6CF3156D9DA}">
      <dsp:nvSpPr>
        <dsp:cNvPr id="0" name=""/>
        <dsp:cNvSpPr/>
      </dsp:nvSpPr>
      <dsp:spPr>
        <a:xfrm>
          <a:off x="2274093" y="1902420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Population:2000 (4.29 % of total population)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291433" y="1919760"/>
        <a:ext cx="1513132" cy="557358"/>
      </dsp:txXfrm>
    </dsp:sp>
    <dsp:sp modelId="{2ABD080C-4797-48C9-8BE0-E3C86BB030DA}">
      <dsp:nvSpPr>
        <dsp:cNvPr id="0" name=""/>
        <dsp:cNvSpPr/>
      </dsp:nvSpPr>
      <dsp:spPr>
        <a:xfrm>
          <a:off x="2274093" y="2585541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solidFill>
              <a:srgbClr val="00206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Length of water network (km): 12,6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(8,45% of total network)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 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291433" y="2602881"/>
        <a:ext cx="1513132" cy="557358"/>
      </dsp:txXfrm>
    </dsp:sp>
    <dsp:sp modelId="{4BBCC9EE-84C7-4669-8C10-D9DF93D01B09}">
      <dsp:nvSpPr>
        <dsp:cNvPr id="0" name=""/>
        <dsp:cNvSpPr/>
      </dsp:nvSpPr>
      <dsp:spPr>
        <a:xfrm>
          <a:off x="2274093" y="3268662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Approx. level of leakage: 63% 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2291433" y="3286002"/>
        <a:ext cx="1513132" cy="557358"/>
      </dsp:txXfrm>
    </dsp:sp>
    <dsp:sp modelId="{B5641565-B298-44BA-BFE8-584F01EE0712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02060"/>
              </a:solidFill>
            </a:rPr>
            <a:t>Lipjan</a:t>
          </a:r>
          <a:endParaRPr lang="en-US" sz="2300" b="1" kern="1200" dirty="0" smtClean="0">
            <a:solidFill>
              <a:srgbClr val="002060"/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2060"/>
              </a:solidFill>
            </a:rPr>
            <a:t>(Kosovo)</a:t>
          </a:r>
          <a:endParaRPr lang="en-US" sz="2300" b="1" kern="1200" dirty="0">
            <a:solidFill>
              <a:srgbClr val="002060"/>
            </a:solidFill>
          </a:endParaRPr>
        </a:p>
      </dsp:txBody>
      <dsp:txXfrm>
        <a:off x="4160490" y="0"/>
        <a:ext cx="1934765" cy="1219200"/>
      </dsp:txXfrm>
    </dsp:sp>
    <dsp:sp modelId="{A72B8BA4-FF5B-40C6-8AF7-A359A0B05F7E}">
      <dsp:nvSpPr>
        <dsp:cNvPr id="0" name=""/>
        <dsp:cNvSpPr/>
      </dsp:nvSpPr>
      <dsp:spPr>
        <a:xfrm>
          <a:off x="4353966" y="1219299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Consumers: 1127 (14,08% of total </a:t>
          </a:r>
          <a:r>
            <a:rPr lang="en-US" sz="1100" b="1" kern="1200" dirty="0" err="1" smtClean="0">
              <a:solidFill>
                <a:srgbClr val="002060"/>
              </a:solidFill>
            </a:rPr>
            <a:t>nb.</a:t>
          </a:r>
          <a:r>
            <a:rPr lang="en-US" sz="1100" b="1" kern="1200" dirty="0" smtClean="0">
              <a:solidFill>
                <a:srgbClr val="002060"/>
              </a:solidFill>
            </a:rPr>
            <a:t> of consumers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4371306" y="1236639"/>
        <a:ext cx="1513132" cy="557358"/>
      </dsp:txXfrm>
    </dsp:sp>
    <dsp:sp modelId="{0C55F75B-1E69-479D-AB78-71542694591C}">
      <dsp:nvSpPr>
        <dsp:cNvPr id="0" name=""/>
        <dsp:cNvSpPr/>
      </dsp:nvSpPr>
      <dsp:spPr>
        <a:xfrm>
          <a:off x="4353966" y="1902420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Population:3850 (8,31% of total population)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4371306" y="1919760"/>
        <a:ext cx="1513132" cy="557358"/>
      </dsp:txXfrm>
    </dsp:sp>
    <dsp:sp modelId="{E8125236-8691-4393-A3F1-59A5385FEE1E}">
      <dsp:nvSpPr>
        <dsp:cNvPr id="0" name=""/>
        <dsp:cNvSpPr/>
      </dsp:nvSpPr>
      <dsp:spPr>
        <a:xfrm>
          <a:off x="4353966" y="2585541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Length of water network (km): 12,40 (8,1% of total network)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4371306" y="2602881"/>
        <a:ext cx="1513132" cy="557358"/>
      </dsp:txXfrm>
    </dsp:sp>
    <dsp:sp modelId="{370ECD52-7703-437D-B2DB-95429F7E410A}">
      <dsp:nvSpPr>
        <dsp:cNvPr id="0" name=""/>
        <dsp:cNvSpPr/>
      </dsp:nvSpPr>
      <dsp:spPr>
        <a:xfrm>
          <a:off x="4353966" y="3268662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2060"/>
              </a:solidFill>
            </a:rPr>
            <a:t>Approx. level of leakage: 78,5% </a:t>
          </a:r>
          <a:endParaRPr lang="en-US" sz="1100" b="1" kern="1200" dirty="0">
            <a:solidFill>
              <a:srgbClr val="002060"/>
            </a:solidFill>
          </a:endParaRPr>
        </a:p>
      </dsp:txBody>
      <dsp:txXfrm>
        <a:off x="4371306" y="3286002"/>
        <a:ext cx="1513132" cy="55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0.0845</cdr:x>
      <cdr:y>0.45213</cdr:y>
    </cdr:from>
    <cdr:to>
      <cdr:x>0.95543</cdr:x>
      <cdr:y>0.54787</cdr:y>
    </cdr:to>
    <cdr:grpSp>
      <cdr:nvGrpSpPr>
        <cdr:cNvPr id="7" name="Group 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336816" y="1165879"/>
          <a:ext cx="3471515" cy="246878"/>
          <a:chOff x="426085" y="1299257"/>
          <a:chExt cx="3389306" cy="225083"/>
        </a:xfrm>
      </cdr:grpSpPr>
      <cdr:cxnSp macro="">
        <cdr:nvCxnSpPr>
          <cdr:cNvPr id="3" name="Straight Connector 2"/>
          <cdr:cNvCxnSpPr/>
        </cdr:nvCxnSpPr>
        <cdr:spPr bwMode="auto">
          <a:xfrm xmlns:a="http://schemas.openxmlformats.org/drawingml/2006/main">
            <a:off x="426085" y="1299257"/>
            <a:ext cx="3389306" cy="14422"/>
          </a:xfrm>
          <a:prstGeom xmlns:a="http://schemas.openxmlformats.org/drawingml/2006/main" prst="line">
            <a:avLst/>
          </a:prstGeom>
          <a:ln xmlns:a="http://schemas.openxmlformats.org/drawingml/2006/main" w="25400">
            <a:solidFill>
              <a:srgbClr val="FF0000"/>
            </a:solidFill>
            <a:headEnd type="none" w="med" len="med"/>
            <a:tailEnd type="none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1739740" y="1299257"/>
            <a:ext cx="576263" cy="22508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rgbClr val="FF0000"/>
                </a:solidFill>
              </a:rPr>
              <a:t>MNF </a:t>
            </a:r>
            <a:r>
              <a:rPr lang="mk-MK" sz="1600" b="1" dirty="0" smtClean="0">
                <a:solidFill>
                  <a:srgbClr val="FF0000"/>
                </a:solidFill>
              </a:rPr>
              <a:t>4,9 </a:t>
            </a:r>
            <a:r>
              <a:rPr lang="sr-Latn-BA" sz="1600" b="1" dirty="0" smtClean="0">
                <a:solidFill>
                  <a:srgbClr val="FF0000"/>
                </a:solidFill>
              </a:rPr>
              <a:t>l</a:t>
            </a:r>
            <a:r>
              <a:rPr lang="mk-MK" sz="1600" b="1" dirty="0" smtClean="0">
                <a:solidFill>
                  <a:srgbClr val="FF0000"/>
                </a:solidFill>
              </a:rPr>
              <a:t>/</a:t>
            </a:r>
            <a:r>
              <a:rPr lang="sr-Latn-BA" sz="1600" b="1" dirty="0" smtClean="0">
                <a:solidFill>
                  <a:srgbClr val="FF0000"/>
                </a:solidFill>
              </a:rPr>
              <a:t>s</a:t>
            </a:r>
            <a:endParaRPr lang="en-US" sz="1600" b="1" dirty="0">
              <a:solidFill>
                <a:srgbClr val="FF0000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5226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5226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3" y="4717613"/>
            <a:ext cx="4982634" cy="44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5226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5226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42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79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A4A844-C446-4819-B5D6-E0547C87F729}" type="datetime1">
              <a:rPr lang="de-DE" noProof="0" smtClean="0"/>
              <a:t>13.05.2016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A592D37-423B-4D3F-9C49-B052CD73A973}" type="datetime1">
              <a:rPr lang="de-DE" noProof="0" smtClean="0"/>
              <a:t>13.05.2016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2E6EE68-9D13-4D43-B0F8-8B329E481ED0}" type="datetime1">
              <a:rPr lang="de-DE" noProof="0" smtClean="0"/>
              <a:t>13.05.2016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1DDD5D-BD45-458D-BE32-39B303285089}" type="datetime1">
              <a:rPr lang="de-DE" noProof="0" smtClean="0"/>
              <a:t>13.05.2016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48AD1B2-2F93-4F5A-B079-8CFD5A0D964B}" type="datetime1">
              <a:rPr lang="de-DE" noProof="0" smtClean="0"/>
              <a:t>13.05.2016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67F0560-EC92-4462-A264-DB83407506C0}" type="datetime1">
              <a:rPr lang="de-DE" noProof="0" smtClean="0"/>
              <a:t>13.05.2016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Erste Ebene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D668D265-B5D0-4EF3-8810-01FAD534E453}" type="datetime1">
              <a:rPr lang="de-DE" noProof="0" smtClean="0"/>
              <a:t>13.05.2016</a:t>
            </a:fld>
            <a:endParaRPr lang="de-DE" noProof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Titel durch Klicken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6.jpe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jpe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6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21" y="790176"/>
            <a:ext cx="6445258" cy="51069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77" y="1016621"/>
            <a:ext cx="88063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of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Velika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Kladusha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(B&amp;H),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Lipjan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(Kosovo) and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Kochani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(Macedonia)</a:t>
            </a:r>
            <a:r>
              <a:rPr lang="bs-Latn-BA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s-Latn-BA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54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37797" y="5650616"/>
            <a:ext cx="1973104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Vienna</a:t>
            </a:r>
            <a:r>
              <a:rPr lang="bs-Latn-BA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bs-Latn-BA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bs-Latn-BA" sz="160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60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bs-Latn-BA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772" y="913661"/>
            <a:ext cx="73489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Achieved savings (yearly)</a:t>
            </a:r>
            <a:endParaRPr lang="bs-Latn-BA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542" y="1018421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15"/>
          <p:cNvSpPr/>
          <p:nvPr/>
        </p:nvSpPr>
        <p:spPr bwMode="auto">
          <a:xfrm>
            <a:off x="194810" y="2110150"/>
            <a:ext cx="4303319" cy="1889653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  <a:latin typeface="Arial" charset="0"/>
              </a:rPr>
              <a:t>MNF: 3 </a:t>
            </a:r>
            <a:r>
              <a:rPr lang="en-US" dirty="0" smtClean="0">
                <a:solidFill>
                  <a:srgbClr val="FFC000"/>
                </a:solidFill>
                <a:latin typeface="Arial" charset="0"/>
              </a:rPr>
              <a:t>l/s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(9,84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% of total network)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: 94.608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Euro: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68.118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avg. sales price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Euro: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6.000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prod.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cost of w.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316" y="1533792"/>
            <a:ext cx="3089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Velika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Kladusha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BiH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16446" y="2110152"/>
            <a:ext cx="4330605" cy="1889653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MNF: 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3.3 </a:t>
            </a:r>
            <a:r>
              <a:rPr lang="en-US" dirty="0" smtClean="0">
                <a:solidFill>
                  <a:srgbClr val="FFC000"/>
                </a:solidFill>
                <a:latin typeface="Arial" charset="0"/>
              </a:rPr>
              <a:t>l/s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(8,45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% of total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network)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mk-MK" dirty="0" smtClean="0">
                <a:solidFill>
                  <a:schemeClr val="bg1"/>
                </a:solidFill>
                <a:latin typeface="Arial" charset="0"/>
              </a:rPr>
              <a:t>104.069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Euro: 72.848 avg. sales price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Euro: 20.814 prod. cost of w.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002318" y="4683119"/>
            <a:ext cx="4509423" cy="1788019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C000"/>
                </a:solidFill>
                <a:latin typeface="Arial" charset="0"/>
              </a:rPr>
              <a:t>MNF: </a:t>
            </a:r>
            <a:r>
              <a:rPr lang="en-US" dirty="0" smtClean="0">
                <a:solidFill>
                  <a:srgbClr val="FFC000"/>
                </a:solidFill>
                <a:latin typeface="Arial" charset="0"/>
              </a:rPr>
              <a:t>11.11 </a:t>
            </a:r>
            <a:r>
              <a:rPr lang="en-US" dirty="0">
                <a:solidFill>
                  <a:srgbClr val="FFC000"/>
                </a:solidFill>
                <a:latin typeface="Arial" charset="0"/>
              </a:rPr>
              <a:t>l/s 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(8,1% of total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network)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: 350.365 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Euro: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182.120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avg. sales price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Euro: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35.036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prod. c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ost of w.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229" y="1545929"/>
            <a:ext cx="3029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Kochani</a:t>
            </a:r>
            <a:r>
              <a:rPr lang="en-US" dirty="0" smtClean="0">
                <a:solidFill>
                  <a:srgbClr val="002060"/>
                </a:solidFill>
              </a:rPr>
              <a:t> (Macedonia)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4051" y="4233895"/>
            <a:ext cx="2323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Lipjan</a:t>
            </a:r>
            <a:r>
              <a:rPr lang="en-US" dirty="0" smtClean="0">
                <a:solidFill>
                  <a:srgbClr val="002060"/>
                </a:solidFill>
              </a:rPr>
              <a:t> (Kosovo)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367794" y="2110150"/>
            <a:ext cx="6260669" cy="306857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mtClean="0">
                <a:solidFill>
                  <a:srgbClr val="002060"/>
                </a:solidFill>
                <a:latin typeface="Arial" charset="0"/>
              </a:rPr>
              <a:t>Total </a:t>
            </a:r>
            <a:r>
              <a:rPr lang="en-US" smtClean="0">
                <a:solidFill>
                  <a:srgbClr val="002060"/>
                </a:solidFill>
                <a:latin typeface="Arial" charset="0"/>
              </a:rPr>
              <a:t>savings </a:t>
            </a:r>
            <a:r>
              <a:rPr lang="en-US" smtClean="0">
                <a:solidFill>
                  <a:srgbClr val="002060"/>
                </a:solidFill>
                <a:latin typeface="Arial" charset="0"/>
              </a:rPr>
              <a:t>for 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all 3 pilots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MNF</a:t>
            </a:r>
            <a:r>
              <a:rPr lang="en-US" dirty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en-US" sz="2600" dirty="0" smtClean="0">
                <a:solidFill>
                  <a:srgbClr val="002060"/>
                </a:solidFill>
                <a:latin typeface="Arial" charset="0"/>
              </a:rPr>
              <a:t>16,44 l/s 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600" baseline="30000" dirty="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: 549.042 </a:t>
            </a:r>
            <a:endParaRPr lang="en-US" sz="2600" dirty="0">
              <a:solidFill>
                <a:schemeClr val="bg1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Arial" charset="0"/>
              </a:rPr>
              <a:t>Euro: 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323.086 </a:t>
            </a:r>
            <a:r>
              <a:rPr lang="en-US" sz="2600" dirty="0">
                <a:solidFill>
                  <a:schemeClr val="bg1"/>
                </a:solidFill>
                <a:latin typeface="Arial" charset="0"/>
              </a:rPr>
              <a:t>avg. sales price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Euro</a:t>
            </a:r>
            <a:r>
              <a:rPr lang="en-US" sz="2600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61.850 </a:t>
            </a:r>
            <a:r>
              <a:rPr lang="en-US" sz="2600" dirty="0">
                <a:solidFill>
                  <a:schemeClr val="bg1"/>
                </a:solidFill>
                <a:latin typeface="Arial" charset="0"/>
              </a:rPr>
              <a:t>prod. 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</a:rPr>
              <a:t>cost </a:t>
            </a:r>
            <a:r>
              <a:rPr lang="en-US" sz="2600" smtClean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n-US" sz="2600" smtClean="0">
                <a:solidFill>
                  <a:schemeClr val="bg1"/>
                </a:solidFill>
                <a:latin typeface="Arial" charset="0"/>
              </a:rPr>
              <a:t>water</a:t>
            </a:r>
            <a:endParaRPr lang="en-US" sz="2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04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506" y="913661"/>
            <a:ext cx="86234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 and disseminated materials</a:t>
            </a:r>
            <a:endParaRPr lang="bs-Latn-BA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50" y="1406104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 descr="C:\Users\Bojan Ristovski\Desktop\GIZ NRW Project\New Cover\RBA_Cover_E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1" y="2110691"/>
            <a:ext cx="1889622" cy="33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ojan Ristovski\Desktop\GIZ NRW Project\New Cover\SR_Kochani_COVER_MA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33" y="2477847"/>
            <a:ext cx="1249798" cy="18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Bojan Ristovski\Desktop\GIZ NRW Project\New Cover\SR_Lipjan_COVER_AL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477847"/>
            <a:ext cx="1236385" cy="19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Bojan Ristovski\Desktop\GIZ NRW Project\New Cover\SR_VK_COVER_BO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58" y="4328902"/>
            <a:ext cx="1152041" cy="16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69" y="2623181"/>
            <a:ext cx="2172881" cy="296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74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627" y="743481"/>
            <a:ext cx="73489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 and recommendations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4150" y="1029834"/>
            <a:ext cx="8534293" cy="503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rgbClr val="002060"/>
                </a:solidFill>
                <a:cs typeface="Arial" charset="0"/>
              </a:rPr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b="0" dirty="0">
              <a:solidFill>
                <a:srgbClr val="002060"/>
              </a:solidFill>
              <a:cs typeface="Arial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Lack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of financial resources is often mentioned as one of major reasons for high NRW –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this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project shows this is partially true – sufficient savings could be achieved with limited financial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resources</a:t>
            </a:r>
          </a:p>
          <a:p>
            <a:pPr lvl="1">
              <a:defRPr/>
            </a:pPr>
            <a:endParaRPr lang="en-US" sz="1450" b="0" dirty="0" smtClean="0">
              <a:solidFill>
                <a:srgbClr val="002060"/>
              </a:solidFill>
              <a:cs typeface="Arial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NRW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management is not a one-off activity or activity that concerns technical department only. </a:t>
            </a:r>
            <a:endParaRPr lang="en-US" sz="145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5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50" dirty="0" smtClean="0">
                <a:solidFill>
                  <a:srgbClr val="002060"/>
                </a:solidFill>
                <a:cs typeface="Arial" charset="0"/>
              </a:rPr>
              <a:t>Recommendations:</a:t>
            </a:r>
          </a:p>
          <a:p>
            <a:pPr>
              <a:defRPr/>
            </a:pPr>
            <a:endParaRPr lang="en-US" sz="1450" b="0" dirty="0" smtClean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             Continue with the activities on other DMA’s </a:t>
            </a:r>
          </a:p>
          <a:p>
            <a:pPr>
              <a:defRPr/>
            </a:pP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       -    First priority -  address the visual leaks and apparent losses.</a:t>
            </a:r>
          </a:p>
          <a:p>
            <a:pPr>
              <a:defRPr/>
            </a:pPr>
            <a:endParaRPr lang="en-US" sz="1450" b="0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       -    Define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priority activities for NRW reduction – Assessing Real or Apparent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losses</a:t>
            </a:r>
            <a:endParaRPr lang="it-IT" sz="1450" b="0" dirty="0" smtClean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pPr>
              <a:defRPr/>
            </a:pP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        -    Performance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database needs to be developed as well as expanded and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improved</a:t>
            </a:r>
          </a:p>
          <a:p>
            <a:pPr>
              <a:defRPr/>
            </a:pP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             continuously. </a:t>
            </a:r>
            <a:endParaRPr lang="en-US" sz="1450" b="0" dirty="0" smtClean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en-US" sz="1450" b="0" dirty="0" smtClean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       -    The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ultimate focus should be on integration of all applications,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software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and systems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    such</a:t>
            </a:r>
            <a:endParaRPr lang="en-US" sz="1450" b="0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             </a:t>
            </a:r>
            <a:r>
              <a:rPr lang="en-US" sz="1450" b="0" dirty="0" smtClean="0">
                <a:solidFill>
                  <a:srgbClr val="002060"/>
                </a:solidFill>
                <a:cs typeface="Arial" charset="0"/>
              </a:rPr>
              <a:t>as </a:t>
            </a:r>
            <a:r>
              <a:rPr lang="en-US" sz="1450" b="0" dirty="0">
                <a:solidFill>
                  <a:srgbClr val="002060"/>
                </a:solidFill>
                <a:cs typeface="Arial" charset="0"/>
              </a:rPr>
              <a:t>the accounting  and billing software, GIS, SCADA, HM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8443" y="794574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4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792" y="838857"/>
            <a:ext cx="7348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</a:t>
            </a:r>
            <a:r>
              <a:rPr lang="en-US" sz="280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en-US" sz="280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bs-Latn-BA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57250" y="98278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89011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50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740626" y="2365531"/>
            <a:ext cx="750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sr-Latn-RS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Thank you for your attention</a:t>
            </a:r>
            <a:r>
              <a:rPr lang="hr-BA" altLang="sr-Latn-RS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algn="ctr"/>
            <a:endParaRPr lang="hr-BA" altLang="sr-Latn-RS" sz="28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74771" y="3403525"/>
            <a:ext cx="823753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B050"/>
                </a:solidFill>
              </a:rPr>
              <a:t>Bojan Ristovski</a:t>
            </a:r>
          </a:p>
          <a:p>
            <a:pPr algn="ctr">
              <a:spcAft>
                <a:spcPts val="600"/>
              </a:spcAft>
            </a:pPr>
            <a:endParaRPr lang="hr-BA" altLang="en-US" sz="2000" dirty="0" smtClean="0">
              <a:solidFill>
                <a:srgbClr val="00B05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B050"/>
                </a:solidFill>
              </a:rPr>
              <a:t>Regional NRW Expert for Macedonia and Kosovo</a:t>
            </a:r>
            <a:endParaRPr lang="hr-BA" altLang="en-US" sz="1800" dirty="0" smtClean="0">
              <a:solidFill>
                <a:srgbClr val="00B05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hr-BA" altLang="en-US" sz="1800" dirty="0" smtClean="0">
                <a:solidFill>
                  <a:srgbClr val="00B050"/>
                </a:solidFill>
              </a:rPr>
              <a:t>„</a:t>
            </a:r>
            <a:r>
              <a:rPr lang="en-US" altLang="en-US" sz="1800" dirty="0" smtClean="0">
                <a:solidFill>
                  <a:srgbClr val="00B050"/>
                </a:solidFill>
              </a:rPr>
              <a:t>Reduction of Non Revenue Water in Southeast Europe</a:t>
            </a:r>
            <a:r>
              <a:rPr lang="hr-BA" altLang="en-US" sz="1800" dirty="0" smtClean="0">
                <a:solidFill>
                  <a:srgbClr val="00B050"/>
                </a:solidFill>
              </a:rPr>
              <a:t>”</a:t>
            </a:r>
          </a:p>
          <a:p>
            <a:pPr algn="ctr">
              <a:spcAft>
                <a:spcPts val="600"/>
              </a:spcAft>
            </a:pPr>
            <a:r>
              <a:rPr lang="en-US" altLang="en-US" sz="1800" dirty="0" smtClean="0">
                <a:solidFill>
                  <a:srgbClr val="002060"/>
                </a:solidFill>
              </a:rPr>
              <a:t>E</a:t>
            </a:r>
            <a:r>
              <a:rPr lang="hr-BA" altLang="en-US" sz="1800" dirty="0" smtClean="0">
                <a:solidFill>
                  <a:srgbClr val="002060"/>
                </a:solidFill>
              </a:rPr>
              <a:t>-</a:t>
            </a:r>
            <a:r>
              <a:rPr lang="en-US" altLang="en-US" sz="1800" dirty="0" err="1" smtClean="0">
                <a:solidFill>
                  <a:srgbClr val="002060"/>
                </a:solidFill>
              </a:rPr>
              <a:t>mail:bojan@aquasave.mk</a:t>
            </a:r>
            <a:r>
              <a:rPr lang="en-US" altLang="en-US" sz="1800" dirty="0" smtClean="0">
                <a:solidFill>
                  <a:srgbClr val="002060"/>
                </a:solidFill>
              </a:rPr>
              <a:t>; Mob: +389 70 30 20 60</a:t>
            </a:r>
            <a:r>
              <a:rPr lang="hr-BA" altLang="en-US" sz="1800" dirty="0" smtClean="0">
                <a:solidFill>
                  <a:srgbClr val="002060"/>
                </a:solidFill>
              </a:rPr>
              <a:t> 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 b="6731"/>
          <a:stretch>
            <a:fillRect/>
          </a:stretch>
        </p:blipFill>
        <p:spPr bwMode="auto">
          <a:xfrm>
            <a:off x="3777510" y="5661813"/>
            <a:ext cx="1314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4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542" y="119568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422032" y="1020481"/>
            <a:ext cx="8402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findings</a:t>
            </a:r>
            <a:endParaRPr lang="bs-Latn-BA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174" y="1368727"/>
            <a:ext cx="8505825" cy="49090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15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In general, there </a:t>
            </a: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are not adequate strategy and procedures for reduction of NRW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 in the project countries.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There </a:t>
            </a: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are no separately established and trained leak detection teams among the evaluated operation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units (although </a:t>
            </a: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RWC </a:t>
            </a:r>
            <a:r>
              <a:rPr lang="en-US" sz="1400" b="0" dirty="0" err="1">
                <a:solidFill>
                  <a:srgbClr val="002060"/>
                </a:solidFill>
                <a:cs typeface="Arial" charset="0"/>
              </a:rPr>
              <a:t>Prishtina</a:t>
            </a: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 has already a well equipped leak detection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team). </a:t>
            </a:r>
            <a:endParaRPr lang="en-US" sz="1400" b="0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In </a:t>
            </a: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general, the old network over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30-40 </a:t>
            </a: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years-the weakest point for the high level of NRW (particularly concerns the secondary network that cumulatively cause the increased percentage of leakages in the system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Most </a:t>
            </a: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of the water supply systems have no DMA  and PMA already established;</a:t>
            </a:r>
          </a:p>
          <a:p>
            <a:pPr>
              <a:defRPr/>
            </a:pPr>
            <a:endParaRPr lang="en-US" sz="1400" b="0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Lack of relevant and accurate data on performance of water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utilities;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There is no up to date water supply cadaster system as a basis for quality management of the water supply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system.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rgbClr val="002060"/>
                </a:solidFill>
                <a:cs typeface="Arial" charset="0"/>
              </a:rPr>
              <a:t>The water utilities in the region operate on the edge of profitability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b="0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ru-RU" sz="1500" b="0" dirty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  <a:endParaRPr lang="en-US" sz="145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51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2792" y="838857"/>
            <a:ext cx="7348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NRW level in 3 utilities</a:t>
            </a:r>
            <a:endParaRPr lang="bs-Latn-BA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511242"/>
              </p:ext>
            </p:extLst>
          </p:nvPr>
        </p:nvGraphicFramePr>
        <p:xfrm>
          <a:off x="1322363" y="1515017"/>
          <a:ext cx="6907237" cy="343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93312"/>
              </p:ext>
            </p:extLst>
          </p:nvPr>
        </p:nvGraphicFramePr>
        <p:xfrm>
          <a:off x="2191818" y="4958102"/>
          <a:ext cx="4130423" cy="1574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4861"/>
                <a:gridCol w="762002"/>
                <a:gridCol w="886082"/>
                <a:gridCol w="697478"/>
              </a:tblGrid>
              <a:tr h="399184">
                <a:tc>
                  <a:txBody>
                    <a:bodyPr/>
                    <a:lstStyle/>
                    <a:p>
                      <a:r>
                        <a:rPr lang="mk-MK" sz="1200" b="1" dirty="0" smtClean="0">
                          <a:solidFill>
                            <a:schemeClr val="tx1"/>
                          </a:solidFill>
                        </a:rPr>
                        <a:t>2014, 2013, 2012,</a:t>
                      </a:r>
                      <a:r>
                        <a:rPr lang="mk-MK" sz="1200" b="1" baseline="0" dirty="0" smtClean="0">
                          <a:solidFill>
                            <a:schemeClr val="tx1"/>
                          </a:solidFill>
                        </a:rPr>
                        <a:t> 2011, 2010</a:t>
                      </a:r>
                      <a:endParaRPr lang="en-GB" sz="12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53" marR="91453" marT="45742" marB="45742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Macedonia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Bosnia &amp; Hercegovina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Kosovo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58439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Revenue Water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(%) </a:t>
                      </a:r>
                      <a:endParaRPr lang="en-GB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3" marR="91453" marT="45742" marB="457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61,36</a:t>
                      </a:r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60,46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58,88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8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Revenue Water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ru-RU" sz="11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km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3" marR="91453" marT="45742" marB="4574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74,73</a:t>
                      </a:r>
                      <a:endParaRPr lang="en-GB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69,24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3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2729" y="5008246"/>
            <a:ext cx="23749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 smtClean="0">
                <a:solidFill>
                  <a:schemeClr val="tx1"/>
                </a:solidFill>
              </a:rPr>
              <a:t>Source: </a:t>
            </a:r>
            <a:r>
              <a:rPr lang="en-US" altLang="en-US" sz="1200" dirty="0" err="1" smtClean="0">
                <a:solidFill>
                  <a:schemeClr val="tx1"/>
                </a:solidFill>
              </a:rPr>
              <a:t>Danubis</a:t>
            </a:r>
            <a:endParaRPr lang="en-US" altLang="en-US" sz="1200" dirty="0" smtClean="0">
              <a:solidFill>
                <a:schemeClr val="tx1"/>
              </a:solidFill>
            </a:endParaRPr>
          </a:p>
          <a:p>
            <a:endParaRPr lang="en-US" altLang="en-US" sz="1200" dirty="0" smtClean="0">
              <a:solidFill>
                <a:schemeClr val="tx1"/>
              </a:solidFill>
            </a:endParaRPr>
          </a:p>
          <a:p>
            <a:r>
              <a:rPr lang="en-US" altLang="en-US" sz="1200" dirty="0" smtClean="0">
                <a:solidFill>
                  <a:schemeClr val="tx1"/>
                </a:solidFill>
              </a:rPr>
              <a:t>Benchmark</a:t>
            </a:r>
            <a:r>
              <a:rPr lang="en-US" altLang="en-US" sz="1200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Less than</a:t>
            </a:r>
            <a:r>
              <a:rPr lang="ru-RU" altLang="en-US" sz="1200" dirty="0">
                <a:solidFill>
                  <a:schemeClr val="tx1"/>
                </a:solidFill>
              </a:rPr>
              <a:t> 20 </a:t>
            </a:r>
            <a:r>
              <a:rPr lang="en-US" altLang="en-US" sz="1200" dirty="0">
                <a:solidFill>
                  <a:schemeClr val="tx1"/>
                </a:solidFill>
              </a:rPr>
              <a:t>m</a:t>
            </a:r>
            <a:r>
              <a:rPr lang="ru-RU" altLang="en-US" sz="1200" baseline="30000" dirty="0">
                <a:solidFill>
                  <a:schemeClr val="tx1"/>
                </a:solidFill>
              </a:rPr>
              <a:t>3</a:t>
            </a:r>
            <a:r>
              <a:rPr lang="ru-RU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>
                <a:solidFill>
                  <a:schemeClr val="tx1"/>
                </a:solidFill>
              </a:rPr>
              <a:t>km</a:t>
            </a:r>
            <a:r>
              <a:rPr lang="ru-RU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>
                <a:solidFill>
                  <a:schemeClr val="tx1"/>
                </a:solidFill>
              </a:rPr>
              <a:t>day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Less than </a:t>
            </a:r>
            <a:r>
              <a:rPr lang="ru-RU" altLang="en-US" sz="1200" dirty="0">
                <a:solidFill>
                  <a:schemeClr val="tx1"/>
                </a:solidFill>
              </a:rPr>
              <a:t>20%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43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50" y="1251452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701551"/>
              </p:ext>
            </p:extLst>
          </p:nvPr>
        </p:nvGraphicFramePr>
        <p:xfrm>
          <a:off x="1524000" y="19057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Rectangle 15"/>
          <p:cNvSpPr/>
          <p:nvPr/>
        </p:nvSpPr>
        <p:spPr>
          <a:xfrm>
            <a:off x="897542" y="959065"/>
            <a:ext cx="7348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Selected DMA’s in 3 utilities</a:t>
            </a:r>
            <a:endParaRPr lang="bs-Latn-BA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6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772" y="760756"/>
            <a:ext cx="73489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MNF at the selected DMA’s</a:t>
            </a:r>
            <a:endParaRPr lang="bs-Latn-BA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686" y="816083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421993" y="1585226"/>
            <a:ext cx="3835037" cy="2578636"/>
            <a:chOff x="741363" y="1527175"/>
            <a:chExt cx="7423150" cy="4540250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63" y="1527175"/>
              <a:ext cx="7423150" cy="454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857885" y="4211637"/>
              <a:ext cx="4571999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sq-AL" sz="1200" dirty="0">
                  <a:solidFill>
                    <a:srgbClr val="FF0000"/>
                  </a:solidFill>
                  <a:latin typeface="Swis721 LtEx BT" pitchFamily="34" charset="0"/>
                  <a:ea typeface="Calibri" pitchFamily="34" charset="0"/>
                  <a:cs typeface="Times New Roman" pitchFamily="18" charset="0"/>
                </a:rPr>
                <a:t>MNF Q= 22.22 l/sec</a:t>
              </a:r>
              <a:endParaRPr lang="sq-AL" altLang="sq-AL" sz="1200" dirty="0">
                <a:solidFill>
                  <a:srgbClr val="FF0000"/>
                </a:solidFill>
                <a:latin typeface="Swis721 LtEx BT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607779"/>
              </p:ext>
            </p:extLst>
          </p:nvPr>
        </p:nvGraphicFramePr>
        <p:xfrm>
          <a:off x="4519736" y="1585226"/>
          <a:ext cx="3985986" cy="257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05378" y="13653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Kochani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2915" y="130074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Lipjan</a:t>
            </a:r>
            <a:endParaRPr lang="en-US" sz="180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76900" y="4455885"/>
            <a:ext cx="4235829" cy="2274995"/>
            <a:chOff x="2276900" y="4455885"/>
            <a:chExt cx="4235829" cy="22749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900" y="4455885"/>
              <a:ext cx="4235829" cy="227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 bwMode="auto">
            <a:xfrm>
              <a:off x="3991429" y="5505158"/>
              <a:ext cx="1538514" cy="15820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"/>
            <p:cNvSpPr txBox="1"/>
            <p:nvPr/>
          </p:nvSpPr>
          <p:spPr bwMode="auto">
            <a:xfrm>
              <a:off x="4465565" y="5604187"/>
              <a:ext cx="590242" cy="24690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FF0000"/>
                  </a:solidFill>
                </a:rPr>
                <a:t>MNF 9</a:t>
              </a:r>
              <a:r>
                <a:rPr lang="mk-MK" sz="16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7</a:t>
              </a:r>
              <a:r>
                <a:rPr lang="mk-MK" sz="1600" b="1" dirty="0" smtClean="0">
                  <a:solidFill>
                    <a:srgbClr val="FF0000"/>
                  </a:solidFill>
                </a:rPr>
                <a:t> </a:t>
              </a:r>
              <a:r>
                <a:rPr lang="sr-Latn-BA" sz="1600" b="1" dirty="0" smtClean="0">
                  <a:solidFill>
                    <a:srgbClr val="FF0000"/>
                  </a:solidFill>
                </a:rPr>
                <a:t>l</a:t>
              </a:r>
              <a:r>
                <a:rPr lang="mk-MK" sz="1600" b="1" dirty="0" smtClean="0">
                  <a:solidFill>
                    <a:srgbClr val="FF0000"/>
                  </a:solidFill>
                </a:rPr>
                <a:t>/</a:t>
              </a:r>
              <a:r>
                <a:rPr lang="sr-Latn-BA" sz="1600" b="1" dirty="0" smtClean="0">
                  <a:solidFill>
                    <a:srgbClr val="FF0000"/>
                  </a:solidFill>
                </a:rPr>
                <a:t>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08728" y="5125593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Velika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Kladusha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3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1">
        <p:bldAsOne/>
      </p:bldGraphic>
      <p:bldP spid="2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700" y="883443"/>
            <a:ext cx="7348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and methodology</a:t>
            </a:r>
            <a:endParaRPr lang="bs-Latn-BA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603" y="119568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61" y="5968180"/>
            <a:ext cx="1437347" cy="696215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58" y="5968180"/>
            <a:ext cx="1649977" cy="69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99188" y="1755838"/>
            <a:ext cx="756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sz="2000" dirty="0" smtClean="0">
                <a:solidFill>
                  <a:srgbClr val="002060"/>
                </a:solidFill>
              </a:rPr>
              <a:t>Transfer of knowledge</a:t>
            </a:r>
            <a:r>
              <a:rPr lang="bs-Latn-BA" sz="2400" b="0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55" y="2217503"/>
            <a:ext cx="798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→"/>
            </a:pPr>
            <a:r>
              <a:rPr lang="bs-Latn-BA" sz="2000" b="0" dirty="0" smtClean="0">
                <a:solidFill>
                  <a:srgbClr val="002060"/>
                </a:solidFill>
              </a:rPr>
              <a:t>Simple – „</a:t>
            </a:r>
            <a:r>
              <a:rPr lang="bs-Latn-BA" sz="2000" dirty="0" smtClean="0">
                <a:solidFill>
                  <a:srgbClr val="002060"/>
                </a:solidFill>
              </a:rPr>
              <a:t>step-by-step</a:t>
            </a:r>
            <a:r>
              <a:rPr lang="bs-Latn-BA" sz="2000" b="0" dirty="0" smtClean="0">
                <a:solidFill>
                  <a:srgbClr val="002060"/>
                </a:solidFill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355" y="2890908"/>
            <a:ext cx="798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→"/>
            </a:pPr>
            <a:r>
              <a:rPr lang="en-US" sz="2000" dirty="0" smtClean="0">
                <a:solidFill>
                  <a:srgbClr val="002060"/>
                </a:solidFill>
              </a:rPr>
              <a:t>Building own capacities</a:t>
            </a: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355" y="2502932"/>
            <a:ext cx="798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→"/>
            </a:pPr>
            <a:r>
              <a:rPr lang="en-US" sz="2000" dirty="0" smtClean="0">
                <a:solidFill>
                  <a:srgbClr val="002060"/>
                </a:solidFill>
              </a:rPr>
              <a:t>Learning through work with practical examples</a:t>
            </a: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355" y="3291018"/>
            <a:ext cx="798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→"/>
            </a:pPr>
            <a:r>
              <a:rPr lang="bs-Latn-BA" sz="2000" b="0" i="1" dirty="0" smtClean="0">
                <a:solidFill>
                  <a:srgbClr val="002060"/>
                </a:solidFill>
              </a:rPr>
              <a:t>Peer-to-peer</a:t>
            </a:r>
            <a:r>
              <a:rPr lang="bs-Latn-BA" sz="2000" b="0" dirty="0" smtClean="0">
                <a:solidFill>
                  <a:srgbClr val="002060"/>
                </a:solidFill>
              </a:rPr>
              <a:t> learning</a:t>
            </a: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355" y="3683717"/>
            <a:ext cx="79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→"/>
            </a:pPr>
            <a:r>
              <a:rPr lang="en-US" sz="2000" b="0" dirty="0" smtClean="0">
                <a:solidFill>
                  <a:srgbClr val="002060"/>
                </a:solidFill>
              </a:rPr>
              <a:t>Interactive with exchange of opinion, knowledge and good practice examples</a:t>
            </a: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355" y="4345437"/>
            <a:ext cx="79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→"/>
            </a:pPr>
            <a:r>
              <a:rPr lang="en-US" sz="2000" b="0" dirty="0" smtClean="0">
                <a:solidFill>
                  <a:srgbClr val="002060"/>
                </a:solidFill>
              </a:rPr>
              <a:t>Connecting technical aspect with financial and socio-economic aspects</a:t>
            </a:r>
            <a:endParaRPr lang="en-US" sz="2000" b="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355" y="5013536"/>
            <a:ext cx="798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→"/>
            </a:pPr>
            <a:r>
              <a:rPr lang="en-US" sz="2000" b="0" dirty="0" smtClean="0">
                <a:solidFill>
                  <a:srgbClr val="002060"/>
                </a:solidFill>
              </a:rPr>
              <a:t>Continuous promotion of importance of NRW reduction with increasing cooperation amongst different sectors</a:t>
            </a:r>
            <a:endParaRPr lang="en-US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23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354" y="816056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08779" y="1046888"/>
            <a:ext cx="8726441" cy="531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Conduction of a detailed assessment of PUCs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Collection of GIS data and data on water supply network infrastructure and consumers in the pilot DMA zone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Development of a water balance for the DMA </a:t>
            </a:r>
            <a:r>
              <a:rPr lang="bs-Latn-BA" sz="1400" dirty="0" err="1">
                <a:solidFill>
                  <a:srgbClr val="002060"/>
                </a:solidFill>
                <a:cs typeface="Arial" charset="0"/>
              </a:rPr>
              <a:t>z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one as well as for the entire system for 2014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Development of </a:t>
            </a:r>
            <a:r>
              <a:rPr lang="bs-Latn-BA" sz="1400" b="0" dirty="0" smtClean="0">
                <a:solidFill>
                  <a:srgbClr val="002060"/>
                </a:solidFill>
                <a:cs typeface="Arial" charset="0"/>
              </a:rPr>
              <a:t>a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hydraulic calibrated model for the pilot DMA zone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Development of capacities at several levels:</a:t>
            </a:r>
          </a:p>
          <a:p>
            <a:pPr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	- development of individual capacities</a:t>
            </a:r>
          </a:p>
          <a:p>
            <a:pPr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	- development of PUC organizational capacities</a:t>
            </a:r>
          </a:p>
          <a:p>
            <a:pPr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	- development of institutional capacities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Checking out accuracy of water meters in a certified laboratories</a:t>
            </a:r>
          </a:p>
          <a:p>
            <a:pPr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Supply of leak detection equipment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Step test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Continuous measuring of flow and pressure and leak detection</a:t>
            </a:r>
            <a:r>
              <a:rPr lang="bs-Latn-BA" sz="1400" b="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1400" b="0" dirty="0" smtClean="0">
                <a:solidFill>
                  <a:srgbClr val="002060"/>
                </a:solidFill>
                <a:cs typeface="Arial" charset="0"/>
              </a:rPr>
              <a:t>by the NRW reduction management and leak removal team</a:t>
            </a:r>
          </a:p>
          <a:p>
            <a:pPr>
              <a:defRPr/>
            </a:pPr>
            <a:endParaRPr lang="en-US" sz="1500" b="0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5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8778" y="768899"/>
            <a:ext cx="73489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carried out</a:t>
            </a:r>
            <a:endParaRPr lang="bs-Latn-BA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28" y="1466757"/>
            <a:ext cx="3966827" cy="208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4" y="1466757"/>
            <a:ext cx="4157880" cy="208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4" y="3596817"/>
            <a:ext cx="4157880" cy="195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9" y="3485816"/>
            <a:ext cx="3962116" cy="2036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1" y="2121068"/>
            <a:ext cx="2060575" cy="272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67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6" name="Picture 2" descr="\\Server\arhiva\21 - AQUASAN\TEMPLATES\LOGO Aquasan mreze BiH\aquasan extended logo E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21" y="6055747"/>
            <a:ext cx="1505629" cy="6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007609"/>
            <a:ext cx="1170533" cy="566977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938338"/>
            <a:ext cx="1863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1684338"/>
            <a:ext cx="22923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450"/>
            <a:ext cx="1600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508919"/>
            <a:ext cx="254476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711575"/>
            <a:ext cx="16938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4014788"/>
            <a:ext cx="11112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986213"/>
            <a:ext cx="18256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1971675"/>
            <a:ext cx="12128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29038"/>
            <a:ext cx="98583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970338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45"/>
          <p:cNvSpPr txBox="1">
            <a:spLocks noChangeArrowheads="1"/>
          </p:cNvSpPr>
          <p:nvPr/>
        </p:nvSpPr>
        <p:spPr bwMode="auto">
          <a:xfrm>
            <a:off x="-95250" y="3027363"/>
            <a:ext cx="13239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 smtClean="0">
                <a:solidFill>
                  <a:srgbClr val="002060"/>
                </a:solidFill>
              </a:rPr>
              <a:t>Ferromagnetic locator VM </a:t>
            </a:r>
            <a:r>
              <a:rPr lang="en-US" altLang="en-US" sz="1200" b="0" dirty="0">
                <a:solidFill>
                  <a:srgbClr val="002060"/>
                </a:solidFill>
              </a:rPr>
              <a:t>880</a:t>
            </a:r>
          </a:p>
          <a:p>
            <a:pPr algn="ctr"/>
            <a:r>
              <a:rPr lang="en-US" altLang="en-US" sz="1200" b="0" dirty="0" smtClean="0">
                <a:solidFill>
                  <a:srgbClr val="002060"/>
                </a:solidFill>
              </a:rPr>
              <a:t>Qty.1</a:t>
            </a:r>
            <a:endParaRPr lang="en-US" altLang="en-US" sz="1200" b="0" dirty="0">
              <a:solidFill>
                <a:srgbClr val="002060"/>
              </a:solidFill>
            </a:endParaRPr>
          </a:p>
        </p:txBody>
      </p:sp>
      <p:pic>
        <p:nvPicPr>
          <p:cNvPr id="36" name="Picture 4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0943">
            <a:off x="-336550" y="2074863"/>
            <a:ext cx="1622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885825" y="1034261"/>
            <a:ext cx="762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</a:t>
            </a:r>
            <a:r>
              <a:rPr lang="bs-Latn-BA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1102270" y="3298825"/>
            <a:ext cx="1851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Pipe tracer  </a:t>
            </a:r>
            <a:r>
              <a:rPr lang="en-US" altLang="en-US" sz="1200" b="0" dirty="0" err="1">
                <a:solidFill>
                  <a:srgbClr val="002060"/>
                </a:solidFill>
              </a:rPr>
              <a:t>vloc</a:t>
            </a:r>
            <a:r>
              <a:rPr lang="en-US" altLang="en-US" sz="1200" b="0" dirty="0">
                <a:solidFill>
                  <a:srgbClr val="002060"/>
                </a:solidFill>
              </a:rPr>
              <a:t> pro 2 Qty.1</a:t>
            </a:r>
          </a:p>
        </p:txBody>
      </p:sp>
      <p:sp>
        <p:nvSpPr>
          <p:cNvPr id="40" name="TextBox 45"/>
          <p:cNvSpPr txBox="1">
            <a:spLocks noChangeArrowheads="1"/>
          </p:cNvSpPr>
          <p:nvPr/>
        </p:nvSpPr>
        <p:spPr bwMode="auto">
          <a:xfrm>
            <a:off x="2932113" y="3036888"/>
            <a:ext cx="1323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GPS device </a:t>
            </a:r>
            <a:r>
              <a:rPr lang="en-US" altLang="en-US" sz="1200" b="0" dirty="0" err="1">
                <a:solidFill>
                  <a:srgbClr val="002060"/>
                </a:solidFill>
              </a:rPr>
              <a:t>MobilMapper</a:t>
            </a:r>
            <a:r>
              <a:rPr lang="en-US" altLang="en-US" sz="1200" b="0" dirty="0">
                <a:solidFill>
                  <a:srgbClr val="002060"/>
                </a:solidFill>
              </a:rPr>
              <a:t> 20</a:t>
            </a: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Qty.1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9750" y="3095260"/>
            <a:ext cx="2305050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Ground Microphone </a:t>
            </a:r>
            <a:endParaRPr lang="en-US" sz="1200" b="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1200" b="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Hydrolux</a:t>
            </a:r>
            <a:r>
              <a:rPr lang="en-US" sz="1200" b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HL 5000 pro</a:t>
            </a:r>
          </a:p>
          <a:p>
            <a:pPr algn="ctr">
              <a:defRPr/>
            </a:pPr>
            <a:r>
              <a:rPr lang="en-US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Qty.1</a:t>
            </a: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6516883" y="3119626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Correlator </a:t>
            </a:r>
            <a:r>
              <a:rPr lang="en-US" altLang="en-US" sz="1200" b="0" dirty="0" err="1">
                <a:solidFill>
                  <a:srgbClr val="002060"/>
                </a:solidFill>
              </a:rPr>
              <a:t>Correlux</a:t>
            </a:r>
            <a:r>
              <a:rPr lang="en-US" altLang="en-US" sz="1200" b="0" dirty="0">
                <a:solidFill>
                  <a:srgbClr val="002060"/>
                </a:solidFill>
              </a:rPr>
              <a:t> C-3 standard Qty.1</a:t>
            </a:r>
          </a:p>
        </p:txBody>
      </p:sp>
      <p:sp>
        <p:nvSpPr>
          <p:cNvPr id="43" name="TextBox 49"/>
          <p:cNvSpPr txBox="1">
            <a:spLocks noChangeArrowheads="1"/>
          </p:cNvSpPr>
          <p:nvPr/>
        </p:nvSpPr>
        <p:spPr bwMode="auto">
          <a:xfrm>
            <a:off x="6531084" y="5163998"/>
            <a:ext cx="14938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Pressure data logger SEWAD 30</a:t>
            </a: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Qty.4</a:t>
            </a:r>
          </a:p>
        </p:txBody>
      </p:sp>
      <p:sp>
        <p:nvSpPr>
          <p:cNvPr id="44" name="TextBox 40"/>
          <p:cNvSpPr txBox="1">
            <a:spLocks noChangeArrowheads="1"/>
          </p:cNvSpPr>
          <p:nvPr/>
        </p:nvSpPr>
        <p:spPr bwMode="auto">
          <a:xfrm>
            <a:off x="3359150" y="5000813"/>
            <a:ext cx="1336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Wall thickness </a:t>
            </a: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gauge Qty.1</a:t>
            </a:r>
          </a:p>
        </p:txBody>
      </p:sp>
      <p:sp>
        <p:nvSpPr>
          <p:cNvPr id="45" name="TextBox 43"/>
          <p:cNvSpPr txBox="1">
            <a:spLocks noChangeArrowheads="1"/>
          </p:cNvSpPr>
          <p:nvPr/>
        </p:nvSpPr>
        <p:spPr bwMode="auto">
          <a:xfrm>
            <a:off x="1600200" y="4989366"/>
            <a:ext cx="167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Locating Non metallic pipes RSP 3 Qty.1</a:t>
            </a:r>
          </a:p>
        </p:txBody>
      </p:sp>
      <p:sp>
        <p:nvSpPr>
          <p:cNvPr id="46" name="TextBox 27"/>
          <p:cNvSpPr txBox="1">
            <a:spLocks noChangeArrowheads="1"/>
          </p:cNvSpPr>
          <p:nvPr/>
        </p:nvSpPr>
        <p:spPr bwMode="auto">
          <a:xfrm>
            <a:off x="123825" y="5002546"/>
            <a:ext cx="1352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Locating Non metallic pipes GOK 50-R Qty.1</a:t>
            </a:r>
          </a:p>
        </p:txBody>
      </p:sp>
      <p:sp>
        <p:nvSpPr>
          <p:cNvPr id="47" name="TextBox 47"/>
          <p:cNvSpPr txBox="1">
            <a:spLocks noChangeArrowheads="1"/>
          </p:cNvSpPr>
          <p:nvPr/>
        </p:nvSpPr>
        <p:spPr bwMode="auto">
          <a:xfrm>
            <a:off x="7970447" y="4908550"/>
            <a:ext cx="12715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Measuring wheel  703112</a:t>
            </a: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Qty.1</a:t>
            </a:r>
          </a:p>
        </p:txBody>
      </p:sp>
      <p:sp>
        <p:nvSpPr>
          <p:cNvPr id="48" name="TextBox 37"/>
          <p:cNvSpPr txBox="1">
            <a:spLocks noChangeArrowheads="1"/>
          </p:cNvSpPr>
          <p:nvPr/>
        </p:nvSpPr>
        <p:spPr bwMode="auto">
          <a:xfrm>
            <a:off x="4723839" y="5354825"/>
            <a:ext cx="167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altLang="en-US" sz="1600" b="0" dirty="0">
              <a:solidFill>
                <a:srgbClr val="002060"/>
              </a:solidFill>
            </a:endParaRP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Mobile ultrasonic flow </a:t>
            </a:r>
          </a:p>
          <a:p>
            <a:pPr algn="ctr"/>
            <a:r>
              <a:rPr lang="en-US" altLang="en-US" sz="1200" b="0" dirty="0">
                <a:solidFill>
                  <a:srgbClr val="002060"/>
                </a:solidFill>
              </a:rPr>
              <a:t>meter F 601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03225" y="1011238"/>
            <a:ext cx="848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1pPr>
            <a:lvl2pPr marL="742950" indent="-28575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2pPr>
            <a:lvl3pPr marL="11430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3pPr>
            <a:lvl4pPr marL="16002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4pPr>
            <a:lvl5pPr marL="20574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>
                <a:solidFill>
                  <a:srgbClr val="6E645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SUPPLYED 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EQUIPMENT </a:t>
            </a:r>
            <a:endParaRPr lang="bs-Latn-BA" altLang="sr-Latn-RS" sz="24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40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29"/>
          <a:stretch/>
        </p:blipFill>
        <p:spPr>
          <a:xfrm>
            <a:off x="740628" y="95497"/>
            <a:ext cx="1884575" cy="13712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5888858" y="332976"/>
            <a:ext cx="1446469" cy="403934"/>
          </a:xfr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30" y="315895"/>
            <a:ext cx="1782401" cy="445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endParaRPr kumimoji="0" lang="en-U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772" y="760756"/>
            <a:ext cx="73489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measured </a:t>
            </a:r>
            <a:r>
              <a:rPr lang="en-US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MNF at the selected DMA’s</a:t>
            </a:r>
            <a:endParaRPr lang="bs-Latn-BA" sz="2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2687" y="862249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s-Latn-BA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bs-Latn-B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2" y="6018761"/>
            <a:ext cx="1170533" cy="566977"/>
          </a:xfrm>
          <a:prstGeom prst="rect">
            <a:avLst/>
          </a:prstGeom>
        </p:spPr>
      </p:pic>
      <p:pic>
        <p:nvPicPr>
          <p:cNvPr id="18" name="Picture 17" descr="C:\Users\Muhamed\AppData\Local\Microsoft\Windows\INetCache\Content.Outlook\GIW6PDHI\Slika 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969788"/>
            <a:ext cx="1487170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05378" y="13653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Kochani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2915" y="130074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Lipjan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8728" y="5125593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Velika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Kladusha</a:t>
            </a:r>
            <a:endParaRPr lang="en-US" sz="18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881" y="1670078"/>
            <a:ext cx="4047733" cy="2465824"/>
            <a:chOff x="198881" y="1670078"/>
            <a:chExt cx="4047733" cy="2465824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81" y="1670078"/>
              <a:ext cx="4047733" cy="246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 bwMode="auto">
            <a:xfrm>
              <a:off x="1842868" y="3282164"/>
              <a:ext cx="1814732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"/>
            <p:cNvSpPr txBox="1"/>
            <p:nvPr/>
          </p:nvSpPr>
          <p:spPr bwMode="auto">
            <a:xfrm>
              <a:off x="1860587" y="3305561"/>
              <a:ext cx="1254091" cy="24687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solidFill>
                    <a:srgbClr val="FF0000"/>
                  </a:solidFill>
                </a:rPr>
                <a:t>MNF 11,11</a:t>
              </a:r>
              <a:r>
                <a:rPr lang="mk-MK" sz="1600" b="1" dirty="0" smtClean="0">
                  <a:solidFill>
                    <a:srgbClr val="FF0000"/>
                  </a:solidFill>
                </a:rPr>
                <a:t> </a:t>
              </a:r>
              <a:r>
                <a:rPr lang="sr-Latn-BA" sz="1600" b="1" dirty="0" smtClean="0">
                  <a:solidFill>
                    <a:srgbClr val="FF0000"/>
                  </a:solidFill>
                </a:rPr>
                <a:t>l</a:t>
              </a:r>
              <a:r>
                <a:rPr lang="mk-MK" sz="1600" b="1" dirty="0" smtClean="0">
                  <a:solidFill>
                    <a:srgbClr val="FF0000"/>
                  </a:solidFill>
                </a:rPr>
                <a:t>/</a:t>
              </a:r>
              <a:r>
                <a:rPr lang="sr-Latn-BA" sz="1600" b="1" dirty="0" smtClean="0">
                  <a:solidFill>
                    <a:srgbClr val="FF0000"/>
                  </a:solidFill>
                </a:rPr>
                <a:t>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8340" y="4306566"/>
            <a:ext cx="4315620" cy="2376718"/>
            <a:chOff x="2138340" y="4306566"/>
            <a:chExt cx="4315620" cy="237671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40" y="4306566"/>
              <a:ext cx="4315620" cy="2376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696307" y="5751565"/>
              <a:ext cx="1538514" cy="436446"/>
              <a:chOff x="4103971" y="3305561"/>
              <a:chExt cx="1538514" cy="436446"/>
            </a:xfrm>
          </p:grpSpPr>
          <p:cxnSp>
            <p:nvCxnSpPr>
              <p:cNvPr id="23" name="Straight Connector 22"/>
              <p:cNvCxnSpPr/>
              <p:nvPr/>
            </p:nvCxnSpPr>
            <p:spPr bwMode="auto">
              <a:xfrm>
                <a:off x="4103971" y="3305561"/>
                <a:ext cx="1538514" cy="15820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1"/>
              <p:cNvSpPr txBox="1"/>
              <p:nvPr/>
            </p:nvSpPr>
            <p:spPr bwMode="auto">
              <a:xfrm>
                <a:off x="4465564" y="3429001"/>
                <a:ext cx="950497" cy="313006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MNF 6</a:t>
                </a:r>
                <a:r>
                  <a:rPr lang="mk-MK" sz="1600" b="1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7</a:t>
                </a:r>
                <a:r>
                  <a:rPr lang="mk-MK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sr-Latn-BA" sz="1600" b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mk-MK" sz="1600" b="1" dirty="0" smtClean="0">
                    <a:solidFill>
                      <a:srgbClr val="FF0000"/>
                    </a:solidFill>
                  </a:rPr>
                  <a:t>/</a:t>
                </a:r>
                <a:r>
                  <a:rPr lang="sr-Latn-BA" sz="1600" b="1" dirty="0" smtClean="0">
                    <a:solidFill>
                      <a:srgbClr val="FF0000"/>
                    </a:solidFill>
                  </a:rPr>
                  <a:t>s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54" y="1728466"/>
            <a:ext cx="39878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24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</p:bld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GIZ_SDC Predlozak</Template>
  <TotalTime>0</TotalTime>
  <Words>951</Words>
  <Application>Microsoft Office PowerPoint</Application>
  <PresentationFormat>On-screen Show (4:3)</PresentationFormat>
  <Paragraphs>228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Swis721 LtEx BT</vt:lpstr>
      <vt:lpstr>Times New Roman</vt:lpstr>
      <vt:lpstr>GIZ_Banner_Kopfzeile-Ausland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2014-01-21T13:46:46Z</dcterms:created>
  <dcterms:modified xsi:type="dcterms:W3CDTF">2016-05-12T22:53:18Z</dcterms:modified>
</cp:coreProperties>
</file>