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3" r:id="rId1"/>
    <p:sldMasterId id="2147483717" r:id="rId2"/>
    <p:sldMasterId id="2147483724" r:id="rId3"/>
    <p:sldMasterId id="2147483731" r:id="rId4"/>
    <p:sldMasterId id="2147483738" r:id="rId5"/>
    <p:sldMasterId id="2147483710" r:id="rId6"/>
    <p:sldMasterId id="2147483757" r:id="rId7"/>
    <p:sldMasterId id="2147483767" r:id="rId8"/>
  </p:sldMasterIdLst>
  <p:notesMasterIdLst>
    <p:notesMasterId r:id="rId28"/>
  </p:notesMasterIdLst>
  <p:handoutMasterIdLst>
    <p:handoutMasterId r:id="rId29"/>
  </p:handoutMasterIdLst>
  <p:sldIdLst>
    <p:sldId id="304" r:id="rId9"/>
    <p:sldId id="318" r:id="rId10"/>
    <p:sldId id="332" r:id="rId11"/>
    <p:sldId id="305" r:id="rId12"/>
    <p:sldId id="319" r:id="rId13"/>
    <p:sldId id="320" r:id="rId14"/>
    <p:sldId id="330" r:id="rId15"/>
    <p:sldId id="331" r:id="rId16"/>
    <p:sldId id="324" r:id="rId17"/>
    <p:sldId id="321" r:id="rId18"/>
    <p:sldId id="316" r:id="rId19"/>
    <p:sldId id="322" r:id="rId20"/>
    <p:sldId id="323" r:id="rId21"/>
    <p:sldId id="325" r:id="rId22"/>
    <p:sldId id="329" r:id="rId23"/>
    <p:sldId id="312" r:id="rId24"/>
    <p:sldId id="311" r:id="rId25"/>
    <p:sldId id="308" r:id="rId26"/>
    <p:sldId id="294" r:id="rId27"/>
  </p:sldIdLst>
  <p:sldSz cx="9144000" cy="6858000" type="screen4x3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va" initials="mev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1A"/>
    <a:srgbClr val="0066CC"/>
    <a:srgbClr val="DDDDDD"/>
    <a:srgbClr val="CD6D63"/>
    <a:srgbClr val="6699FF"/>
    <a:srgbClr val="0066FF"/>
    <a:srgbClr val="336699"/>
    <a:srgbClr val="3366FF"/>
    <a:srgbClr val="99CC00"/>
    <a:srgbClr val="585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éma alapján készült stílus 1 – 5. jelölőszín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929F9F4-4A8F-4326-A1B4-22849713DDAB}" styleName="Sötét stílus 1 – 4. jelölőszín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Sötét stílus 1 – 6. jelölőszín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Közepesen sötét stílu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107" autoAdjust="0"/>
  </p:normalViewPr>
  <p:slideViewPr>
    <p:cSldViewPr snapToGrid="0" snapToObjects="1" showGuides="1">
      <p:cViewPr>
        <p:scale>
          <a:sx n="100" d="100"/>
          <a:sy n="100" d="100"/>
        </p:scale>
        <p:origin x="302" y="-12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15674-43E9-42C6-85E7-0FD5033A0387}" type="datetimeFigureOut">
              <a:rPr lang="hu-HU" smtClean="0"/>
              <a:t>2016.05.11.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125EF-47DF-4992-8554-7FC87D295C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7665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9088BA1-1F6D-4A9D-A4DC-7B92029FF8AB}" type="datetimeFigureOut">
              <a:rPr lang="fr-FR" smtClean="0"/>
              <a:pPr/>
              <a:t>10/05/2016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D5C8F62-526E-4771-8490-6F031BFDC2A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1721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0811" y="200688"/>
            <a:ext cx="8748000" cy="6494400"/>
          </a:xfrm>
          <a:prstGeom prst="round2DiagRect">
            <a:avLst>
              <a:gd name="adj1" fmla="val 0"/>
              <a:gd name="adj2" fmla="val 7353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</a:lstStyle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054" y="200691"/>
            <a:ext cx="2228776" cy="6233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301974" y="465651"/>
            <a:ext cx="4583380" cy="1238104"/>
          </a:xfrm>
          <a:prstGeom prst="rect">
            <a:avLst/>
          </a:prstGeom>
          <a:noFill/>
        </p:spPr>
        <p:txBody>
          <a:bodyPr anchor="b" anchorCtr="0">
            <a:normAutofit/>
          </a:bodyPr>
          <a:lstStyle>
            <a:lvl1pPr marL="0" indent="0" algn="ctr"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301974" y="1729326"/>
            <a:ext cx="4583380" cy="984618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977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262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rondir un rectangle avec un coin diagonal 9"/>
          <p:cNvSpPr/>
          <p:nvPr userDrawn="1"/>
        </p:nvSpPr>
        <p:spPr>
          <a:xfrm>
            <a:off x="201600" y="201600"/>
            <a:ext cx="8748000" cy="6492138"/>
          </a:xfrm>
          <a:prstGeom prst="round2DiagRect">
            <a:avLst>
              <a:gd name="adj1" fmla="val 0"/>
              <a:gd name="adj2" fmla="val 5243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4675" y="2805817"/>
            <a:ext cx="5486400" cy="56673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44675" y="3474156"/>
            <a:ext cx="5486400" cy="804862"/>
          </a:xfrm>
        </p:spPr>
        <p:txBody>
          <a:bodyPr>
            <a:no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15" y="16475"/>
            <a:ext cx="2221593" cy="80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663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ndir un rectangle à un seul coin 10"/>
          <p:cNvSpPr/>
          <p:nvPr userDrawn="1"/>
        </p:nvSpPr>
        <p:spPr>
          <a:xfrm flipH="1" flipV="1">
            <a:off x="201600" y="1501775"/>
            <a:ext cx="8748000" cy="5191963"/>
          </a:xfrm>
          <a:prstGeom prst="round1Rect">
            <a:avLst>
              <a:gd name="adj" fmla="val 7152"/>
            </a:avLst>
          </a:prstGeom>
          <a:solidFill>
            <a:srgbClr val="CAC7C4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180975" lvl="0" indent="-180975">
              <a:spcBef>
                <a:spcPct val="20000"/>
              </a:spcBef>
              <a:buClr>
                <a:schemeClr val="tx2"/>
              </a:buClr>
              <a:buSzPct val="60000"/>
              <a:buFont typeface="Courier New" panose="02070309020205020404" pitchFamily="49" charset="0"/>
              <a:buChar char="o"/>
            </a:pPr>
            <a:endParaRPr lang="fr-FR" sz="2400" dirty="0">
              <a:latin typeface="Arial" panose="020B0604020202020204" pitchFamily="34" charset="0"/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01600" y="1501775"/>
            <a:ext cx="8718550" cy="519196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 i="1">
                <a:solidFill>
                  <a:schemeClr val="bg1"/>
                </a:solidFill>
              </a:defRPr>
            </a:lvl2pPr>
            <a:lvl3pPr marL="914400" indent="0" algn="ctr">
              <a:buNone/>
              <a:defRPr sz="1600" i="1">
                <a:solidFill>
                  <a:schemeClr val="bg1"/>
                </a:solidFill>
              </a:defRPr>
            </a:lvl3pPr>
            <a:lvl4pPr marL="1371600" indent="0" algn="ctr">
              <a:buNone/>
              <a:defRPr sz="1400" i="1">
                <a:solidFill>
                  <a:schemeClr val="bg1"/>
                </a:solidFill>
              </a:defRPr>
            </a:lvl4pPr>
            <a:lvl5pPr marL="1828800" indent="0" algn="ctr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15" y="1317559"/>
            <a:ext cx="2221593" cy="80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marL="271463" lvl="0" indent="0" algn="l"/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429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 flipH="1" flipV="1">
            <a:off x="201599" y="1501772"/>
            <a:ext cx="8717691" cy="5191965"/>
          </a:xfrm>
          <a:prstGeom prst="round1Rect">
            <a:avLst>
              <a:gd name="adj" fmla="val 831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fr-FR" dirty="0"/>
          </a:p>
        </p:txBody>
      </p:sp>
      <p:sp>
        <p:nvSpPr>
          <p:cNvPr id="12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502537"/>
            <a:ext cx="8748000" cy="5191200"/>
          </a:xfrm>
          <a:prstGeom prst="round1Rect">
            <a:avLst>
              <a:gd name="adj" fmla="val 7926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</a:lstStyle>
          <a:p>
            <a:endParaRPr lang="fr-FR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4"/>
          </p:nvPr>
        </p:nvSpPr>
        <p:spPr>
          <a:xfrm>
            <a:off x="2438396" y="4313059"/>
            <a:ext cx="5971999" cy="1828800"/>
          </a:xfrm>
        </p:spPr>
        <p:txBody>
          <a:bodyPr anchor="b" anchorCtr="0">
            <a:noAutofit/>
          </a:bodyPr>
          <a:lstStyle>
            <a:lvl1pPr algn="r">
              <a:defRPr sz="1600" i="1">
                <a:solidFill>
                  <a:schemeClr val="bg1"/>
                </a:solidFill>
              </a:defRPr>
            </a:lvl1pPr>
            <a:lvl2pPr algn="r">
              <a:defRPr sz="1400" i="1">
                <a:solidFill>
                  <a:schemeClr val="bg1"/>
                </a:solidFill>
              </a:defRPr>
            </a:lvl2pPr>
            <a:lvl3pPr algn="r">
              <a:defRPr sz="1200" i="1">
                <a:solidFill>
                  <a:schemeClr val="bg1"/>
                </a:solidFill>
              </a:defRPr>
            </a:lvl3pPr>
            <a:lvl4pPr algn="r">
              <a:defRPr sz="1100" i="1">
                <a:solidFill>
                  <a:schemeClr val="bg1"/>
                </a:solidFill>
              </a:defRPr>
            </a:lvl4pPr>
            <a:lvl5pPr algn="r">
              <a:defRPr sz="11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7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15" y="1317559"/>
            <a:ext cx="2221593" cy="80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marL="271463" lvl="0" indent="0" algn="l"/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910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266090"/>
            <a:ext cx="4888799" cy="4861318"/>
          </a:xfrm>
          <a:prstGeom prst="round1Rect">
            <a:avLst>
              <a:gd name="adj" fmla="val 4915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</a:lstStyle>
          <a:p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5187600" y="1275740"/>
            <a:ext cx="3762000" cy="4851521"/>
          </a:xfrm>
          <a:solidFill>
            <a:schemeClr val="accent6"/>
          </a:solidFill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defRPr lang="fr-FR" sz="1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1Rect">
            <a:avLst>
              <a:gd name="adj" fmla="val 50000"/>
            </a:avLst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737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99" y="1930400"/>
            <a:ext cx="7936089" cy="4301067"/>
          </a:xfrm>
          <a:noFill/>
        </p:spPr>
        <p:txBody>
          <a:bodyPr anchor="t" anchorCtr="0"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20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6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200" b="0">
                <a:solidFill>
                  <a:schemeClr val="tx1"/>
                </a:solidFill>
              </a:defRPr>
            </a:lvl3pPr>
            <a:lvl4pPr>
              <a:defRPr sz="1400" b="0">
                <a:solidFill>
                  <a:schemeClr val="tx1"/>
                </a:solidFill>
              </a:defRPr>
            </a:lvl4pPr>
            <a:lvl5pPr>
              <a:defRPr sz="14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060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884610" y="2657231"/>
            <a:ext cx="3778303" cy="3574236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>
          <a:xfrm>
            <a:off x="66648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2"/>
          </p:nvPr>
        </p:nvSpPr>
        <p:spPr>
          <a:xfrm>
            <a:off x="488461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4" name="Espace réservé du graphique 2"/>
          <p:cNvSpPr>
            <a:spLocks noGrp="1"/>
          </p:cNvSpPr>
          <p:nvPr>
            <p:ph type="chart" sz="quarter" idx="13"/>
          </p:nvPr>
        </p:nvSpPr>
        <p:spPr>
          <a:xfrm>
            <a:off x="666480" y="2657231"/>
            <a:ext cx="3202135" cy="3574236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152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930400"/>
            <a:ext cx="3978276" cy="4301067"/>
          </a:xfrm>
          <a:noFill/>
        </p:spPr>
        <p:txBody>
          <a:bodyPr anchor="t" anchorCtr="0"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20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6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200" b="0">
                <a:solidFill>
                  <a:schemeClr val="tx1"/>
                </a:solidFill>
              </a:defRPr>
            </a:lvl3pPr>
            <a:lvl4pPr>
              <a:defRPr sz="1400" b="0">
                <a:solidFill>
                  <a:schemeClr val="tx1"/>
                </a:solidFill>
              </a:defRPr>
            </a:lvl4pPr>
            <a:lvl5pPr>
              <a:defRPr sz="14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767385" y="1930401"/>
            <a:ext cx="3778303" cy="4301066"/>
          </a:xfrm>
        </p:spPr>
        <p:txBody>
          <a:bodyPr/>
          <a:lstStyle/>
          <a:p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723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477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rondir un rectangle avec un coin diagonal 9"/>
          <p:cNvSpPr/>
          <p:nvPr userDrawn="1"/>
        </p:nvSpPr>
        <p:spPr>
          <a:xfrm>
            <a:off x="201600" y="201600"/>
            <a:ext cx="8748000" cy="6492138"/>
          </a:xfrm>
          <a:prstGeom prst="round2DiagRect">
            <a:avLst>
              <a:gd name="adj1" fmla="val 0"/>
              <a:gd name="adj2" fmla="val 5243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4675" y="2805817"/>
            <a:ext cx="5486400" cy="56673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44675" y="3474156"/>
            <a:ext cx="5486400" cy="804862"/>
          </a:xfrm>
        </p:spPr>
        <p:txBody>
          <a:bodyPr>
            <a:no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15" y="16475"/>
            <a:ext cx="2221593" cy="80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399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99" y="1930400"/>
            <a:ext cx="7936089" cy="4301067"/>
          </a:xfrm>
          <a:noFill/>
        </p:spPr>
        <p:txBody>
          <a:bodyPr anchor="t" anchorCtr="0"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20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6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200" b="0">
                <a:solidFill>
                  <a:schemeClr val="tx1"/>
                </a:solidFill>
              </a:defRPr>
            </a:lvl3pPr>
            <a:lvl4pPr>
              <a:defRPr sz="1400" b="0">
                <a:solidFill>
                  <a:schemeClr val="tx1"/>
                </a:solidFill>
              </a:defRPr>
            </a:lvl4pPr>
            <a:lvl5pPr>
              <a:defRPr sz="14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5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989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ndir un rectangle à un seul coin 10"/>
          <p:cNvSpPr/>
          <p:nvPr userDrawn="1"/>
        </p:nvSpPr>
        <p:spPr>
          <a:xfrm flipH="1" flipV="1">
            <a:off x="201600" y="1501775"/>
            <a:ext cx="8748000" cy="5191963"/>
          </a:xfrm>
          <a:prstGeom prst="round1Rect">
            <a:avLst>
              <a:gd name="adj" fmla="val 7152"/>
            </a:avLst>
          </a:prstGeom>
          <a:solidFill>
            <a:srgbClr val="CAC7C4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180975" lvl="0" indent="-180975">
              <a:spcBef>
                <a:spcPct val="20000"/>
              </a:spcBef>
              <a:buClr>
                <a:schemeClr val="tx2"/>
              </a:buClr>
              <a:buSzPct val="60000"/>
              <a:buFont typeface="Courier New" panose="02070309020205020404" pitchFamily="49" charset="0"/>
              <a:buChar char="o"/>
            </a:pPr>
            <a:endParaRPr lang="fr-FR" sz="2400" dirty="0">
              <a:latin typeface="Arial" panose="020B0604020202020204" pitchFamily="34" charset="0"/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01600" y="1501775"/>
            <a:ext cx="8718550" cy="519196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 i="1">
                <a:solidFill>
                  <a:schemeClr val="bg1"/>
                </a:solidFill>
              </a:defRPr>
            </a:lvl2pPr>
            <a:lvl3pPr marL="914400" indent="0" algn="ctr">
              <a:buNone/>
              <a:defRPr sz="1600" i="1">
                <a:solidFill>
                  <a:schemeClr val="bg1"/>
                </a:solidFill>
              </a:defRPr>
            </a:lvl3pPr>
            <a:lvl4pPr marL="1371600" indent="0" algn="ctr">
              <a:buNone/>
              <a:defRPr sz="1400" i="1">
                <a:solidFill>
                  <a:schemeClr val="bg1"/>
                </a:solidFill>
              </a:defRPr>
            </a:lvl4pPr>
            <a:lvl5pPr marL="1828800" indent="0" algn="ctr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15" y="1317559"/>
            <a:ext cx="2221593" cy="80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marL="271463" lvl="0" indent="0" algn="l"/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07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 flipH="1" flipV="1">
            <a:off x="201599" y="1501772"/>
            <a:ext cx="8717691" cy="5191965"/>
          </a:xfrm>
          <a:prstGeom prst="round1Rect">
            <a:avLst>
              <a:gd name="adj" fmla="val 831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fr-FR" dirty="0"/>
          </a:p>
        </p:txBody>
      </p:sp>
      <p:sp>
        <p:nvSpPr>
          <p:cNvPr id="12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502537"/>
            <a:ext cx="8748000" cy="5191200"/>
          </a:xfrm>
          <a:prstGeom prst="round1Rect">
            <a:avLst>
              <a:gd name="adj" fmla="val 7926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</a:lstStyle>
          <a:p>
            <a:endParaRPr lang="fr-FR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4"/>
          </p:nvPr>
        </p:nvSpPr>
        <p:spPr>
          <a:xfrm>
            <a:off x="2438396" y="4313059"/>
            <a:ext cx="5971999" cy="1828800"/>
          </a:xfrm>
        </p:spPr>
        <p:txBody>
          <a:bodyPr anchor="b" anchorCtr="0">
            <a:noAutofit/>
          </a:bodyPr>
          <a:lstStyle>
            <a:lvl1pPr algn="r">
              <a:defRPr sz="1600" i="1">
                <a:solidFill>
                  <a:schemeClr val="bg1"/>
                </a:solidFill>
              </a:defRPr>
            </a:lvl1pPr>
            <a:lvl2pPr algn="r">
              <a:defRPr sz="1400" i="1">
                <a:solidFill>
                  <a:schemeClr val="bg1"/>
                </a:solidFill>
              </a:defRPr>
            </a:lvl2pPr>
            <a:lvl3pPr algn="r">
              <a:defRPr sz="1200" i="1">
                <a:solidFill>
                  <a:schemeClr val="bg1"/>
                </a:solidFill>
              </a:defRPr>
            </a:lvl3pPr>
            <a:lvl4pPr algn="r">
              <a:defRPr sz="1100" i="1">
                <a:solidFill>
                  <a:schemeClr val="bg1"/>
                </a:solidFill>
              </a:defRPr>
            </a:lvl4pPr>
            <a:lvl5pPr algn="r">
              <a:defRPr sz="11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7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15" y="1317559"/>
            <a:ext cx="2221593" cy="80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marL="271463" lvl="0" indent="0" algn="l"/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841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266090"/>
            <a:ext cx="4888799" cy="4861318"/>
          </a:xfrm>
          <a:prstGeom prst="round1Rect">
            <a:avLst>
              <a:gd name="adj" fmla="val 4915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</a:lstStyle>
          <a:p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5187600" y="1275740"/>
            <a:ext cx="3762000" cy="4851521"/>
          </a:xfrm>
          <a:solidFill>
            <a:schemeClr val="accent6"/>
          </a:solidFill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defRPr lang="fr-FR" sz="1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1Rect">
            <a:avLst>
              <a:gd name="adj" fmla="val 50000"/>
            </a:avLst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175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99" y="1930400"/>
            <a:ext cx="7936089" cy="4301067"/>
          </a:xfrm>
          <a:noFill/>
        </p:spPr>
        <p:txBody>
          <a:bodyPr anchor="t" anchorCtr="0"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12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884610" y="2657231"/>
            <a:ext cx="3778303" cy="3574236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fr-FR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>
          <a:xfrm>
            <a:off x="66648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2"/>
          </p:nvPr>
        </p:nvSpPr>
        <p:spPr>
          <a:xfrm>
            <a:off x="488461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4" name="Espace réservé du graphique 2"/>
          <p:cNvSpPr>
            <a:spLocks noGrp="1"/>
          </p:cNvSpPr>
          <p:nvPr>
            <p:ph type="chart" sz="quarter" idx="13"/>
          </p:nvPr>
        </p:nvSpPr>
        <p:spPr>
          <a:xfrm>
            <a:off x="666480" y="2657231"/>
            <a:ext cx="3202135" cy="3574236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152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930400"/>
            <a:ext cx="3978276" cy="4301067"/>
          </a:xfrm>
          <a:noFill/>
        </p:spPr>
        <p:txBody>
          <a:bodyPr anchor="t" anchorCtr="0"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767385" y="1930401"/>
            <a:ext cx="3778303" cy="4301066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140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067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rondir un rectangle avec un coin diagonal 9"/>
          <p:cNvSpPr/>
          <p:nvPr userDrawn="1"/>
        </p:nvSpPr>
        <p:spPr>
          <a:xfrm>
            <a:off x="201600" y="201600"/>
            <a:ext cx="8748000" cy="6492138"/>
          </a:xfrm>
          <a:prstGeom prst="round2DiagRect">
            <a:avLst>
              <a:gd name="adj1" fmla="val 0"/>
              <a:gd name="adj2" fmla="val 5243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4675" y="2805817"/>
            <a:ext cx="5486400" cy="56673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44675" y="3474156"/>
            <a:ext cx="5486400" cy="804862"/>
          </a:xfrm>
        </p:spPr>
        <p:txBody>
          <a:bodyPr>
            <a:no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15" y="16475"/>
            <a:ext cx="2221593" cy="80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787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ndir un rectangle à un seul coin 10"/>
          <p:cNvSpPr/>
          <p:nvPr userDrawn="1"/>
        </p:nvSpPr>
        <p:spPr>
          <a:xfrm flipH="1" flipV="1">
            <a:off x="201600" y="1501775"/>
            <a:ext cx="8748000" cy="5191963"/>
          </a:xfrm>
          <a:prstGeom prst="round1Rect">
            <a:avLst>
              <a:gd name="adj" fmla="val 7152"/>
            </a:avLst>
          </a:prstGeom>
          <a:solidFill>
            <a:srgbClr val="CAC7C4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180975" lvl="0" indent="-180975">
              <a:spcBef>
                <a:spcPct val="20000"/>
              </a:spcBef>
              <a:buClr>
                <a:schemeClr val="tx2"/>
              </a:buClr>
              <a:buSzPct val="60000"/>
              <a:buFont typeface="Courier New" panose="02070309020205020404" pitchFamily="49" charset="0"/>
              <a:buChar char="o"/>
            </a:pPr>
            <a:endParaRPr lang="fr-FR" sz="2400" dirty="0">
              <a:latin typeface="Arial" panose="020B0604020202020204" pitchFamily="34" charset="0"/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01600" y="1501775"/>
            <a:ext cx="8718550" cy="519196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 i="1">
                <a:solidFill>
                  <a:schemeClr val="bg1"/>
                </a:solidFill>
              </a:defRPr>
            </a:lvl2pPr>
            <a:lvl3pPr marL="914400" indent="0" algn="ctr">
              <a:buNone/>
              <a:defRPr sz="1600" i="1">
                <a:solidFill>
                  <a:schemeClr val="bg1"/>
                </a:solidFill>
              </a:defRPr>
            </a:lvl3pPr>
            <a:lvl4pPr marL="1371600" indent="0" algn="ctr">
              <a:buNone/>
              <a:defRPr sz="1400" i="1">
                <a:solidFill>
                  <a:schemeClr val="bg1"/>
                </a:solidFill>
              </a:defRPr>
            </a:lvl4pPr>
            <a:lvl5pPr marL="1828800" indent="0" algn="ctr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15" y="1317559"/>
            <a:ext cx="2221593" cy="80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marL="271463" lvl="0" indent="0" algn="l"/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9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 flipH="1" flipV="1">
            <a:off x="201599" y="1501772"/>
            <a:ext cx="8717691" cy="5191965"/>
          </a:xfrm>
          <a:prstGeom prst="round1Rect">
            <a:avLst>
              <a:gd name="adj" fmla="val 831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fr-FR" dirty="0"/>
          </a:p>
        </p:txBody>
      </p:sp>
      <p:sp>
        <p:nvSpPr>
          <p:cNvPr id="12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502537"/>
            <a:ext cx="8748000" cy="5191200"/>
          </a:xfrm>
          <a:prstGeom prst="round1Rect">
            <a:avLst>
              <a:gd name="adj" fmla="val 7926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</a:lstStyle>
          <a:p>
            <a:endParaRPr lang="fr-FR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4"/>
          </p:nvPr>
        </p:nvSpPr>
        <p:spPr>
          <a:xfrm>
            <a:off x="2438396" y="4313059"/>
            <a:ext cx="5971999" cy="1828800"/>
          </a:xfrm>
        </p:spPr>
        <p:txBody>
          <a:bodyPr anchor="b" anchorCtr="0">
            <a:noAutofit/>
          </a:bodyPr>
          <a:lstStyle>
            <a:lvl1pPr algn="r">
              <a:defRPr sz="1600" i="1">
                <a:solidFill>
                  <a:schemeClr val="bg1"/>
                </a:solidFill>
              </a:defRPr>
            </a:lvl1pPr>
            <a:lvl2pPr algn="r">
              <a:defRPr sz="1400" i="1">
                <a:solidFill>
                  <a:schemeClr val="bg1"/>
                </a:solidFill>
              </a:defRPr>
            </a:lvl2pPr>
            <a:lvl3pPr algn="r">
              <a:defRPr sz="1200" i="1">
                <a:solidFill>
                  <a:schemeClr val="bg1"/>
                </a:solidFill>
              </a:defRPr>
            </a:lvl3pPr>
            <a:lvl4pPr algn="r">
              <a:defRPr sz="1100" i="1">
                <a:solidFill>
                  <a:schemeClr val="bg1"/>
                </a:solidFill>
              </a:defRPr>
            </a:lvl4pPr>
            <a:lvl5pPr algn="r">
              <a:defRPr sz="11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7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15" y="1317559"/>
            <a:ext cx="2221593" cy="80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marL="271463" lvl="0" indent="0" algn="l"/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9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rondir un rectangle avec un coin diagonal 9"/>
          <p:cNvSpPr/>
          <p:nvPr userDrawn="1"/>
        </p:nvSpPr>
        <p:spPr>
          <a:xfrm>
            <a:off x="201600" y="201600"/>
            <a:ext cx="8748000" cy="6492138"/>
          </a:xfrm>
          <a:prstGeom prst="round2DiagRect">
            <a:avLst>
              <a:gd name="adj1" fmla="val 0"/>
              <a:gd name="adj2" fmla="val 5243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4675" y="2805817"/>
            <a:ext cx="5486400" cy="56673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44675" y="3474156"/>
            <a:ext cx="5486400" cy="804862"/>
          </a:xfrm>
        </p:spPr>
        <p:txBody>
          <a:bodyPr>
            <a:no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15" y="16475"/>
            <a:ext cx="2221593" cy="80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266090"/>
            <a:ext cx="4888799" cy="4861318"/>
          </a:xfrm>
          <a:prstGeom prst="round1Rect">
            <a:avLst>
              <a:gd name="adj" fmla="val 4915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</a:lstStyle>
          <a:p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5187600" y="1275740"/>
            <a:ext cx="3762000" cy="4851521"/>
          </a:xfrm>
          <a:solidFill>
            <a:schemeClr val="accent6"/>
          </a:solidFill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defRPr lang="fr-FR" sz="1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1Rect">
            <a:avLst>
              <a:gd name="adj" fmla="val 50000"/>
            </a:avLst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850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99" y="1930400"/>
            <a:ext cx="7936089" cy="4301067"/>
          </a:xfrm>
          <a:noFill/>
        </p:spPr>
        <p:txBody>
          <a:bodyPr anchor="t" anchorCtr="0"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652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884610" y="2657231"/>
            <a:ext cx="3778303" cy="3574236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>
          <a:xfrm>
            <a:off x="66648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2"/>
          </p:nvPr>
        </p:nvSpPr>
        <p:spPr>
          <a:xfrm>
            <a:off x="488461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4" name="Espace réservé du graphique 2"/>
          <p:cNvSpPr>
            <a:spLocks noGrp="1"/>
          </p:cNvSpPr>
          <p:nvPr>
            <p:ph type="chart" sz="quarter" idx="13"/>
          </p:nvPr>
        </p:nvSpPr>
        <p:spPr>
          <a:xfrm>
            <a:off x="666480" y="2657231"/>
            <a:ext cx="3202135" cy="3574236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152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930400"/>
            <a:ext cx="3978276" cy="4301067"/>
          </a:xfrm>
          <a:noFill/>
        </p:spPr>
        <p:txBody>
          <a:bodyPr anchor="t" anchorCtr="0"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767385" y="1930401"/>
            <a:ext cx="3778303" cy="4301066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723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301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rondir un rectangle avec un coin diagonal 9"/>
          <p:cNvSpPr/>
          <p:nvPr userDrawn="1"/>
        </p:nvSpPr>
        <p:spPr>
          <a:xfrm>
            <a:off x="201600" y="201600"/>
            <a:ext cx="8748000" cy="6492138"/>
          </a:xfrm>
          <a:prstGeom prst="round2DiagRect">
            <a:avLst>
              <a:gd name="adj1" fmla="val 0"/>
              <a:gd name="adj2" fmla="val 5243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4675" y="2805817"/>
            <a:ext cx="5486400" cy="56673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44675" y="3474156"/>
            <a:ext cx="5486400" cy="804862"/>
          </a:xfrm>
        </p:spPr>
        <p:txBody>
          <a:bodyPr>
            <a:no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15" y="16475"/>
            <a:ext cx="2221593" cy="80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322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ndir un rectangle à un seul coin 10"/>
          <p:cNvSpPr/>
          <p:nvPr userDrawn="1"/>
        </p:nvSpPr>
        <p:spPr>
          <a:xfrm flipH="1" flipV="1">
            <a:off x="201600" y="1501775"/>
            <a:ext cx="8748000" cy="5191963"/>
          </a:xfrm>
          <a:prstGeom prst="round1Rect">
            <a:avLst>
              <a:gd name="adj" fmla="val 7152"/>
            </a:avLst>
          </a:prstGeom>
          <a:solidFill>
            <a:srgbClr val="CAC7C4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180975" lvl="0" indent="-180975">
              <a:spcBef>
                <a:spcPct val="20000"/>
              </a:spcBef>
              <a:buClr>
                <a:schemeClr val="tx2"/>
              </a:buClr>
              <a:buSzPct val="60000"/>
              <a:buFont typeface="Courier New" panose="02070309020205020404" pitchFamily="49" charset="0"/>
              <a:buChar char="o"/>
            </a:pPr>
            <a:endParaRPr lang="fr-FR" sz="2400" dirty="0">
              <a:latin typeface="Arial" panose="020B0604020202020204" pitchFamily="34" charset="0"/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01600" y="1501775"/>
            <a:ext cx="8718550" cy="519196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 i="1">
                <a:solidFill>
                  <a:schemeClr val="bg1"/>
                </a:solidFill>
              </a:defRPr>
            </a:lvl2pPr>
            <a:lvl3pPr marL="914400" indent="0" algn="ctr">
              <a:buNone/>
              <a:defRPr sz="1600" i="1">
                <a:solidFill>
                  <a:schemeClr val="bg1"/>
                </a:solidFill>
              </a:defRPr>
            </a:lvl3pPr>
            <a:lvl4pPr marL="1371600" indent="0" algn="ctr">
              <a:buNone/>
              <a:defRPr sz="1400" i="1">
                <a:solidFill>
                  <a:schemeClr val="bg1"/>
                </a:solidFill>
              </a:defRPr>
            </a:lvl4pPr>
            <a:lvl5pPr marL="1828800" indent="0" algn="ctr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15" y="1317559"/>
            <a:ext cx="2221593" cy="80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marL="271463" lvl="0" indent="0" algn="l"/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554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 flipH="1" flipV="1">
            <a:off x="201599" y="1501772"/>
            <a:ext cx="8717691" cy="5191965"/>
          </a:xfrm>
          <a:prstGeom prst="round1Rect">
            <a:avLst>
              <a:gd name="adj" fmla="val 831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fr-FR" dirty="0"/>
          </a:p>
        </p:txBody>
      </p:sp>
      <p:sp>
        <p:nvSpPr>
          <p:cNvPr id="12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502537"/>
            <a:ext cx="8748000" cy="5191200"/>
          </a:xfrm>
          <a:prstGeom prst="round1Rect">
            <a:avLst>
              <a:gd name="adj" fmla="val 7926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</a:lstStyle>
          <a:p>
            <a:endParaRPr lang="fr-FR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4"/>
          </p:nvPr>
        </p:nvSpPr>
        <p:spPr>
          <a:xfrm>
            <a:off x="2438396" y="4313059"/>
            <a:ext cx="5971999" cy="1828800"/>
          </a:xfrm>
        </p:spPr>
        <p:txBody>
          <a:bodyPr anchor="b" anchorCtr="0">
            <a:noAutofit/>
          </a:bodyPr>
          <a:lstStyle>
            <a:lvl1pPr algn="r">
              <a:defRPr sz="1600" i="1">
                <a:solidFill>
                  <a:schemeClr val="bg1"/>
                </a:solidFill>
              </a:defRPr>
            </a:lvl1pPr>
            <a:lvl2pPr algn="r">
              <a:defRPr sz="1400" i="1">
                <a:solidFill>
                  <a:schemeClr val="bg1"/>
                </a:solidFill>
              </a:defRPr>
            </a:lvl2pPr>
            <a:lvl3pPr algn="r">
              <a:defRPr sz="1200" i="1">
                <a:solidFill>
                  <a:schemeClr val="bg1"/>
                </a:solidFill>
              </a:defRPr>
            </a:lvl3pPr>
            <a:lvl4pPr algn="r">
              <a:defRPr sz="1100" i="1">
                <a:solidFill>
                  <a:schemeClr val="bg1"/>
                </a:solidFill>
              </a:defRPr>
            </a:lvl4pPr>
            <a:lvl5pPr algn="r">
              <a:defRPr sz="11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7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15" y="1317559"/>
            <a:ext cx="2221593" cy="80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marL="271463" lvl="0" indent="0" algn="l"/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338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266090"/>
            <a:ext cx="4888799" cy="4861318"/>
          </a:xfrm>
          <a:prstGeom prst="round1Rect">
            <a:avLst>
              <a:gd name="adj" fmla="val 4915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</a:lstStyle>
          <a:p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5187600" y="1275740"/>
            <a:ext cx="3762000" cy="4851521"/>
          </a:xfrm>
          <a:solidFill>
            <a:schemeClr val="accent6"/>
          </a:solidFill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defRPr lang="fr-FR" sz="1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1Rect">
            <a:avLst>
              <a:gd name="adj" fmla="val 50000"/>
            </a:avLst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899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99" y="1930400"/>
            <a:ext cx="7936089" cy="4301067"/>
          </a:xfrm>
          <a:noFill/>
        </p:spPr>
        <p:txBody>
          <a:bodyPr anchor="t" anchorCtr="0"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773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ndir un rectangle à un seul coin 10"/>
          <p:cNvSpPr/>
          <p:nvPr userDrawn="1"/>
        </p:nvSpPr>
        <p:spPr>
          <a:xfrm flipH="1" flipV="1">
            <a:off x="201600" y="1501775"/>
            <a:ext cx="8748000" cy="5191963"/>
          </a:xfrm>
          <a:prstGeom prst="round1Rect">
            <a:avLst>
              <a:gd name="adj" fmla="val 7152"/>
            </a:avLst>
          </a:prstGeom>
          <a:solidFill>
            <a:srgbClr val="CAC7C4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180975" lvl="0" indent="-180975">
              <a:spcBef>
                <a:spcPct val="20000"/>
              </a:spcBef>
              <a:buClr>
                <a:schemeClr val="tx2"/>
              </a:buClr>
              <a:buSzPct val="60000"/>
              <a:buFont typeface="Courier New" panose="02070309020205020404" pitchFamily="49" charset="0"/>
              <a:buChar char="o"/>
            </a:pPr>
            <a:endParaRPr lang="fr-FR" sz="2400" dirty="0">
              <a:latin typeface="Arial" panose="020B0604020202020204" pitchFamily="34" charset="0"/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01600" y="1501775"/>
            <a:ext cx="8718550" cy="519196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 i="1">
                <a:solidFill>
                  <a:schemeClr val="bg1"/>
                </a:solidFill>
              </a:defRPr>
            </a:lvl2pPr>
            <a:lvl3pPr marL="914400" indent="0" algn="ctr">
              <a:buNone/>
              <a:defRPr sz="1600" i="1">
                <a:solidFill>
                  <a:schemeClr val="bg1"/>
                </a:solidFill>
              </a:defRPr>
            </a:lvl3pPr>
            <a:lvl4pPr marL="1371600" indent="0" algn="ctr">
              <a:buNone/>
              <a:defRPr sz="1400" i="1">
                <a:solidFill>
                  <a:schemeClr val="bg1"/>
                </a:solidFill>
              </a:defRPr>
            </a:lvl4pPr>
            <a:lvl5pPr marL="1828800" indent="0" algn="ctr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15" y="1317559"/>
            <a:ext cx="2221593" cy="80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marL="271463" lvl="0" indent="0" algn="l"/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369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884610" y="2657231"/>
            <a:ext cx="3778303" cy="3574236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fr-FR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>
          <a:xfrm>
            <a:off x="66648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2"/>
          </p:nvPr>
        </p:nvSpPr>
        <p:spPr>
          <a:xfrm>
            <a:off x="488461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4" name="Espace réservé du graphique 2"/>
          <p:cNvSpPr>
            <a:spLocks noGrp="1"/>
          </p:cNvSpPr>
          <p:nvPr>
            <p:ph type="chart" sz="quarter" idx="13"/>
          </p:nvPr>
        </p:nvSpPr>
        <p:spPr>
          <a:xfrm>
            <a:off x="666480" y="2657231"/>
            <a:ext cx="3202135" cy="3574236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152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930400"/>
            <a:ext cx="3978276" cy="4301067"/>
          </a:xfrm>
          <a:noFill/>
        </p:spPr>
        <p:txBody>
          <a:bodyPr anchor="t" anchorCtr="0"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767385" y="1930401"/>
            <a:ext cx="3778303" cy="4301066"/>
          </a:xfrm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723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397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0811" y="200688"/>
            <a:ext cx="8748000" cy="6494400"/>
          </a:xfrm>
          <a:prstGeom prst="round2DiagRect">
            <a:avLst>
              <a:gd name="adj1" fmla="val 0"/>
              <a:gd name="adj2" fmla="val 7353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</a:lstStyle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054" y="200691"/>
            <a:ext cx="2228776" cy="6233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301974" y="465651"/>
            <a:ext cx="4583380" cy="1238104"/>
          </a:xfrm>
          <a:prstGeom prst="rect">
            <a:avLst/>
          </a:prstGeom>
          <a:noFill/>
        </p:spPr>
        <p:txBody>
          <a:bodyPr anchor="b" anchorCtr="0">
            <a:normAutofit/>
          </a:bodyPr>
          <a:lstStyle>
            <a:lvl1pPr marL="0" indent="0" algn="ctr"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301974" y="1729326"/>
            <a:ext cx="4583380" cy="984618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28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rondir un rectangle avec un coin diagonal 9"/>
          <p:cNvSpPr/>
          <p:nvPr userDrawn="1"/>
        </p:nvSpPr>
        <p:spPr>
          <a:xfrm>
            <a:off x="201600" y="201600"/>
            <a:ext cx="8748000" cy="6492138"/>
          </a:xfrm>
          <a:prstGeom prst="round2DiagRect">
            <a:avLst>
              <a:gd name="adj1" fmla="val 0"/>
              <a:gd name="adj2" fmla="val 5243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4675" y="2805817"/>
            <a:ext cx="5486400" cy="56673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44675" y="3474156"/>
            <a:ext cx="5486400" cy="804862"/>
          </a:xfrm>
        </p:spPr>
        <p:txBody>
          <a:bodyPr>
            <a:no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15" y="16475"/>
            <a:ext cx="2221593" cy="80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322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ndir un rectangle à un seul coin 10"/>
          <p:cNvSpPr/>
          <p:nvPr userDrawn="1"/>
        </p:nvSpPr>
        <p:spPr>
          <a:xfrm flipH="1" flipV="1">
            <a:off x="201600" y="1501775"/>
            <a:ext cx="8748000" cy="5191963"/>
          </a:xfrm>
          <a:prstGeom prst="round1Rect">
            <a:avLst>
              <a:gd name="adj" fmla="val 7152"/>
            </a:avLst>
          </a:prstGeom>
          <a:solidFill>
            <a:srgbClr val="CAC7C4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180975" indent="-180975">
              <a:spcBef>
                <a:spcPct val="20000"/>
              </a:spcBef>
              <a:buClr>
                <a:srgbClr val="00B1C7"/>
              </a:buClr>
              <a:buSzPct val="60000"/>
              <a:buFont typeface="Courier New" panose="02070309020205020404" pitchFamily="49" charset="0"/>
              <a:buChar char="o"/>
            </a:pPr>
            <a:endParaRPr lang="fr-FR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01600" y="1501775"/>
            <a:ext cx="8718550" cy="519196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 i="1">
                <a:solidFill>
                  <a:schemeClr val="bg1"/>
                </a:solidFill>
              </a:defRPr>
            </a:lvl2pPr>
            <a:lvl3pPr marL="914400" indent="0" algn="ctr">
              <a:buNone/>
              <a:defRPr sz="1600" i="1">
                <a:solidFill>
                  <a:schemeClr val="bg1"/>
                </a:solidFill>
              </a:defRPr>
            </a:lvl3pPr>
            <a:lvl4pPr marL="1371600" indent="0" algn="ctr">
              <a:buNone/>
              <a:defRPr sz="1400" i="1">
                <a:solidFill>
                  <a:schemeClr val="bg1"/>
                </a:solidFill>
              </a:defRPr>
            </a:lvl4pPr>
            <a:lvl5pPr marL="1828800" indent="0" algn="ctr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76D8CF-CB63-3F46-849E-14D1C99437C2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7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15" y="1317559"/>
            <a:ext cx="2221593" cy="80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marL="271463" lvl="0" indent="0" algn="l"/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554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 flipH="1" flipV="1">
            <a:off x="201599" y="1501772"/>
            <a:ext cx="8717691" cy="5191965"/>
          </a:xfrm>
          <a:prstGeom prst="round1Rect">
            <a:avLst>
              <a:gd name="adj" fmla="val 831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fr-FR" dirty="0"/>
          </a:p>
        </p:txBody>
      </p:sp>
      <p:sp>
        <p:nvSpPr>
          <p:cNvPr id="12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502537"/>
            <a:ext cx="8748000" cy="5191200"/>
          </a:xfrm>
          <a:prstGeom prst="round1Rect">
            <a:avLst>
              <a:gd name="adj" fmla="val 7926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</a:lstStyle>
          <a:p>
            <a:endParaRPr lang="fr-FR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4"/>
          </p:nvPr>
        </p:nvSpPr>
        <p:spPr>
          <a:xfrm>
            <a:off x="2438396" y="4313059"/>
            <a:ext cx="5971999" cy="1828800"/>
          </a:xfrm>
        </p:spPr>
        <p:txBody>
          <a:bodyPr anchor="b" anchorCtr="0">
            <a:noAutofit/>
          </a:bodyPr>
          <a:lstStyle>
            <a:lvl1pPr algn="r">
              <a:defRPr sz="1600" i="1">
                <a:solidFill>
                  <a:schemeClr val="bg1"/>
                </a:solidFill>
              </a:defRPr>
            </a:lvl1pPr>
            <a:lvl2pPr algn="r">
              <a:defRPr sz="1400" i="1">
                <a:solidFill>
                  <a:schemeClr val="bg1"/>
                </a:solidFill>
              </a:defRPr>
            </a:lvl2pPr>
            <a:lvl3pPr algn="r">
              <a:defRPr sz="1200" i="1">
                <a:solidFill>
                  <a:schemeClr val="bg1"/>
                </a:solidFill>
              </a:defRPr>
            </a:lvl3pPr>
            <a:lvl4pPr algn="r">
              <a:defRPr sz="1100" i="1">
                <a:solidFill>
                  <a:schemeClr val="bg1"/>
                </a:solidFill>
              </a:defRPr>
            </a:lvl4pPr>
            <a:lvl5pPr algn="r">
              <a:defRPr sz="11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7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15" y="1317559"/>
            <a:ext cx="2221593" cy="80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marL="271463" lvl="0" indent="0" algn="l"/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338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266090"/>
            <a:ext cx="4888799" cy="4861318"/>
          </a:xfrm>
          <a:prstGeom prst="round1Rect">
            <a:avLst>
              <a:gd name="adj" fmla="val 4915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</a:lstStyle>
          <a:p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5187600" y="1275740"/>
            <a:ext cx="3762000" cy="4851521"/>
          </a:xfrm>
          <a:solidFill>
            <a:schemeClr val="accent6"/>
          </a:solidFill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defRPr lang="fr-FR" sz="1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1Rect">
            <a:avLst>
              <a:gd name="adj" fmla="val 50000"/>
            </a:avLst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smtClean="0">
                <a:solidFill>
                  <a:prstClr val="black">
                    <a:tint val="75000"/>
                  </a:prstClr>
                </a:solidFill>
              </a:rPr>
              <a:t>TITRE PRÉSENTATION / SOUS TITRE / DATE</a:t>
            </a:r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9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99" y="1930400"/>
            <a:ext cx="7936089" cy="4301067"/>
          </a:xfrm>
          <a:noFill/>
        </p:spPr>
        <p:txBody>
          <a:bodyPr anchor="t" anchorCtr="0"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73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884610" y="2657231"/>
            <a:ext cx="3778303" cy="3574236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fr-FR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>
          <a:xfrm>
            <a:off x="66648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2"/>
          </p:nvPr>
        </p:nvSpPr>
        <p:spPr>
          <a:xfrm>
            <a:off x="488461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4" name="Espace réservé du graphique 2"/>
          <p:cNvSpPr>
            <a:spLocks noGrp="1"/>
          </p:cNvSpPr>
          <p:nvPr>
            <p:ph type="chart" sz="quarter" idx="13"/>
          </p:nvPr>
        </p:nvSpPr>
        <p:spPr>
          <a:xfrm>
            <a:off x="666480" y="2657231"/>
            <a:ext cx="3202135" cy="3574236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smtClean="0">
                <a:solidFill>
                  <a:prstClr val="black">
                    <a:tint val="75000"/>
                  </a:prstClr>
                </a:solidFill>
              </a:rPr>
              <a:t>TITRE PRÉSENTATION / SOUS TITRE / DATE</a:t>
            </a:r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52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 flipH="1" flipV="1">
            <a:off x="201599" y="1501772"/>
            <a:ext cx="8717691" cy="5191965"/>
          </a:xfrm>
          <a:prstGeom prst="round1Rect">
            <a:avLst>
              <a:gd name="adj" fmla="val 831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fr-FR" dirty="0"/>
          </a:p>
        </p:txBody>
      </p:sp>
      <p:sp>
        <p:nvSpPr>
          <p:cNvPr id="12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502537"/>
            <a:ext cx="8748000" cy="5191200"/>
          </a:xfrm>
          <a:prstGeom prst="round1Rect">
            <a:avLst>
              <a:gd name="adj" fmla="val 7926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</a:lstStyle>
          <a:p>
            <a:endParaRPr lang="fr-FR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4"/>
          </p:nvPr>
        </p:nvSpPr>
        <p:spPr>
          <a:xfrm>
            <a:off x="2438396" y="4313059"/>
            <a:ext cx="5971999" cy="1828800"/>
          </a:xfrm>
        </p:spPr>
        <p:txBody>
          <a:bodyPr anchor="b" anchorCtr="0">
            <a:noAutofit/>
          </a:bodyPr>
          <a:lstStyle>
            <a:lvl1pPr algn="r">
              <a:defRPr sz="1600" i="1">
                <a:solidFill>
                  <a:schemeClr val="bg1"/>
                </a:solidFill>
              </a:defRPr>
            </a:lvl1pPr>
            <a:lvl2pPr algn="r">
              <a:defRPr sz="1400" i="1">
                <a:solidFill>
                  <a:schemeClr val="bg1"/>
                </a:solidFill>
              </a:defRPr>
            </a:lvl2pPr>
            <a:lvl3pPr algn="r">
              <a:defRPr sz="1200" i="1">
                <a:solidFill>
                  <a:schemeClr val="bg1"/>
                </a:solidFill>
              </a:defRPr>
            </a:lvl3pPr>
            <a:lvl4pPr algn="r">
              <a:defRPr sz="1100" i="1">
                <a:solidFill>
                  <a:schemeClr val="bg1"/>
                </a:solidFill>
              </a:defRPr>
            </a:lvl4pPr>
            <a:lvl5pPr algn="r">
              <a:defRPr sz="11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7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15" y="1317559"/>
            <a:ext cx="2221593" cy="80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marL="271463" lvl="0" indent="0" algn="l"/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588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930400"/>
            <a:ext cx="3978276" cy="4301067"/>
          </a:xfrm>
          <a:noFill/>
        </p:spPr>
        <p:txBody>
          <a:bodyPr anchor="t" anchorCtr="0"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767385" y="1930401"/>
            <a:ext cx="3778303" cy="4301066"/>
          </a:xfrm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smtClean="0">
                <a:solidFill>
                  <a:prstClr val="black">
                    <a:tint val="75000"/>
                  </a:prstClr>
                </a:solidFill>
              </a:rPr>
              <a:t>TITRE PRÉSENTATION / SOUS TITRE / DATE</a:t>
            </a:r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23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smtClean="0">
                <a:solidFill>
                  <a:prstClr val="black">
                    <a:tint val="75000"/>
                  </a:prstClr>
                </a:solidFill>
              </a:rPr>
              <a:t>TITRE PRÉSENTATION / SOUS TITRE / DATE</a:t>
            </a:r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7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>
            <a:off x="200811" y="200688"/>
            <a:ext cx="8748000" cy="6494400"/>
          </a:xfrm>
          <a:prstGeom prst="round2DiagRect">
            <a:avLst>
              <a:gd name="adj1" fmla="val 4508"/>
              <a:gd name="adj2" fmla="val 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</a:lstStyle>
          <a:p>
            <a:r>
              <a:rPr lang="en-GB"/>
              <a:t>Cliquez sur l'icône pour ajouter une image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611" y="200691"/>
            <a:ext cx="2228776" cy="6233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301974" y="465651"/>
            <a:ext cx="4583380" cy="1238104"/>
          </a:xfrm>
          <a:prstGeom prst="rect">
            <a:avLst/>
          </a:prstGeom>
          <a:noFill/>
        </p:spPr>
        <p:txBody>
          <a:bodyPr anchor="b" anchorCtr="0">
            <a:normAutofit/>
          </a:bodyPr>
          <a:lstStyle>
            <a:lvl1pPr marL="0" indent="0" algn="ctr"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301974" y="1729326"/>
            <a:ext cx="4583380" cy="984618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Modifiez le style des sous-titres du masque</a:t>
            </a:r>
            <a:endParaRPr lang="fr-FR" dirty="0"/>
          </a:p>
        </p:txBody>
      </p:sp>
      <p:sp>
        <p:nvSpPr>
          <p:cNvPr id="1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199" y="6346144"/>
            <a:ext cx="2895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fr-FR" sz="1400" b="0" i="1" smtClean="0">
                <a:solidFill>
                  <a:srgbClr val="58585A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chemeClr val="tx2"/>
              </a:buClr>
              <a:buSzPct val="60000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977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99" y="1930400"/>
            <a:ext cx="7936089" cy="4301067"/>
          </a:xfrm>
          <a:noFill/>
        </p:spPr>
        <p:txBody>
          <a:bodyPr anchor="t" anchorCtr="0"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20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6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200" b="0">
                <a:solidFill>
                  <a:schemeClr val="tx1"/>
                </a:solidFill>
              </a:defRPr>
            </a:lvl3pPr>
            <a:lvl4pPr>
              <a:defRPr sz="1400" b="0">
                <a:solidFill>
                  <a:schemeClr val="tx1"/>
                </a:solidFill>
              </a:defRPr>
            </a:lvl4pPr>
            <a:lvl5pPr>
              <a:defRPr sz="14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Modifiez les styles du texte du masque</a:t>
            </a:r>
          </a:p>
          <a:p>
            <a:pPr lvl="1"/>
            <a:r>
              <a:rPr lang="en-GB"/>
              <a:t>Deuxième niveau</a:t>
            </a:r>
          </a:p>
          <a:p>
            <a:pPr lvl="2"/>
            <a:r>
              <a:rPr lang="en-GB"/>
              <a:t>Troisième niveau</a:t>
            </a:r>
          </a:p>
          <a:p>
            <a:pPr lvl="3"/>
            <a:r>
              <a:rPr lang="en-GB"/>
              <a:t>Quatrième niveau</a:t>
            </a:r>
          </a:p>
          <a:p>
            <a:pPr lvl="4"/>
            <a:r>
              <a:rPr lang="en-GB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5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Modifiez le style du titre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989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266090"/>
            <a:ext cx="4888799" cy="4861318"/>
          </a:xfrm>
          <a:prstGeom prst="round1Rect">
            <a:avLst>
              <a:gd name="adj" fmla="val 4915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</a:lstStyle>
          <a:p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5187600" y="1275740"/>
            <a:ext cx="3762000" cy="4851521"/>
          </a:xfrm>
          <a:solidFill>
            <a:schemeClr val="accent6"/>
          </a:solidFill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defRPr lang="fr-FR" sz="1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1Rect">
            <a:avLst>
              <a:gd name="adj" fmla="val 50000"/>
            </a:avLst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005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99" y="1930400"/>
            <a:ext cx="7936089" cy="4301067"/>
          </a:xfrm>
          <a:noFill/>
        </p:spPr>
        <p:txBody>
          <a:bodyPr anchor="t" anchorCtr="0"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2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884610" y="2657231"/>
            <a:ext cx="3778303" cy="3574236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fr-FR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>
          <a:xfrm>
            <a:off x="66648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2"/>
          </p:nvPr>
        </p:nvSpPr>
        <p:spPr>
          <a:xfrm>
            <a:off x="488461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4" name="Espace réservé du graphique 2"/>
          <p:cNvSpPr>
            <a:spLocks noGrp="1"/>
          </p:cNvSpPr>
          <p:nvPr>
            <p:ph type="chart" sz="quarter" idx="13"/>
          </p:nvPr>
        </p:nvSpPr>
        <p:spPr>
          <a:xfrm>
            <a:off x="666480" y="2657231"/>
            <a:ext cx="3202135" cy="3574236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152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930400"/>
            <a:ext cx="3978276" cy="4301067"/>
          </a:xfrm>
          <a:noFill/>
        </p:spPr>
        <p:txBody>
          <a:bodyPr anchor="t" anchorCtr="0"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767385" y="1930401"/>
            <a:ext cx="3778303" cy="4301066"/>
          </a:xfrm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723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5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8400" y="1929600"/>
            <a:ext cx="8229600" cy="4105452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rmAutofit/>
          </a:bodyPr>
          <a:lstStyle/>
          <a:p>
            <a:pPr marL="179388" lvl="0" indent="-179388">
              <a:buClr>
                <a:srgbClr val="9C9E9F"/>
              </a:buClr>
              <a:buSzPct val="70000"/>
              <a:buFontTx/>
              <a:buBlip>
                <a:blip r:embed="rId4"/>
              </a:buBlip>
            </a:pPr>
            <a:r>
              <a:rPr lang="fr-FR" dirty="0" smtClean="0"/>
              <a:t>Cliquez pour modifier les styles du texte du masque</a:t>
            </a:r>
          </a:p>
          <a:p>
            <a:pPr marL="450850" lvl="1" indent="-179388">
              <a:buClr>
                <a:srgbClr val="E2001A"/>
              </a:buClr>
              <a:buSzPct val="70000"/>
              <a:buFontTx/>
              <a:buBlip>
                <a:blip r:embed="rId5"/>
              </a:buBlip>
            </a:pPr>
            <a:r>
              <a:rPr lang="fr-FR" dirty="0" smtClean="0"/>
              <a:t>Deuxième niveau</a:t>
            </a:r>
          </a:p>
          <a:p>
            <a:pPr marL="631825" lvl="2">
              <a:buClr>
                <a:srgbClr val="E2001A"/>
              </a:buClr>
              <a:buFontTx/>
              <a:buBlip>
                <a:blip r:embed="rId5"/>
              </a:buBlip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TITRE PRÉSENTATION / SOUS TITRE /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574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9" r:id="rId2"/>
  </p:sldLayoutIdLst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marL="271463" indent="0" algn="l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9388" indent="-179388" algn="l" defTabSz="457200" rtl="0" eaLnBrk="1" latinLnBrk="0" hangingPunct="1">
        <a:spcBef>
          <a:spcPct val="20000"/>
        </a:spcBef>
        <a:buClr>
          <a:schemeClr val="tx2"/>
        </a:buClr>
        <a:buSzPct val="60000"/>
        <a:buFont typeface="Courier New" panose="02070309020205020404" pitchFamily="49" charset="0"/>
        <a:buChar char="o"/>
        <a:defRPr lang="fr-FR" sz="18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0850" indent="-185738" algn="l" defTabSz="457200" rtl="0" eaLnBrk="1" latinLnBrk="0" hangingPunct="1">
        <a:spcBef>
          <a:spcPct val="20000"/>
        </a:spcBef>
        <a:buClr>
          <a:srgbClr val="F20000"/>
        </a:buClr>
        <a:buSzPct val="60000"/>
        <a:buFont typeface="Courier New" panose="02070309020205020404" pitchFamily="49" charset="0"/>
        <a:buChar char="o"/>
        <a:defRPr lang="fr-FR" sz="1600" b="0" i="1" kern="1200" dirty="0" smtClean="0">
          <a:solidFill>
            <a:srgbClr val="E2001A"/>
          </a:solidFill>
          <a:latin typeface="Arial" panose="020B0604020202020204" pitchFamily="34" charset="0"/>
          <a:ea typeface="+mn-ea"/>
          <a:cs typeface="+mn-cs"/>
        </a:defRPr>
      </a:lvl2pPr>
      <a:lvl3pPr marL="982663" indent="-180975" algn="l" defTabSz="457200" rtl="0" eaLnBrk="1" latinLnBrk="0" hangingPunct="1">
        <a:spcBef>
          <a:spcPct val="20000"/>
        </a:spcBef>
        <a:buClr>
          <a:srgbClr val="F20000"/>
        </a:buClr>
        <a:buSzPct val="50000"/>
        <a:buFont typeface="Courier New" panose="02070309020205020404" pitchFamily="49" charset="0"/>
        <a:buChar char="o"/>
        <a:defRPr lang="fr-FR" sz="11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lang="fr-FR" sz="12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lang="fr-FR" sz="1200" b="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8400" y="1929600"/>
            <a:ext cx="8229600" cy="4105452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rmAutofit/>
          </a:bodyPr>
          <a:lstStyle/>
          <a:p>
            <a:pPr marL="179388" lvl="0" indent="-179388">
              <a:buClr>
                <a:srgbClr val="9C9E9F"/>
              </a:buClr>
              <a:buSzPct val="70000"/>
              <a:buFontTx/>
              <a:buBlip>
                <a:blip r:embed="rId10"/>
              </a:buBlip>
            </a:pPr>
            <a:r>
              <a:rPr lang="fr-FR" dirty="0" smtClean="0"/>
              <a:t>Cliquez pour modifier les styles du texte du masque</a:t>
            </a:r>
          </a:p>
          <a:p>
            <a:pPr marL="450850" lvl="1" indent="-179388">
              <a:buClr>
                <a:srgbClr val="E2001A"/>
              </a:buClr>
              <a:buSzPct val="70000"/>
              <a:buFontTx/>
              <a:buBlip>
                <a:blip r:embed="rId11"/>
              </a:buBlip>
            </a:pPr>
            <a:r>
              <a:rPr lang="fr-FR" dirty="0" smtClean="0"/>
              <a:t>Deuxième niveau</a:t>
            </a:r>
          </a:p>
          <a:p>
            <a:pPr marL="631825" lvl="2">
              <a:buClr>
                <a:srgbClr val="E2001A"/>
              </a:buClr>
              <a:buFontTx/>
              <a:buBlip>
                <a:blip r:embed="rId11"/>
              </a:buBlip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57" y="6518573"/>
            <a:ext cx="108000" cy="108000"/>
          </a:xfrm>
          <a:prstGeom prst="rect">
            <a:avLst/>
          </a:prstGeom>
        </p:spPr>
      </p:pic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054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52" r:id="rId6"/>
    <p:sldLayoutId id="2147483749" r:id="rId7"/>
    <p:sldLayoutId id="2147483723" r:id="rId8"/>
  </p:sldLayoutIdLst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marL="271463" indent="0" algn="l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9388" indent="-179388" algn="l" defTabSz="457200" rtl="0" eaLnBrk="1" latinLnBrk="0" hangingPunct="1">
        <a:spcBef>
          <a:spcPct val="20000"/>
        </a:spcBef>
        <a:buClr>
          <a:schemeClr val="tx2"/>
        </a:buClr>
        <a:buSzPct val="60000"/>
        <a:buFont typeface="Courier New" panose="02070309020205020404" pitchFamily="49" charset="0"/>
        <a:buChar char="o"/>
        <a:defRPr lang="fr-FR" sz="18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0850" indent="-185738" algn="l" defTabSz="457200" rtl="0" eaLnBrk="1" latinLnBrk="0" hangingPunct="1">
        <a:spcBef>
          <a:spcPct val="20000"/>
        </a:spcBef>
        <a:buClr>
          <a:srgbClr val="F20000"/>
        </a:buClr>
        <a:buSzPct val="60000"/>
        <a:buFont typeface="Courier New" panose="02070309020205020404" pitchFamily="49" charset="0"/>
        <a:buChar char="o"/>
        <a:defRPr lang="fr-FR" sz="1600" b="0" i="1" kern="1200" dirty="0" smtClean="0">
          <a:solidFill>
            <a:srgbClr val="E2001A"/>
          </a:solidFill>
          <a:latin typeface="Arial" panose="020B0604020202020204" pitchFamily="34" charset="0"/>
          <a:ea typeface="+mn-ea"/>
          <a:cs typeface="+mn-cs"/>
        </a:defRPr>
      </a:lvl2pPr>
      <a:lvl3pPr marL="982663" indent="-180975" algn="l" defTabSz="457200" rtl="0" eaLnBrk="1" latinLnBrk="0" hangingPunct="1">
        <a:spcBef>
          <a:spcPct val="20000"/>
        </a:spcBef>
        <a:buClr>
          <a:srgbClr val="F20000"/>
        </a:buClr>
        <a:buSzPct val="50000"/>
        <a:buFont typeface="Courier New" panose="02070309020205020404" pitchFamily="49" charset="0"/>
        <a:buChar char="o"/>
        <a:defRPr lang="fr-FR" sz="11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lang="fr-FR" sz="12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lang="fr-FR" sz="1200" b="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8400" y="1929600"/>
            <a:ext cx="8229600" cy="4105452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rmAutofit/>
          </a:bodyPr>
          <a:lstStyle/>
          <a:p>
            <a:pPr marL="179388" lvl="0" indent="-179388">
              <a:buClr>
                <a:srgbClr val="9C9E9F"/>
              </a:buClr>
              <a:buSzPct val="70000"/>
              <a:buFontTx/>
              <a:buBlip>
                <a:blip r:embed="rId10"/>
              </a:buBlip>
            </a:pPr>
            <a:r>
              <a:rPr lang="fr-FR" dirty="0" smtClean="0"/>
              <a:t>Cliquez pour modifier les styles du texte du masque</a:t>
            </a:r>
          </a:p>
          <a:p>
            <a:pPr marL="450850" lvl="1" indent="-179388">
              <a:buClr>
                <a:srgbClr val="E2001A"/>
              </a:buClr>
              <a:buSzPct val="70000"/>
              <a:buFontTx/>
              <a:buBlip>
                <a:blip r:embed="rId11"/>
              </a:buBlip>
            </a:pPr>
            <a:r>
              <a:rPr lang="fr-FR" dirty="0" smtClean="0"/>
              <a:t>Deuxième niveau</a:t>
            </a:r>
          </a:p>
          <a:p>
            <a:pPr marL="631825" lvl="2">
              <a:buClr>
                <a:srgbClr val="E2001A"/>
              </a:buClr>
              <a:buFontTx/>
              <a:buBlip>
                <a:blip r:embed="rId11"/>
              </a:buBlip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9309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53" r:id="rId6"/>
    <p:sldLayoutId id="2147483748" r:id="rId7"/>
    <p:sldLayoutId id="2147483730" r:id="rId8"/>
  </p:sldLayoutIdLst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hf hdr="0" dt="0"/>
  <p:txStyles>
    <p:titleStyle>
      <a:lvl1pPr marL="271463" indent="0" algn="l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9388" indent="-179388" algn="l" defTabSz="457200" rtl="0" eaLnBrk="1" latinLnBrk="0" hangingPunct="1">
        <a:spcBef>
          <a:spcPct val="20000"/>
        </a:spcBef>
        <a:buClr>
          <a:schemeClr val="tx2"/>
        </a:buClr>
        <a:buSzPct val="60000"/>
        <a:buFont typeface="Courier New" panose="02070309020205020404" pitchFamily="49" charset="0"/>
        <a:buChar char="o"/>
        <a:defRPr lang="fr-FR" sz="18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0850" indent="-185738" algn="l" defTabSz="457200" rtl="0" eaLnBrk="1" latinLnBrk="0" hangingPunct="1">
        <a:spcBef>
          <a:spcPct val="20000"/>
        </a:spcBef>
        <a:buClr>
          <a:srgbClr val="F20000"/>
        </a:buClr>
        <a:buSzPct val="60000"/>
        <a:buFont typeface="Courier New" panose="02070309020205020404" pitchFamily="49" charset="0"/>
        <a:buChar char="o"/>
        <a:defRPr lang="fr-FR" sz="1600" b="0" i="1" kern="1200" dirty="0" smtClean="0">
          <a:solidFill>
            <a:srgbClr val="E2001A"/>
          </a:solidFill>
          <a:latin typeface="Arial" panose="020B0604020202020204" pitchFamily="34" charset="0"/>
          <a:ea typeface="+mn-ea"/>
          <a:cs typeface="+mn-cs"/>
        </a:defRPr>
      </a:lvl2pPr>
      <a:lvl3pPr marL="982663" indent="-180975" algn="l" defTabSz="457200" rtl="0" eaLnBrk="1" latinLnBrk="0" hangingPunct="1">
        <a:spcBef>
          <a:spcPct val="20000"/>
        </a:spcBef>
        <a:buClr>
          <a:srgbClr val="F20000"/>
        </a:buClr>
        <a:buSzPct val="50000"/>
        <a:buFont typeface="Courier New" panose="02070309020205020404" pitchFamily="49" charset="0"/>
        <a:buChar char="o"/>
        <a:defRPr lang="fr-FR" sz="11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lang="fr-FR" sz="12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lang="fr-FR" sz="1200" b="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8400" y="1929600"/>
            <a:ext cx="8229600" cy="4105452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rmAutofit/>
          </a:bodyPr>
          <a:lstStyle/>
          <a:p>
            <a:pPr marL="179388" lvl="0" indent="-179388">
              <a:buClr>
                <a:srgbClr val="9C9E9F"/>
              </a:buClr>
              <a:buSzPct val="70000"/>
              <a:buFontTx/>
              <a:buBlip>
                <a:blip r:embed="rId10"/>
              </a:buBlip>
            </a:pPr>
            <a:r>
              <a:rPr lang="fr-FR" dirty="0" smtClean="0"/>
              <a:t>Cliquez pour modifier les styles du texte du masque</a:t>
            </a:r>
          </a:p>
          <a:p>
            <a:pPr marL="450850" lvl="1" indent="-179388">
              <a:buClr>
                <a:srgbClr val="E2001A"/>
              </a:buClr>
              <a:buSzPct val="70000"/>
              <a:buFontTx/>
              <a:buBlip>
                <a:blip r:embed="rId11"/>
              </a:buBlip>
            </a:pPr>
            <a:r>
              <a:rPr lang="fr-FR" dirty="0" smtClean="0"/>
              <a:t>Deuxième niveau</a:t>
            </a:r>
          </a:p>
          <a:p>
            <a:pPr marL="631825" lvl="2">
              <a:buClr>
                <a:srgbClr val="E2001A"/>
              </a:buClr>
              <a:buFontTx/>
              <a:buBlip>
                <a:blip r:embed="rId11"/>
              </a:buBlip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57" y="6518573"/>
            <a:ext cx="108000" cy="108000"/>
          </a:xfrm>
          <a:prstGeom prst="rect">
            <a:avLst/>
          </a:prstGeom>
        </p:spPr>
      </p:pic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387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54" r:id="rId6"/>
    <p:sldLayoutId id="2147483745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hf hdr="0" dt="0"/>
  <p:txStyles>
    <p:titleStyle>
      <a:lvl1pPr marL="271463" indent="0" algn="l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9388" indent="-179388" algn="l" defTabSz="457200" rtl="0" eaLnBrk="1" latinLnBrk="0" hangingPunct="1">
        <a:spcBef>
          <a:spcPct val="20000"/>
        </a:spcBef>
        <a:buClr>
          <a:schemeClr val="tx2"/>
        </a:buClr>
        <a:buSzPct val="60000"/>
        <a:buFont typeface="Courier New" panose="02070309020205020404" pitchFamily="49" charset="0"/>
        <a:buChar char="o"/>
        <a:defRPr lang="fr-FR" sz="18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0850" indent="-185738" algn="l" defTabSz="457200" rtl="0" eaLnBrk="1" latinLnBrk="0" hangingPunct="1">
        <a:spcBef>
          <a:spcPct val="20000"/>
        </a:spcBef>
        <a:buClr>
          <a:srgbClr val="F20000"/>
        </a:buClr>
        <a:buSzPct val="60000"/>
        <a:buFont typeface="Courier New" panose="02070309020205020404" pitchFamily="49" charset="0"/>
        <a:buChar char="o"/>
        <a:defRPr lang="fr-FR" sz="1600" b="0" i="1" kern="1200" dirty="0" smtClean="0">
          <a:solidFill>
            <a:srgbClr val="E2001A"/>
          </a:solidFill>
          <a:latin typeface="Arial" panose="020B0604020202020204" pitchFamily="34" charset="0"/>
          <a:ea typeface="+mn-ea"/>
          <a:cs typeface="+mn-cs"/>
        </a:defRPr>
      </a:lvl2pPr>
      <a:lvl3pPr marL="982663" indent="-180975" algn="l" defTabSz="457200" rtl="0" eaLnBrk="1" latinLnBrk="0" hangingPunct="1">
        <a:spcBef>
          <a:spcPct val="20000"/>
        </a:spcBef>
        <a:buClr>
          <a:srgbClr val="F20000"/>
        </a:buClr>
        <a:buSzPct val="50000"/>
        <a:buFont typeface="Courier New" panose="02070309020205020404" pitchFamily="49" charset="0"/>
        <a:buChar char="o"/>
        <a:defRPr lang="fr-FR" sz="11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lang="fr-FR" sz="12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lang="fr-FR" sz="1200" b="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8400" y="1929600"/>
            <a:ext cx="8229600" cy="4105452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rmAutofit/>
          </a:bodyPr>
          <a:lstStyle/>
          <a:p>
            <a:pPr marL="179388" lvl="0" indent="-179388">
              <a:buClr>
                <a:srgbClr val="9C9E9F"/>
              </a:buClr>
              <a:buSzPct val="70000"/>
              <a:buFontTx/>
              <a:buBlip>
                <a:blip r:embed="rId10"/>
              </a:buBlip>
            </a:pPr>
            <a:r>
              <a:rPr lang="fr-FR" dirty="0" smtClean="0"/>
              <a:t>Cliquez pour modifier les styles du texte du masque</a:t>
            </a:r>
          </a:p>
          <a:p>
            <a:pPr marL="450850" lvl="1" indent="-179388">
              <a:buClr>
                <a:srgbClr val="E2001A"/>
              </a:buClr>
              <a:buSzPct val="70000"/>
              <a:buFontTx/>
              <a:buBlip>
                <a:blip r:embed="rId11"/>
              </a:buBlip>
            </a:pPr>
            <a:r>
              <a:rPr lang="fr-FR" dirty="0" smtClean="0"/>
              <a:t>Deuxième niveau</a:t>
            </a:r>
          </a:p>
          <a:p>
            <a:pPr marL="631825" lvl="2">
              <a:buClr>
                <a:srgbClr val="E2001A"/>
              </a:buClr>
              <a:buFontTx/>
              <a:buBlip>
                <a:blip r:embed="rId11"/>
              </a:buBlip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57" y="6518573"/>
            <a:ext cx="108000" cy="108000"/>
          </a:xfrm>
          <a:prstGeom prst="rect">
            <a:avLst/>
          </a:prstGeom>
        </p:spPr>
      </p:pic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mtClean="0"/>
              <a:t>TITRE PRÉSENTATION / SOUS TITRE / DATE</a:t>
            </a:r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642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55" r:id="rId6"/>
    <p:sldLayoutId id="2147483746" r:id="rId7"/>
    <p:sldLayoutId id="2147483744" r:id="rId8"/>
  </p:sldLayoutIdLst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hf hdr="0" dt="0"/>
  <p:txStyles>
    <p:titleStyle>
      <a:lvl1pPr marL="271463" indent="0" algn="l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9388" indent="-179388" algn="l" defTabSz="457200" rtl="0" eaLnBrk="1" latinLnBrk="0" hangingPunct="1">
        <a:spcBef>
          <a:spcPct val="20000"/>
        </a:spcBef>
        <a:buClr>
          <a:schemeClr val="tx2"/>
        </a:buClr>
        <a:buSzPct val="60000"/>
        <a:buFont typeface="Courier New" panose="02070309020205020404" pitchFamily="49" charset="0"/>
        <a:buChar char="o"/>
        <a:defRPr lang="fr-FR" sz="18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0850" indent="-185738" algn="l" defTabSz="457200" rtl="0" eaLnBrk="1" latinLnBrk="0" hangingPunct="1">
        <a:spcBef>
          <a:spcPct val="20000"/>
        </a:spcBef>
        <a:buClr>
          <a:srgbClr val="F20000"/>
        </a:buClr>
        <a:buSzPct val="60000"/>
        <a:buFont typeface="Courier New" panose="02070309020205020404" pitchFamily="49" charset="0"/>
        <a:buChar char="o"/>
        <a:defRPr lang="fr-FR" sz="1600" b="0" i="1" kern="1200" dirty="0" smtClean="0">
          <a:solidFill>
            <a:srgbClr val="E2001A"/>
          </a:solidFill>
          <a:latin typeface="Arial" panose="020B0604020202020204" pitchFamily="34" charset="0"/>
          <a:ea typeface="+mn-ea"/>
          <a:cs typeface="+mn-cs"/>
        </a:defRPr>
      </a:lvl2pPr>
      <a:lvl3pPr marL="982663" indent="-180975" algn="l" defTabSz="457200" rtl="0" eaLnBrk="1" latinLnBrk="0" hangingPunct="1">
        <a:spcBef>
          <a:spcPct val="20000"/>
        </a:spcBef>
        <a:buClr>
          <a:srgbClr val="F20000"/>
        </a:buClr>
        <a:buSzPct val="50000"/>
        <a:buFont typeface="Courier New" panose="02070309020205020404" pitchFamily="49" charset="0"/>
        <a:buChar char="o"/>
        <a:defRPr lang="fr-FR" sz="11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lang="fr-FR" sz="12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lang="fr-FR" sz="1200" b="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8400" y="1929600"/>
            <a:ext cx="8229600" cy="4105452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rmAutofit/>
          </a:bodyPr>
          <a:lstStyle/>
          <a:p>
            <a:pPr marL="179388" lvl="0" indent="-179388">
              <a:buClr>
                <a:srgbClr val="9C9E9F"/>
              </a:buClr>
              <a:buSzPct val="70000"/>
              <a:buFontTx/>
              <a:buBlip>
                <a:blip r:embed="rId11"/>
              </a:buBlip>
            </a:pPr>
            <a:r>
              <a:rPr lang="fr-FR" dirty="0" smtClean="0"/>
              <a:t>Cliquez pour modifier les styles du texte du masque</a:t>
            </a:r>
          </a:p>
          <a:p>
            <a:pPr marL="450850" lvl="1" indent="-179388">
              <a:buClr>
                <a:srgbClr val="E2001A"/>
              </a:buClr>
              <a:buSzPct val="70000"/>
              <a:buFontTx/>
              <a:buBlip>
                <a:blip r:embed="rId12"/>
              </a:buBlip>
            </a:pPr>
            <a:r>
              <a:rPr lang="fr-FR" dirty="0" smtClean="0"/>
              <a:t>Deuxième niveau</a:t>
            </a:r>
          </a:p>
          <a:p>
            <a:pPr marL="631825" lvl="2">
              <a:buClr>
                <a:srgbClr val="E2001A"/>
              </a:buClr>
              <a:buFontTx/>
              <a:buBlip>
                <a:blip r:embed="rId12"/>
              </a:buBlip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355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56" r:id="rId6"/>
    <p:sldLayoutId id="2147483747" r:id="rId7"/>
    <p:sldLayoutId id="2147483716" r:id="rId8"/>
    <p:sldLayoutId id="2147483771" r:id="rId9"/>
  </p:sldLayoutIdLst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hf hdr="0" dt="0"/>
  <p:txStyles>
    <p:titleStyle>
      <a:lvl1pPr marL="271463" indent="0" algn="l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9388" indent="-179388" algn="l" defTabSz="457200" rtl="0" eaLnBrk="1" latinLnBrk="0" hangingPunct="1">
        <a:spcBef>
          <a:spcPct val="20000"/>
        </a:spcBef>
        <a:buClr>
          <a:schemeClr val="tx2"/>
        </a:buClr>
        <a:buSzPct val="60000"/>
        <a:buFont typeface="Courier New" panose="02070309020205020404" pitchFamily="49" charset="0"/>
        <a:buChar char="o"/>
        <a:defRPr lang="fr-FR" sz="18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0850" indent="-185738" algn="l" defTabSz="457200" rtl="0" eaLnBrk="1" latinLnBrk="0" hangingPunct="1">
        <a:spcBef>
          <a:spcPct val="20000"/>
        </a:spcBef>
        <a:buClr>
          <a:srgbClr val="F20000"/>
        </a:buClr>
        <a:buSzPct val="60000"/>
        <a:buFont typeface="Courier New" panose="02070309020205020404" pitchFamily="49" charset="0"/>
        <a:buChar char="o"/>
        <a:defRPr lang="fr-FR" sz="1600" b="0" i="1" kern="1200" dirty="0" smtClean="0">
          <a:solidFill>
            <a:srgbClr val="E2001A"/>
          </a:solidFill>
          <a:latin typeface="Arial" panose="020B0604020202020204" pitchFamily="34" charset="0"/>
          <a:ea typeface="+mn-ea"/>
          <a:cs typeface="+mn-cs"/>
        </a:defRPr>
      </a:lvl2pPr>
      <a:lvl3pPr marL="982663" indent="-180975" algn="l" defTabSz="457200" rtl="0" eaLnBrk="1" latinLnBrk="0" hangingPunct="1">
        <a:spcBef>
          <a:spcPct val="20000"/>
        </a:spcBef>
        <a:buClr>
          <a:srgbClr val="F20000"/>
        </a:buClr>
        <a:buSzPct val="50000"/>
        <a:buFont typeface="Courier New" panose="02070309020205020404" pitchFamily="49" charset="0"/>
        <a:buChar char="o"/>
        <a:defRPr lang="fr-FR" sz="11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lang="fr-FR" sz="12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lang="fr-FR" sz="1200" b="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8400" y="1929600"/>
            <a:ext cx="8229600" cy="4105452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rmAutofit/>
          </a:bodyPr>
          <a:lstStyle/>
          <a:p>
            <a:pPr marL="179388" lvl="0" indent="-179388">
              <a:buClr>
                <a:srgbClr val="9C9E9F"/>
              </a:buClr>
              <a:buSzPct val="70000"/>
              <a:buFontTx/>
              <a:buBlip>
                <a:blip r:embed="rId10"/>
              </a:buBlip>
            </a:pPr>
            <a:r>
              <a:rPr lang="fr-FR" dirty="0" smtClean="0"/>
              <a:t>Cliquez pour modifier les styles du texte du masque</a:t>
            </a:r>
          </a:p>
          <a:p>
            <a:pPr marL="450850" lvl="1" indent="-179388">
              <a:buClr>
                <a:srgbClr val="E2001A"/>
              </a:buClr>
              <a:buSzPct val="70000"/>
              <a:buFontTx/>
              <a:buBlip>
                <a:blip r:embed="rId11"/>
              </a:buBlip>
            </a:pPr>
            <a:r>
              <a:rPr lang="fr-FR" dirty="0" smtClean="0"/>
              <a:t>Deuxième niveau</a:t>
            </a:r>
          </a:p>
          <a:p>
            <a:pPr marL="631825" lvl="2">
              <a:buClr>
                <a:srgbClr val="E2001A"/>
              </a:buClr>
              <a:buFontTx/>
              <a:buBlip>
                <a:blip r:embed="rId11"/>
              </a:buBlip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smtClean="0">
                <a:solidFill>
                  <a:prstClr val="black">
                    <a:tint val="75000"/>
                  </a:prstClr>
                </a:solidFill>
              </a:rPr>
              <a:t>TITRE PRÉSENTATION / SOUS TITRE / DATE</a:t>
            </a:r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76D8CF-CB63-3F46-849E-14D1C99437C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5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</p:sldLayoutIdLst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marL="271463" indent="0" algn="l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9388" indent="-179388" algn="l" defTabSz="457200" rtl="0" eaLnBrk="1" latinLnBrk="0" hangingPunct="1">
        <a:spcBef>
          <a:spcPct val="20000"/>
        </a:spcBef>
        <a:buClr>
          <a:schemeClr val="tx2"/>
        </a:buClr>
        <a:buSzPct val="60000"/>
        <a:buFont typeface="Courier New" panose="02070309020205020404" pitchFamily="49" charset="0"/>
        <a:buChar char="o"/>
        <a:defRPr lang="fr-FR" sz="18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0850" indent="-185738" algn="l" defTabSz="457200" rtl="0" eaLnBrk="1" latinLnBrk="0" hangingPunct="1">
        <a:spcBef>
          <a:spcPct val="20000"/>
        </a:spcBef>
        <a:buClr>
          <a:srgbClr val="F20000"/>
        </a:buClr>
        <a:buSzPct val="60000"/>
        <a:buFont typeface="Courier New" panose="02070309020205020404" pitchFamily="49" charset="0"/>
        <a:buChar char="o"/>
        <a:defRPr lang="fr-FR" sz="1600" b="0" i="1" kern="1200" dirty="0" smtClean="0">
          <a:solidFill>
            <a:srgbClr val="E2001A"/>
          </a:solidFill>
          <a:latin typeface="Arial" panose="020B0604020202020204" pitchFamily="34" charset="0"/>
          <a:ea typeface="+mn-ea"/>
          <a:cs typeface="+mn-cs"/>
        </a:defRPr>
      </a:lvl2pPr>
      <a:lvl3pPr marL="982663" indent="-180975" algn="l" defTabSz="457200" rtl="0" eaLnBrk="1" latinLnBrk="0" hangingPunct="1">
        <a:spcBef>
          <a:spcPct val="20000"/>
        </a:spcBef>
        <a:buClr>
          <a:srgbClr val="F20000"/>
        </a:buClr>
        <a:buSzPct val="50000"/>
        <a:buFont typeface="Courier New" panose="02070309020205020404" pitchFamily="49" charset="0"/>
        <a:buChar char="o"/>
        <a:defRPr lang="fr-FR" sz="11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lang="fr-FR" sz="12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lang="fr-FR" sz="1200" b="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35369"/>
            </a:avLst>
          </a:prstGeom>
          <a:solidFill>
            <a:schemeClr val="accent5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>
                <a:cs typeface="+mj-cs"/>
              </a:rPr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8400" y="1929600"/>
            <a:ext cx="8229600" cy="4105452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rmAutofit/>
          </a:bodyPr>
          <a:lstStyle/>
          <a:p>
            <a:pPr marL="179388" lvl="0" indent="-179388">
              <a:buClr>
                <a:srgbClr val="9C9E9F"/>
              </a:buClr>
              <a:buSzPct val="70000"/>
              <a:buFontTx/>
              <a:buBlip>
                <a:blip r:embed="rId4"/>
              </a:buBlip>
            </a:pPr>
            <a:r>
              <a:rPr lang="en-GB"/>
              <a:t>Cliquez pour modifier les styles du texte du masque</a:t>
            </a:r>
          </a:p>
          <a:p>
            <a:pPr marL="450850" lvl="1" indent="-179388">
              <a:buClr>
                <a:srgbClr val="E2001A"/>
              </a:buClr>
              <a:buSzPct val="70000"/>
              <a:buFontTx/>
              <a:buBlip>
                <a:blip r:embed="rId5"/>
              </a:buBlip>
            </a:pPr>
            <a:r>
              <a:rPr lang="en-GB"/>
              <a:t>Deuxième niveau</a:t>
            </a:r>
          </a:p>
          <a:p>
            <a:pPr marL="631825" lvl="2">
              <a:buClr>
                <a:srgbClr val="E2001A"/>
              </a:buClr>
              <a:buFontTx/>
              <a:buBlip>
                <a:blip r:embed="rId5"/>
              </a:buBlip>
            </a:pPr>
            <a:r>
              <a:rPr lang="en-GB"/>
              <a:t>Troisième niveau</a:t>
            </a:r>
          </a:p>
          <a:p>
            <a:pPr lvl="3"/>
            <a:r>
              <a:rPr lang="en-GB"/>
              <a:t>Quatrième niveau</a:t>
            </a:r>
          </a:p>
          <a:p>
            <a:pPr lvl="4"/>
            <a:r>
              <a:rPr lang="en-GB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2886" y="64000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1685" y="6400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176D8CF-CB63-3F46-849E-14D1C99437C2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57" y="6518573"/>
            <a:ext cx="108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4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</p:sldLayoutIdLst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hf hdr="0" ftr="0" dt="0"/>
  <p:txStyles>
    <p:titleStyle>
      <a:lvl1pPr marL="271463" indent="0" algn="l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9388" indent="-179388" algn="l" defTabSz="457200" rtl="0" eaLnBrk="1" latinLnBrk="0" hangingPunct="1">
        <a:spcBef>
          <a:spcPct val="20000"/>
        </a:spcBef>
        <a:buClr>
          <a:schemeClr val="tx2"/>
        </a:buClr>
        <a:buSzPct val="60000"/>
        <a:buFont typeface="Courier New" panose="02070309020205020404" pitchFamily="49" charset="0"/>
        <a:buChar char="o"/>
        <a:defRPr lang="fr-FR" sz="18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0850" indent="-185738" algn="l" defTabSz="457200" rtl="0" eaLnBrk="1" latinLnBrk="0" hangingPunct="1">
        <a:spcBef>
          <a:spcPct val="20000"/>
        </a:spcBef>
        <a:buClr>
          <a:srgbClr val="F20000"/>
        </a:buClr>
        <a:buSzPct val="60000"/>
        <a:buFont typeface="Courier New" panose="02070309020205020404" pitchFamily="49" charset="0"/>
        <a:buChar char="o"/>
        <a:defRPr lang="fr-FR" sz="1600" b="0" i="1" kern="1200" dirty="0" smtClean="0">
          <a:solidFill>
            <a:srgbClr val="E2001A"/>
          </a:solidFill>
          <a:latin typeface="Arial" panose="020B0604020202020204" pitchFamily="34" charset="0"/>
          <a:ea typeface="+mn-ea"/>
          <a:cs typeface="+mn-cs"/>
        </a:defRPr>
      </a:lvl2pPr>
      <a:lvl3pPr marL="982663" indent="-180975" algn="l" defTabSz="457200" rtl="0" eaLnBrk="1" latinLnBrk="0" hangingPunct="1">
        <a:spcBef>
          <a:spcPct val="20000"/>
        </a:spcBef>
        <a:buClr>
          <a:srgbClr val="F20000"/>
        </a:buClr>
        <a:buSzPct val="50000"/>
        <a:buFont typeface="Courier New" panose="02070309020205020404" pitchFamily="49" charset="0"/>
        <a:buChar char="o"/>
        <a:defRPr lang="fr-FR" sz="11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lang="fr-FR" sz="12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lang="fr-FR" sz="1200" b="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1.xml"/><Relationship Id="rId6" Type="http://schemas.microsoft.com/office/2007/relationships/hdphoto" Target="../media/hdphoto4.wdp"/><Relationship Id="rId5" Type="http://schemas.openxmlformats.org/officeDocument/2006/relationships/image" Target="../media/image23.jpe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5" Type="http://schemas.microsoft.com/office/2007/relationships/hdphoto" Target="../media/hdphoto6.wdp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9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jpg"/><Relationship Id="rId2" Type="http://schemas.openxmlformats.org/officeDocument/2006/relationships/hyperlink" Target="http://www.szegedivizmu.hu/" TargetMode="Externa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microsoft.com/office/2007/relationships/hdphoto" Target="../media/hdphoto8.wdp"/><Relationship Id="rId9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9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4.jp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4" r="9279"/>
          <a:stretch/>
        </p:blipFill>
        <p:spPr bwMode="auto">
          <a:xfrm>
            <a:off x="116218" y="133350"/>
            <a:ext cx="8913481" cy="6581775"/>
          </a:xfrm>
          <a:prstGeom prst="round2Diag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72983" y="133349"/>
            <a:ext cx="4777279" cy="642941"/>
          </a:xfrm>
        </p:spPr>
        <p:txBody>
          <a:bodyPr>
            <a:normAutofit/>
          </a:bodyPr>
          <a:lstStyle/>
          <a:p>
            <a:r>
              <a:rPr lang="hu-HU" sz="2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Szegedi Vízmű Zrt.</a:t>
            </a:r>
            <a:endParaRPr lang="fr-FR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7" name="Picture 3" descr="C:\Users\griffet.anne\Desktop\veolia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40"/>
          <a:stretch/>
        </p:blipFill>
        <p:spPr bwMode="auto">
          <a:xfrm>
            <a:off x="3464015" y="133349"/>
            <a:ext cx="2221593" cy="63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346" y="776290"/>
            <a:ext cx="429419" cy="4421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églalap 6"/>
          <p:cNvSpPr/>
          <p:nvPr/>
        </p:nvSpPr>
        <p:spPr>
          <a:xfrm>
            <a:off x="363603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u-HU" dirty="0"/>
          </a:p>
        </p:txBody>
      </p:sp>
      <p:sp>
        <p:nvSpPr>
          <p:cNvPr id="9" name="Titre 5"/>
          <p:cNvSpPr txBox="1">
            <a:spLocks/>
          </p:cNvSpPr>
          <p:nvPr/>
        </p:nvSpPr>
        <p:spPr>
          <a:xfrm>
            <a:off x="116218" y="5729701"/>
            <a:ext cx="8913480" cy="985424"/>
          </a:xfrm>
          <a:custGeom>
            <a:avLst/>
            <a:gdLst>
              <a:gd name="connsiteX0" fmla="*/ 492712 w 8913481"/>
              <a:gd name="connsiteY0" fmla="*/ 0 h 985424"/>
              <a:gd name="connsiteX1" fmla="*/ 8913481 w 8913481"/>
              <a:gd name="connsiteY1" fmla="*/ 0 h 985424"/>
              <a:gd name="connsiteX2" fmla="*/ 8913481 w 8913481"/>
              <a:gd name="connsiteY2" fmla="*/ 0 h 985424"/>
              <a:gd name="connsiteX3" fmla="*/ 8913481 w 8913481"/>
              <a:gd name="connsiteY3" fmla="*/ 492712 h 985424"/>
              <a:gd name="connsiteX4" fmla="*/ 8420769 w 8913481"/>
              <a:gd name="connsiteY4" fmla="*/ 985424 h 985424"/>
              <a:gd name="connsiteX5" fmla="*/ 0 w 8913481"/>
              <a:gd name="connsiteY5" fmla="*/ 985424 h 985424"/>
              <a:gd name="connsiteX6" fmla="*/ 0 w 8913481"/>
              <a:gd name="connsiteY6" fmla="*/ 985424 h 985424"/>
              <a:gd name="connsiteX7" fmla="*/ 0 w 8913481"/>
              <a:gd name="connsiteY7" fmla="*/ 492712 h 985424"/>
              <a:gd name="connsiteX8" fmla="*/ 492712 w 8913481"/>
              <a:gd name="connsiteY8" fmla="*/ 0 h 985424"/>
              <a:gd name="connsiteX0" fmla="*/ 492712 w 8913481"/>
              <a:gd name="connsiteY0" fmla="*/ 243 h 985667"/>
              <a:gd name="connsiteX1" fmla="*/ 8913481 w 8913481"/>
              <a:gd name="connsiteY1" fmla="*/ 243 h 985667"/>
              <a:gd name="connsiteX2" fmla="*/ 8913481 w 8913481"/>
              <a:gd name="connsiteY2" fmla="*/ 243 h 985667"/>
              <a:gd name="connsiteX3" fmla="*/ 8913481 w 8913481"/>
              <a:gd name="connsiteY3" fmla="*/ 492955 h 985667"/>
              <a:gd name="connsiteX4" fmla="*/ 8420769 w 8913481"/>
              <a:gd name="connsiteY4" fmla="*/ 985667 h 985667"/>
              <a:gd name="connsiteX5" fmla="*/ 0 w 8913481"/>
              <a:gd name="connsiteY5" fmla="*/ 985667 h 985667"/>
              <a:gd name="connsiteX6" fmla="*/ 0 w 8913481"/>
              <a:gd name="connsiteY6" fmla="*/ 985667 h 985667"/>
              <a:gd name="connsiteX7" fmla="*/ 0 w 8913481"/>
              <a:gd name="connsiteY7" fmla="*/ 254416 h 985667"/>
              <a:gd name="connsiteX8" fmla="*/ 492712 w 8913481"/>
              <a:gd name="connsiteY8" fmla="*/ 243 h 985667"/>
              <a:gd name="connsiteX0" fmla="*/ 293929 w 8913481"/>
              <a:gd name="connsiteY0" fmla="*/ 13252 h 985424"/>
              <a:gd name="connsiteX1" fmla="*/ 8913481 w 8913481"/>
              <a:gd name="connsiteY1" fmla="*/ 0 h 985424"/>
              <a:gd name="connsiteX2" fmla="*/ 8913481 w 8913481"/>
              <a:gd name="connsiteY2" fmla="*/ 0 h 985424"/>
              <a:gd name="connsiteX3" fmla="*/ 8913481 w 8913481"/>
              <a:gd name="connsiteY3" fmla="*/ 492712 h 985424"/>
              <a:gd name="connsiteX4" fmla="*/ 8420769 w 8913481"/>
              <a:gd name="connsiteY4" fmla="*/ 985424 h 985424"/>
              <a:gd name="connsiteX5" fmla="*/ 0 w 8913481"/>
              <a:gd name="connsiteY5" fmla="*/ 985424 h 985424"/>
              <a:gd name="connsiteX6" fmla="*/ 0 w 8913481"/>
              <a:gd name="connsiteY6" fmla="*/ 985424 h 985424"/>
              <a:gd name="connsiteX7" fmla="*/ 0 w 8913481"/>
              <a:gd name="connsiteY7" fmla="*/ 254173 h 985424"/>
              <a:gd name="connsiteX8" fmla="*/ 293929 w 8913481"/>
              <a:gd name="connsiteY8" fmla="*/ 13252 h 985424"/>
              <a:gd name="connsiteX0" fmla="*/ 307182 w 8926734"/>
              <a:gd name="connsiteY0" fmla="*/ 16974 h 989146"/>
              <a:gd name="connsiteX1" fmla="*/ 8926734 w 8926734"/>
              <a:gd name="connsiteY1" fmla="*/ 3722 h 989146"/>
              <a:gd name="connsiteX2" fmla="*/ 8926734 w 8926734"/>
              <a:gd name="connsiteY2" fmla="*/ 3722 h 989146"/>
              <a:gd name="connsiteX3" fmla="*/ 8926734 w 8926734"/>
              <a:gd name="connsiteY3" fmla="*/ 496434 h 989146"/>
              <a:gd name="connsiteX4" fmla="*/ 8434022 w 8926734"/>
              <a:gd name="connsiteY4" fmla="*/ 989146 h 989146"/>
              <a:gd name="connsiteX5" fmla="*/ 13253 w 8926734"/>
              <a:gd name="connsiteY5" fmla="*/ 989146 h 989146"/>
              <a:gd name="connsiteX6" fmla="*/ 13253 w 8926734"/>
              <a:gd name="connsiteY6" fmla="*/ 989146 h 989146"/>
              <a:gd name="connsiteX7" fmla="*/ 0 w 8926734"/>
              <a:gd name="connsiteY7" fmla="*/ 191635 h 989146"/>
              <a:gd name="connsiteX8" fmla="*/ 307182 w 8926734"/>
              <a:gd name="connsiteY8" fmla="*/ 16974 h 989146"/>
              <a:gd name="connsiteX0" fmla="*/ 293929 w 8913481"/>
              <a:gd name="connsiteY0" fmla="*/ 13252 h 985424"/>
              <a:gd name="connsiteX1" fmla="*/ 8913481 w 8913481"/>
              <a:gd name="connsiteY1" fmla="*/ 0 h 985424"/>
              <a:gd name="connsiteX2" fmla="*/ 8913481 w 8913481"/>
              <a:gd name="connsiteY2" fmla="*/ 0 h 985424"/>
              <a:gd name="connsiteX3" fmla="*/ 8913481 w 8913481"/>
              <a:gd name="connsiteY3" fmla="*/ 492712 h 985424"/>
              <a:gd name="connsiteX4" fmla="*/ 8420769 w 8913481"/>
              <a:gd name="connsiteY4" fmla="*/ 985424 h 985424"/>
              <a:gd name="connsiteX5" fmla="*/ 0 w 8913481"/>
              <a:gd name="connsiteY5" fmla="*/ 985424 h 985424"/>
              <a:gd name="connsiteX6" fmla="*/ 0 w 8913481"/>
              <a:gd name="connsiteY6" fmla="*/ 985424 h 985424"/>
              <a:gd name="connsiteX7" fmla="*/ 26503 w 8913481"/>
              <a:gd name="connsiteY7" fmla="*/ 201165 h 985424"/>
              <a:gd name="connsiteX8" fmla="*/ 293929 w 8913481"/>
              <a:gd name="connsiteY8" fmla="*/ 13252 h 985424"/>
              <a:gd name="connsiteX0" fmla="*/ 307182 w 8926734"/>
              <a:gd name="connsiteY0" fmla="*/ 13252 h 985424"/>
              <a:gd name="connsiteX1" fmla="*/ 8926734 w 8926734"/>
              <a:gd name="connsiteY1" fmla="*/ 0 h 985424"/>
              <a:gd name="connsiteX2" fmla="*/ 8926734 w 8926734"/>
              <a:gd name="connsiteY2" fmla="*/ 0 h 985424"/>
              <a:gd name="connsiteX3" fmla="*/ 8926734 w 8926734"/>
              <a:gd name="connsiteY3" fmla="*/ 492712 h 985424"/>
              <a:gd name="connsiteX4" fmla="*/ 8434022 w 8926734"/>
              <a:gd name="connsiteY4" fmla="*/ 985424 h 985424"/>
              <a:gd name="connsiteX5" fmla="*/ 13253 w 8926734"/>
              <a:gd name="connsiteY5" fmla="*/ 985424 h 985424"/>
              <a:gd name="connsiteX6" fmla="*/ 13253 w 8926734"/>
              <a:gd name="connsiteY6" fmla="*/ 985424 h 985424"/>
              <a:gd name="connsiteX7" fmla="*/ 0 w 8926734"/>
              <a:gd name="connsiteY7" fmla="*/ 201165 h 985424"/>
              <a:gd name="connsiteX8" fmla="*/ 307182 w 8926734"/>
              <a:gd name="connsiteY8" fmla="*/ 13252 h 985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26734" h="985424">
                <a:moveTo>
                  <a:pt x="307182" y="13252"/>
                </a:moveTo>
                <a:lnTo>
                  <a:pt x="8926734" y="0"/>
                </a:lnTo>
                <a:lnTo>
                  <a:pt x="8926734" y="0"/>
                </a:lnTo>
                <a:lnTo>
                  <a:pt x="8926734" y="492712"/>
                </a:lnTo>
                <a:cubicBezTo>
                  <a:pt x="8926734" y="764829"/>
                  <a:pt x="8706139" y="985424"/>
                  <a:pt x="8434022" y="985424"/>
                </a:cubicBezTo>
                <a:lnTo>
                  <a:pt x="13253" y="985424"/>
                </a:lnTo>
                <a:lnTo>
                  <a:pt x="13253" y="985424"/>
                </a:lnTo>
                <a:lnTo>
                  <a:pt x="0" y="201165"/>
                </a:lnTo>
                <a:cubicBezTo>
                  <a:pt x="0" y="-70952"/>
                  <a:pt x="35065" y="13252"/>
                  <a:pt x="307182" y="13252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vert="horz" lIns="91440" tIns="45720" rIns="91440" bIns="45720" rtlCol="0" anchor="ctr">
            <a:normAutofit/>
          </a:bodyPr>
          <a:lstStyle>
            <a:lvl1pPr marL="271463" indent="0">
              <a:spcBef>
                <a:spcPct val="0"/>
              </a:spcBef>
              <a:buNone/>
              <a:defRPr sz="2800" b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hu-HU" dirty="0" err="1" smtClean="0"/>
              <a:t>Internal</a:t>
            </a:r>
            <a:r>
              <a:rPr lang="hu-HU" dirty="0" smtClean="0"/>
              <a:t> </a:t>
            </a:r>
            <a:r>
              <a:rPr lang="hu-HU" dirty="0" err="1" smtClean="0"/>
              <a:t>governance</a:t>
            </a:r>
            <a:r>
              <a:rPr lang="hu-HU" dirty="0" smtClean="0"/>
              <a:t>: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importance</a:t>
            </a:r>
            <a:r>
              <a:rPr lang="hu-HU" dirty="0" smtClean="0"/>
              <a:t> of </a:t>
            </a:r>
            <a:r>
              <a:rPr lang="hu-HU" dirty="0" err="1" smtClean="0"/>
              <a:t>sound</a:t>
            </a:r>
            <a:r>
              <a:rPr lang="hu-HU" dirty="0" smtClean="0"/>
              <a:t> HR </a:t>
            </a:r>
            <a:r>
              <a:rPr lang="hu-HU" dirty="0" err="1" smtClean="0"/>
              <a:t>practices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04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97206" y="144000"/>
            <a:ext cx="8748000" cy="972172"/>
          </a:xfr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Mixed </a:t>
            </a:r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capital</a:t>
            </a:r>
            <a:r>
              <a:rPr lang="hu-H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model</a:t>
            </a:r>
            <a:r>
              <a:rPr lang="hu-H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advantages</a:t>
            </a:r>
            <a:endParaRPr lang="fr-FR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" y="5682922"/>
            <a:ext cx="793649" cy="86805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000000"/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307198" y="1733384"/>
            <a:ext cx="8638007" cy="300082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Ensures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independence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company’s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professional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exclusively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professional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aspects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Politics-free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Veolia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provides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strict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Municipality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negotiates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throw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professional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staff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elected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commities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mainly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reconstruction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Exercising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ownership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rights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via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General Assembly                        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53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97206" y="144000"/>
            <a:ext cx="8748000" cy="972172"/>
          </a:xfr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Main </a:t>
            </a:r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activities</a:t>
            </a:r>
            <a:r>
              <a:rPr lang="hu-H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of </a:t>
            </a:r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professional</a:t>
            </a:r>
            <a:r>
              <a:rPr lang="hu-H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investors</a:t>
            </a:r>
            <a:endParaRPr lang="fr-FR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24169" y="1448224"/>
            <a:ext cx="7241212" cy="36933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Strict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professional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tabLst>
                <a:tab pos="3411538" algn="l"/>
              </a:tabLst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SOX/CAP			-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ELC								-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creation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index	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Veolia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Finance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		- performance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of net WCR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assets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Danube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project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debit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electronic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meter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readings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Monitoring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actions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" y="5684400"/>
            <a:ext cx="793649" cy="86805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000000"/>
            </a:outerShdw>
          </a:effec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608" y="4801423"/>
            <a:ext cx="3829878" cy="1976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2375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97206" y="144000"/>
            <a:ext cx="8748000" cy="972172"/>
          </a:xfr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Legal</a:t>
            </a:r>
            <a:r>
              <a:rPr lang="hu-H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environment</a:t>
            </a:r>
            <a:r>
              <a:rPr lang="hu-H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changes</a:t>
            </a:r>
            <a:endParaRPr lang="fr-FR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" y="5682922"/>
            <a:ext cx="793649" cy="86805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000000"/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236961" y="1420631"/>
            <a:ext cx="7303525" cy="230832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hu-H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2012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sectoral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regulations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municipality’s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obligatory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Price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authority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municipality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political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out of 33 service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provider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nearly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400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of service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Tariffs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wide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(EUR 0.3/m3 –EUR 3.0/m3)</a:t>
            </a:r>
            <a:endParaRPr lang="hu-HU" sz="16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866972" y="4337372"/>
            <a:ext cx="7025229" cy="230832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hu-H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2012</a:t>
            </a:r>
            <a:endParaRPr lang="hu-H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obligatory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municipality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remains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and is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supplemented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State’s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obligations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Price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authority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right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withdrawn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delegated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minister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Stricter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legal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Harder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financial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State’s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role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86" y="3253191"/>
            <a:ext cx="1523874" cy="1011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453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97206" y="144000"/>
            <a:ext cx="8748000" cy="972172"/>
          </a:xfr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Legal</a:t>
            </a:r>
            <a:r>
              <a:rPr lang="hu-H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environment</a:t>
            </a:r>
            <a:r>
              <a:rPr lang="hu-H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changes</a:t>
            </a:r>
            <a:endParaRPr lang="fr-FR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" y="5682922"/>
            <a:ext cx="793649" cy="86805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000000"/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783640" y="2292772"/>
            <a:ext cx="4703908" cy="286232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Principles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responsibility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responsibility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of service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provider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  „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polluter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pays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principle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regionality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(2000/60/EC)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  „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lowest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principle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  no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cross-financing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05727" y="1693812"/>
            <a:ext cx="6058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sectorial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23:00 h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31-12-2011</a:t>
            </a:r>
            <a:endParaRPr lang="hu-HU" sz="20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220" y="5210247"/>
            <a:ext cx="3132482" cy="1420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453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97206" y="144000"/>
            <a:ext cx="8748000" cy="972172"/>
          </a:xfr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Legal</a:t>
            </a:r>
            <a:r>
              <a:rPr lang="hu-H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environment</a:t>
            </a:r>
            <a:r>
              <a:rPr lang="hu-H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changes</a:t>
            </a:r>
            <a:endParaRPr lang="fr-FR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" y="5682922"/>
            <a:ext cx="793649" cy="86805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000000"/>
            </a:outerShdw>
          </a:effectLst>
        </p:spPr>
      </p:pic>
      <p:sp>
        <p:nvSpPr>
          <p:cNvPr id="3" name="Téglalap 2"/>
          <p:cNvSpPr/>
          <p:nvPr/>
        </p:nvSpPr>
        <p:spPr>
          <a:xfrm>
            <a:off x="1939400" y="1508808"/>
            <a:ext cx="4876800" cy="424731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Main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Service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provider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Defining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minimum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consumers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Appointing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Supervision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Authority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Hungarian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and Public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Utility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Regulatory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Authority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, MEKH)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licenses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issued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MEKH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1541-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instead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municipality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scales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economy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16" y="4286935"/>
            <a:ext cx="2264041" cy="22640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453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97206" y="144000"/>
            <a:ext cx="8748000" cy="972172"/>
          </a:xfr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</a:t>
            </a:r>
            <a:r>
              <a:rPr lang="hu-H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practice</a:t>
            </a:r>
            <a:r>
              <a:rPr lang="hu-H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</a:t>
            </a:r>
            <a:endParaRPr lang="fr-FR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" y="5682922"/>
            <a:ext cx="793649" cy="86805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000000"/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307198" y="1415332"/>
            <a:ext cx="8598251" cy="381642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Principles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defined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continuously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violated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Short-term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political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decisions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instead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professional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aspects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Extra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burdens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   (SZV: EUR 2.4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, 12%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of 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revenue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of main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2015)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rom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01-07-2013, 10%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 of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residential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tariffs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charges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constant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unfair </a:t>
            </a:r>
            <a:r>
              <a:rPr lang="hu-H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pipeline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tax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„Robin Hood”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tax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uthority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supervision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fee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Uncertainty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legal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Uniform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tariffs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agenda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deteriorating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tariffs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covering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Defining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tariffs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EU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financed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delayed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9" t="4577" r="3540" b="3769"/>
          <a:stretch/>
        </p:blipFill>
        <p:spPr>
          <a:xfrm>
            <a:off x="7124357" y="4737180"/>
            <a:ext cx="1820849" cy="18049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0393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97206" y="144000"/>
            <a:ext cx="8748000" cy="972172"/>
          </a:xfr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Usage</a:t>
            </a:r>
            <a:r>
              <a:rPr lang="hu-H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of </a:t>
            </a:r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renewable</a:t>
            </a:r>
            <a:r>
              <a:rPr lang="hu-H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energy</a:t>
            </a:r>
            <a:endParaRPr lang="fr-FR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828675" y="5715000"/>
            <a:ext cx="758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                           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79496" y="1611997"/>
            <a:ext cx="8639206" cy="92333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Utilization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biogas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electricity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heat-energy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Usage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pump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drinking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utilization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Renewable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2015. 5551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MWh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, 40,6%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usage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-3"/>
          <a:stretch/>
        </p:blipFill>
        <p:spPr bwMode="auto">
          <a:xfrm>
            <a:off x="2088754" y="3008091"/>
            <a:ext cx="4966493" cy="3076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" y="5684400"/>
            <a:ext cx="793649" cy="86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1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97206" y="144000"/>
            <a:ext cx="8748000" cy="972172"/>
          </a:xfr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Innovative</a:t>
            </a:r>
            <a:r>
              <a:rPr lang="hu-H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customer</a:t>
            </a:r>
            <a:r>
              <a:rPr lang="hu-H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service </a:t>
            </a:r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solutions</a:t>
            </a:r>
            <a:endParaRPr lang="fr-FR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074685" y="1361532"/>
            <a:ext cx="3675999" cy="36933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err="1" smtClean="0"/>
              <a:t>E-customer</a:t>
            </a:r>
            <a:r>
              <a:rPr lang="hu-HU" dirty="0" smtClean="0"/>
              <a:t> service (</a:t>
            </a:r>
            <a:r>
              <a:rPr lang="hu-HU" dirty="0" err="1" smtClean="0">
                <a:solidFill>
                  <a:srgbClr val="0070C0"/>
                </a:solidFill>
                <a:hlinkClick r:id="rId2"/>
              </a:rPr>
              <a:t>www.szegedivizmu.hu</a:t>
            </a: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err="1" smtClean="0"/>
              <a:t>Meter</a:t>
            </a:r>
            <a:r>
              <a:rPr lang="hu-HU" dirty="0" smtClean="0"/>
              <a:t> </a:t>
            </a:r>
            <a:r>
              <a:rPr lang="hu-HU" dirty="0" err="1" smtClean="0"/>
              <a:t>readind</a:t>
            </a:r>
            <a:r>
              <a:rPr lang="hu-HU" dirty="0" smtClean="0"/>
              <a:t> </a:t>
            </a:r>
            <a:r>
              <a:rPr lang="hu-HU" dirty="0" err="1" smtClean="0"/>
              <a:t>data</a:t>
            </a:r>
            <a:r>
              <a:rPr lang="hu-HU" dirty="0" smtClean="0"/>
              <a:t> </a:t>
            </a:r>
            <a:r>
              <a:rPr lang="hu-HU" dirty="0" err="1" smtClean="0"/>
              <a:t>registration</a:t>
            </a:r>
            <a:endParaRPr lang="hu-HU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By</a:t>
            </a:r>
            <a:r>
              <a:rPr lang="hu-HU" dirty="0" smtClean="0"/>
              <a:t> mobile, </a:t>
            </a:r>
            <a:r>
              <a:rPr lang="hu-HU" dirty="0" err="1" smtClean="0"/>
              <a:t>sms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wap</a:t>
            </a:r>
            <a:r>
              <a:rPr lang="hu-HU" dirty="0" smtClean="0"/>
              <a:t> (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registered</a:t>
            </a:r>
            <a:r>
              <a:rPr lang="hu-HU" dirty="0" smtClean="0"/>
              <a:t> </a:t>
            </a:r>
            <a:r>
              <a:rPr lang="hu-HU" dirty="0" err="1" smtClean="0"/>
              <a:t>clients</a:t>
            </a:r>
            <a:r>
              <a:rPr lang="hu-HU" dirty="0" smtClean="0"/>
              <a:t>);</a:t>
            </a:r>
            <a:endParaRPr lang="hu-HU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Android</a:t>
            </a:r>
            <a:r>
              <a:rPr lang="hu-HU" dirty="0" smtClean="0"/>
              <a:t> mobile (</a:t>
            </a:r>
            <a:r>
              <a:rPr lang="hu-HU" dirty="0" err="1" smtClean="0"/>
              <a:t>without</a:t>
            </a:r>
            <a:r>
              <a:rPr lang="hu-HU" dirty="0" smtClean="0"/>
              <a:t> </a:t>
            </a:r>
            <a:r>
              <a:rPr lang="hu-HU" dirty="0" err="1" smtClean="0"/>
              <a:t>registration</a:t>
            </a:r>
            <a:r>
              <a:rPr lang="hu-HU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website</a:t>
            </a:r>
            <a:endParaRPr lang="hu-HU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phone</a:t>
            </a:r>
            <a:endParaRPr lang="hu-H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err="1" smtClean="0"/>
              <a:t>E-invoice</a:t>
            </a:r>
            <a:endParaRPr lang="hu-H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/>
              <a:t>QR </a:t>
            </a:r>
            <a:r>
              <a:rPr lang="hu-HU" dirty="0" err="1" smtClean="0"/>
              <a:t>code</a:t>
            </a:r>
            <a:r>
              <a:rPr lang="hu-HU" dirty="0" smtClean="0"/>
              <a:t> </a:t>
            </a:r>
            <a:r>
              <a:rPr lang="hu-HU" dirty="0" err="1" smtClean="0"/>
              <a:t>payment</a:t>
            </a:r>
            <a:endParaRPr lang="hu-H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smtClean="0"/>
              <a:t>Credit </a:t>
            </a:r>
            <a:r>
              <a:rPr lang="hu-HU" dirty="0" err="1" smtClean="0"/>
              <a:t>card</a:t>
            </a:r>
            <a:r>
              <a:rPr lang="hu-HU" dirty="0" smtClean="0"/>
              <a:t> </a:t>
            </a:r>
            <a:r>
              <a:rPr lang="hu-HU" dirty="0" err="1" smtClean="0"/>
              <a:t>payment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wesbsite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06-2016)</a:t>
            </a:r>
            <a:endParaRPr lang="hu-HU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892" y="3764787"/>
            <a:ext cx="1868557" cy="1285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58" y="1309217"/>
            <a:ext cx="2498539" cy="3903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2"/>
          <a:stretch/>
        </p:blipFill>
        <p:spPr bwMode="auto">
          <a:xfrm>
            <a:off x="204788" y="5345085"/>
            <a:ext cx="2949410" cy="1285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r="4283"/>
          <a:stretch/>
        </p:blipFill>
        <p:spPr>
          <a:xfrm>
            <a:off x="6881771" y="1422443"/>
            <a:ext cx="2023679" cy="1320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4" t="24158" r="9689" b="26716"/>
          <a:stretch/>
        </p:blipFill>
        <p:spPr bwMode="auto">
          <a:xfrm>
            <a:off x="7458131" y="3366295"/>
            <a:ext cx="1419367" cy="32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87" y="5278414"/>
            <a:ext cx="5327363" cy="1363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06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98000" y="144000"/>
            <a:ext cx="8748000" cy="972172"/>
          </a:xfr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hu-HU" altLang="hu-HU" dirty="0"/>
              <a:t/>
            </a:r>
            <a:br>
              <a:rPr lang="hu-HU" altLang="hu-HU" dirty="0"/>
            </a:br>
            <a:r>
              <a:rPr lang="en-GB" altLang="hu-H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Smart </a:t>
            </a:r>
            <a:r>
              <a:rPr lang="en-GB" altLang="hu-HU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Metering Solutions</a:t>
            </a:r>
            <a:br>
              <a:rPr lang="en-GB" altLang="hu-HU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</a:br>
            <a:r>
              <a:rPr lang="en-GB" altLang="hu-HU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Intelligent consumption measurement system</a:t>
            </a:r>
            <a:br>
              <a:rPr lang="en-GB" altLang="hu-HU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</a:br>
            <a:r>
              <a:rPr lang="hu-HU" dirty="0" smtClean="0"/>
              <a:t>  </a:t>
            </a:r>
            <a:endParaRPr lang="fr-FR" dirty="0"/>
          </a:p>
        </p:txBody>
      </p:sp>
      <p:grpSp>
        <p:nvGrpSpPr>
          <p:cNvPr id="2" name="Csoportba foglalás 1"/>
          <p:cNvGrpSpPr/>
          <p:nvPr/>
        </p:nvGrpSpPr>
        <p:grpSpPr>
          <a:xfrm>
            <a:off x="1012188" y="1352544"/>
            <a:ext cx="6955021" cy="3338726"/>
            <a:chOff x="330126" y="1302805"/>
            <a:chExt cx="8274198" cy="4884909"/>
          </a:xfrm>
        </p:grpSpPr>
        <p:pic>
          <p:nvPicPr>
            <p:cNvPr id="9" name="Kép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8966" y="1302805"/>
              <a:ext cx="957935" cy="488490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1" name="Kép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0795" y="1542421"/>
              <a:ext cx="985894" cy="43783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2" name="Kép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1893" y="1987560"/>
              <a:ext cx="2249990" cy="182468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3" name="Kép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545" y="3721596"/>
              <a:ext cx="2261942" cy="219916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126" y="2513653"/>
              <a:ext cx="2383954" cy="235686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5" name="Kép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7893" y="2470390"/>
              <a:ext cx="1176431" cy="257453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10" name="Kép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" y="5636694"/>
            <a:ext cx="793649" cy="868054"/>
          </a:xfrm>
          <a:prstGeom prst="rect">
            <a:avLst/>
          </a:prstGeom>
        </p:spPr>
      </p:pic>
      <p:graphicFrame>
        <p:nvGraphicFramePr>
          <p:cNvPr id="7" name="Tábláza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506359"/>
              </p:ext>
            </p:extLst>
          </p:nvPr>
        </p:nvGraphicFramePr>
        <p:xfrm>
          <a:off x="1431236" y="4889451"/>
          <a:ext cx="6087164" cy="1621701"/>
        </p:xfrm>
        <a:graphic>
          <a:graphicData uri="http://schemas.openxmlformats.org/drawingml/2006/table">
            <a:tbl>
              <a:tblPr>
                <a:effectLst/>
                <a:tableStyleId>{D7AC3CCA-C797-4891-BE02-D94E43425B78}</a:tableStyleId>
              </a:tblPr>
              <a:tblGrid>
                <a:gridCol w="1407455"/>
                <a:gridCol w="1026820"/>
                <a:gridCol w="1829396"/>
                <a:gridCol w="1823493"/>
              </a:tblGrid>
              <a:tr h="4347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 dirty="0" err="1" smtClean="0">
                          <a:effectLst/>
                        </a:rPr>
                        <a:t>Consumption</a:t>
                      </a:r>
                      <a:r>
                        <a:rPr lang="hu-HU" sz="1200" u="none" strike="noStrike" dirty="0" smtClean="0">
                          <a:effectLst/>
                        </a:rPr>
                        <a:t> </a:t>
                      </a:r>
                      <a:r>
                        <a:rPr lang="hu-HU" sz="1200" u="none" strike="noStrike" dirty="0" err="1" smtClean="0">
                          <a:effectLst/>
                        </a:rPr>
                        <a:t>points</a:t>
                      </a:r>
                      <a:endParaRPr lang="hu-HU" sz="12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21" marR="6721" marT="6721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 dirty="0" err="1" smtClean="0">
                          <a:effectLst/>
                        </a:rPr>
                        <a:t>Monthly</a:t>
                      </a:r>
                      <a:r>
                        <a:rPr lang="hu-HU" sz="1200" u="none" strike="noStrike" dirty="0" smtClean="0">
                          <a:effectLst/>
                        </a:rPr>
                        <a:t> </a:t>
                      </a:r>
                      <a:r>
                        <a:rPr lang="hu-HU" sz="1200" u="none" strike="noStrike" dirty="0" err="1" smtClean="0">
                          <a:effectLst/>
                        </a:rPr>
                        <a:t>volume</a:t>
                      </a:r>
                      <a:r>
                        <a:rPr lang="hu-HU" sz="1200" u="none" strike="noStrike" dirty="0" smtClean="0">
                          <a:effectLst/>
                        </a:rPr>
                        <a:t> </a:t>
                      </a:r>
                      <a:r>
                        <a:rPr lang="hu-HU" sz="1200" u="none" strike="noStrike" dirty="0" err="1" smtClean="0">
                          <a:effectLst/>
                        </a:rPr>
                        <a:t>sales</a:t>
                      </a:r>
                      <a:r>
                        <a:rPr lang="hu-HU" sz="1200" u="none" strike="noStrike" dirty="0" smtClean="0">
                          <a:effectLst/>
                        </a:rPr>
                        <a:t> </a:t>
                      </a:r>
                      <a:r>
                        <a:rPr lang="hu-HU" sz="1200" u="none" strike="noStrike" dirty="0">
                          <a:effectLst/>
                        </a:rPr>
                        <a:t/>
                      </a:r>
                      <a:br>
                        <a:rPr lang="hu-HU" sz="1200" u="none" strike="noStrike" dirty="0">
                          <a:effectLst/>
                        </a:rPr>
                      </a:br>
                      <a:r>
                        <a:rPr lang="hu-HU" sz="1200" u="none" strike="noStrike" dirty="0" smtClean="0">
                          <a:effectLst/>
                        </a:rPr>
                        <a:t>/</a:t>
                      </a:r>
                      <a:r>
                        <a:rPr lang="hu-HU" sz="1200" u="none" strike="noStrike" dirty="0" err="1" smtClean="0">
                          <a:effectLst/>
                        </a:rPr>
                        <a:t>month</a:t>
                      </a:r>
                      <a:endParaRPr lang="hu-HU" sz="12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21" marR="6721" marT="6721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1400" dirty="0" smtClean="0"/>
                        <a:t>(%)</a:t>
                      </a:r>
                    </a:p>
                  </a:txBody>
                  <a:tcPr marL="6721" marR="6721" marT="6721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660047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 dirty="0" err="1" smtClean="0">
                          <a:effectLst/>
                        </a:rPr>
                        <a:t>Smart</a:t>
                      </a:r>
                      <a:r>
                        <a:rPr lang="hu-HU" sz="1200" u="none" strike="noStrike" dirty="0" smtClean="0">
                          <a:effectLst/>
                        </a:rPr>
                        <a:t> </a:t>
                      </a:r>
                      <a:r>
                        <a:rPr lang="hu-HU" sz="1200" u="none" strike="noStrike" dirty="0" err="1" smtClean="0">
                          <a:effectLst/>
                        </a:rPr>
                        <a:t>metering</a:t>
                      </a:r>
                      <a:r>
                        <a:rPr lang="hu-HU" sz="1200" u="none" strike="noStrike" dirty="0" smtClean="0">
                          <a:effectLst/>
                        </a:rPr>
                        <a:t> </a:t>
                      </a:r>
                      <a:r>
                        <a:rPr lang="hu-HU" sz="1200" u="none" strike="noStrike" dirty="0" err="1" smtClean="0">
                          <a:effectLst/>
                        </a:rPr>
                        <a:t>volume</a:t>
                      </a:r>
                      <a:r>
                        <a:rPr lang="hu-HU" sz="1200" u="none" strike="noStrike" dirty="0" smtClean="0">
                          <a:effectLst/>
                        </a:rPr>
                        <a:t> / Total </a:t>
                      </a:r>
                      <a:r>
                        <a:rPr lang="hu-HU" sz="1200" u="none" strike="noStrike" dirty="0" err="1" smtClean="0">
                          <a:effectLst/>
                        </a:rPr>
                        <a:t>volume</a:t>
                      </a:r>
                      <a:endParaRPr lang="hu-HU" sz="12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21" marR="6721" marT="6721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u="none" strike="noStrike" dirty="0" err="1" smtClean="0">
                          <a:effectLst/>
                        </a:rPr>
                        <a:t>Smart</a:t>
                      </a:r>
                      <a:r>
                        <a:rPr lang="hu-HU" sz="1200" u="none" strike="noStrike" dirty="0" smtClean="0">
                          <a:effectLst/>
                        </a:rPr>
                        <a:t> </a:t>
                      </a:r>
                      <a:r>
                        <a:rPr lang="hu-HU" sz="1200" u="none" strike="noStrike" dirty="0" err="1" smtClean="0">
                          <a:effectLst/>
                        </a:rPr>
                        <a:t>metering</a:t>
                      </a:r>
                      <a:r>
                        <a:rPr lang="hu-HU" sz="1200" u="none" strike="noStrike" dirty="0" smtClean="0">
                          <a:effectLst/>
                        </a:rPr>
                        <a:t> </a:t>
                      </a:r>
                      <a:r>
                        <a:rPr lang="hu-HU" sz="1200" u="none" strike="noStrike" dirty="0" err="1" smtClean="0">
                          <a:effectLst/>
                        </a:rPr>
                        <a:t>volume</a:t>
                      </a:r>
                      <a:r>
                        <a:rPr lang="hu-HU" sz="1200" u="none" strike="noStrike" dirty="0" smtClean="0">
                          <a:effectLst/>
                        </a:rPr>
                        <a:t> / </a:t>
                      </a:r>
                      <a:r>
                        <a:rPr lang="hu-HU" sz="1200" u="none" strike="noStrike" dirty="0" err="1" smtClean="0">
                          <a:effectLst/>
                        </a:rPr>
                        <a:t>Non-residential</a:t>
                      </a:r>
                      <a:r>
                        <a:rPr lang="hu-HU" sz="1200" u="none" strike="noStrike" dirty="0" smtClean="0">
                          <a:effectLst/>
                        </a:rPr>
                        <a:t> </a:t>
                      </a:r>
                      <a:r>
                        <a:rPr lang="hu-HU" sz="1200" u="none" strike="noStrike" dirty="0" err="1" smtClean="0">
                          <a:effectLst/>
                        </a:rPr>
                        <a:t>volume</a:t>
                      </a:r>
                      <a:endParaRPr lang="hu-HU" sz="1200" u="none" strike="noStrike" dirty="0" smtClean="0">
                        <a:effectLst/>
                      </a:endParaRPr>
                    </a:p>
                    <a:p>
                      <a:pPr algn="ctr" fontAlgn="ctr"/>
                      <a:endParaRPr lang="hu-HU" sz="12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21" marR="6721" marT="6721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26949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 dirty="0">
                          <a:effectLst/>
                        </a:rPr>
                        <a:t>336</a:t>
                      </a:r>
                      <a:endParaRPr lang="hu-HU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21" marR="6721" marT="6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 dirty="0" smtClean="0">
                          <a:effectLst/>
                        </a:rPr>
                        <a:t>180 000 m</a:t>
                      </a:r>
                      <a:r>
                        <a:rPr lang="hu-HU" sz="1200" u="none" strike="noStrike" baseline="30000" dirty="0" smtClean="0">
                          <a:effectLst/>
                        </a:rPr>
                        <a:t>3</a:t>
                      </a:r>
                      <a:endParaRPr lang="hu-HU" sz="1200" b="0" i="0" u="none" strike="noStrike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21" marR="6721" marT="6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 dirty="0">
                          <a:effectLst/>
                        </a:rPr>
                        <a:t>25</a:t>
                      </a:r>
                      <a:endParaRPr lang="hu-HU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21" marR="6721" marT="6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 dirty="0">
                          <a:effectLst/>
                        </a:rPr>
                        <a:t>79</a:t>
                      </a:r>
                      <a:endParaRPr lang="hu-HU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21" marR="6721" marT="6721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10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01600" y="1966994"/>
            <a:ext cx="8748000" cy="3478463"/>
          </a:xfr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altLang="hu-HU" sz="3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Thank</a:t>
            </a:r>
            <a:r>
              <a:rPr lang="hu-HU" altLang="hu-HU" sz="3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hu-HU" altLang="hu-HU" sz="3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you</a:t>
            </a:r>
            <a:r>
              <a:rPr lang="hu-HU" altLang="hu-HU" sz="3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hu-HU" altLang="hu-HU" sz="3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for</a:t>
            </a:r>
            <a:r>
              <a:rPr lang="hu-HU" altLang="hu-HU" sz="3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hu-HU" altLang="hu-HU" sz="3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your</a:t>
            </a:r>
            <a:r>
              <a:rPr lang="hu-HU" altLang="hu-HU" sz="3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hu-HU" altLang="hu-HU" sz="3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attention</a:t>
            </a:r>
            <a:r>
              <a:rPr lang="hu-HU" altLang="hu-HU" sz="36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!</a:t>
            </a:r>
            <a:br>
              <a:rPr lang="hu-HU" altLang="hu-HU" sz="36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hu-HU" altLang="hu-HU" sz="3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/>
            </a:r>
            <a:br>
              <a:rPr lang="hu-HU" altLang="hu-HU" sz="3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hu-HU" altLang="hu-HU" sz="36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                                      </a:t>
            </a:r>
            <a:r>
              <a:rPr lang="hu-HU" altLang="hu-HU" sz="3600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Zoltan</a:t>
            </a:r>
            <a:r>
              <a:rPr lang="hu-HU" altLang="hu-HU" sz="36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hu-HU" altLang="hu-HU" sz="3600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Istokovics</a:t>
            </a:r>
            <a:endParaRPr lang="fr-FR" sz="36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241" y="910911"/>
            <a:ext cx="4312693" cy="55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2" y="634735"/>
            <a:ext cx="793649" cy="86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2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6" r="4563"/>
          <a:stretch/>
        </p:blipFill>
        <p:spPr>
          <a:xfrm>
            <a:off x="0" y="1"/>
            <a:ext cx="9144000" cy="719237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369700" y="188640"/>
            <a:ext cx="40847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hu-H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</a:rPr>
              <a:t>Countries</a:t>
            </a:r>
            <a:r>
              <a:rPr lang="hu-H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</a:rPr>
              <a:t> of </a:t>
            </a:r>
            <a:r>
              <a:rPr lang="hu-H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</a:rPr>
              <a:t>the</a:t>
            </a:r>
            <a:r>
              <a:rPr lang="hu-H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hu-H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</a:rPr>
              <a:t>Danube</a:t>
            </a:r>
            <a:endParaRPr lang="hu-H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645" y="3294548"/>
            <a:ext cx="164306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églalap feliratnak 5"/>
          <p:cNvSpPr/>
          <p:nvPr/>
        </p:nvSpPr>
        <p:spPr>
          <a:xfrm>
            <a:off x="4866198" y="2769237"/>
            <a:ext cx="349856" cy="385878"/>
          </a:xfrm>
          <a:prstGeom prst="wedgeRectCallout">
            <a:avLst>
              <a:gd name="adj1" fmla="val -147710"/>
              <a:gd name="adj2" fmla="val 96329"/>
            </a:avLst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"/>
          <a:stretch/>
        </p:blipFill>
        <p:spPr>
          <a:xfrm>
            <a:off x="4806688" y="2714594"/>
            <a:ext cx="468875" cy="495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587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97206" y="144000"/>
            <a:ext cx="8748000" cy="972172"/>
          </a:xfr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General </a:t>
            </a:r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data</a:t>
            </a:r>
            <a:endParaRPr lang="fr-FR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76952" y="1270614"/>
            <a:ext cx="4891398" cy="535531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  Szeged: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Asset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rental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contract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  Algyő: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concession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Utility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owners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Local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unicipalities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Operated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utility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asset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EUR  145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endParaRPr lang="hu-H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Main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Drinking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(690 km)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Sewage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(618 km), 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Rainwater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ditches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(249 km)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Reconstruction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networks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280" y="4765340"/>
            <a:ext cx="1427518" cy="18602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057" y="1324956"/>
            <a:ext cx="3414713" cy="2530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96" y="5777164"/>
            <a:ext cx="793649" cy="86805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000000"/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5296388" y="4006745"/>
            <a:ext cx="3801041" cy="64633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Inhabitant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supplied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  175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th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, 81,5 th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consumers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5241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97206" y="144000"/>
            <a:ext cx="8748000" cy="972172"/>
          </a:xfr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Shareholders</a:t>
            </a:r>
            <a:endParaRPr lang="fr-FR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919" y="1359024"/>
            <a:ext cx="2039130" cy="2012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88924" y="3593742"/>
            <a:ext cx="4152900" cy="64633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Municipality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of Szeged                                51 %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747516" y="3593493"/>
            <a:ext cx="4152900" cy="64633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</a:lstStyle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Veolia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Víz Zrt.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(management right)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49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493434" y="4583265"/>
            <a:ext cx="6227218" cy="193899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hu-HU" sz="2400" b="1" dirty="0" smtClean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400" b="1" dirty="0" err="1" smtClean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cooperation</a:t>
            </a:r>
            <a:r>
              <a:rPr lang="hu-HU" sz="2400" b="1" dirty="0" smtClean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1994</a:t>
            </a:r>
            <a:r>
              <a:rPr lang="hu-HU" sz="2400" b="1" dirty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2024</a:t>
            </a:r>
          </a:p>
          <a:p>
            <a:pPr algn="ctr"/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Original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contract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15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Enlengthened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twice</a:t>
            </a:r>
            <a:endParaRPr lang="hu-HU" sz="2400" b="1" dirty="0" smtClean="0">
              <a:solidFill>
                <a:srgbClr val="E2001A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" y="5778000"/>
            <a:ext cx="793649" cy="86805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000000"/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516" y="1671556"/>
            <a:ext cx="3916480" cy="1201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96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97206" y="144000"/>
            <a:ext cx="8748000" cy="972172"/>
          </a:xfr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Framework of </a:t>
            </a:r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</a:t>
            </a:r>
            <a:r>
              <a:rPr lang="hu-H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cooperation</a:t>
            </a:r>
            <a:endParaRPr lang="fr-FR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67448" y="1460388"/>
            <a:ext cx="8638008" cy="5078313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Frame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Agreement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shareholders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Stipulates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rights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obligations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parties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rights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remain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professional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investor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5-member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(3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Veolia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, 2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municipality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  1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6-member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Supervisory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(3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Municipality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Veolia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employee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delegates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→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Municipality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over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upervisory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oard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General Meeting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decides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significant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matters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via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unanimous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voting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Balance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Sheet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, P&amp;L account,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delegation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, etc.)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Includes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tariff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formula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Defining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Starting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tariffs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1994.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include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Profit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Inflation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index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Possibility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correction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quantity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(has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implemented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Ensuring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recovery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assets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94" y="5778000"/>
            <a:ext cx="793649" cy="86805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655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97206" y="144000"/>
            <a:ext cx="8748000" cy="972172"/>
          </a:xfr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Framework of </a:t>
            </a:r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</a:t>
            </a:r>
            <a:r>
              <a:rPr lang="hu-H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cooperation</a:t>
            </a:r>
            <a:endParaRPr lang="fr-FR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85586" y="1521346"/>
            <a:ext cx="8542604" cy="175432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Contract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Municipality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Waterworks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wastewater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disposal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rainwater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disposal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rights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obligations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Defining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financial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details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" y="5788940"/>
            <a:ext cx="793649" cy="86805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000000"/>
            </a:outerShdw>
          </a:effectLst>
        </p:spPr>
      </p:pic>
      <p:sp>
        <p:nvSpPr>
          <p:cNvPr id="4" name="Szövegdoboz 3"/>
          <p:cNvSpPr txBox="1"/>
          <p:nvPr/>
        </p:nvSpPr>
        <p:spPr>
          <a:xfrm>
            <a:off x="1510746" y="3750362"/>
            <a:ext cx="7288694" cy="286232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marL="342900" indent="-342900">
              <a:buFont typeface="+mj-lt"/>
              <a:buAutoNum type="arabicPeriod" startAt="2"/>
              <a:defRPr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lvl="1" indent="-342900">
              <a:buFont typeface="Wingdings" panose="05000000000000000000" pitchFamily="2" charset="2"/>
              <a:buChar char="ü"/>
              <a:defRPr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buFont typeface="+mj-lt"/>
              <a:buAutoNum type="arabicPeriod" startAt="3"/>
            </a:pPr>
            <a:r>
              <a:rPr lang="hu-HU" dirty="0" err="1"/>
              <a:t>Rental</a:t>
            </a:r>
            <a:r>
              <a:rPr lang="hu-HU" dirty="0"/>
              <a:t> </a:t>
            </a:r>
            <a:r>
              <a:rPr lang="hu-HU" dirty="0" err="1" smtClean="0"/>
              <a:t>contract</a:t>
            </a:r>
            <a:r>
              <a:rPr lang="hu-HU" dirty="0" smtClean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utility</a:t>
            </a:r>
            <a:r>
              <a:rPr lang="hu-HU" dirty="0"/>
              <a:t> </a:t>
            </a:r>
            <a:r>
              <a:rPr lang="hu-HU" dirty="0" err="1"/>
              <a:t>assets</a:t>
            </a:r>
            <a:endParaRPr lang="hu-HU" dirty="0"/>
          </a:p>
          <a:p>
            <a:pPr lvl="1"/>
            <a:r>
              <a:rPr lang="hu-HU" dirty="0"/>
              <a:t>The </a:t>
            </a:r>
            <a:r>
              <a:rPr lang="hu-HU" dirty="0" err="1"/>
              <a:t>assets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owned</a:t>
            </a:r>
            <a:r>
              <a:rPr lang="hu-HU" dirty="0"/>
              <a:t> </a:t>
            </a:r>
            <a:r>
              <a:rPr lang="hu-HU" dirty="0" err="1"/>
              <a:t>by</a:t>
            </a:r>
            <a:r>
              <a:rPr lang="hu-HU" dirty="0"/>
              <a:t> </a:t>
            </a:r>
            <a:r>
              <a:rPr lang="hu-HU" dirty="0" err="1"/>
              <a:t>Municipality</a:t>
            </a:r>
            <a:r>
              <a:rPr lang="hu-HU" dirty="0"/>
              <a:t> (EUR 145 </a:t>
            </a:r>
            <a:r>
              <a:rPr lang="hu-HU" dirty="0" err="1"/>
              <a:t>millions</a:t>
            </a:r>
            <a:r>
              <a:rPr lang="hu-HU" dirty="0"/>
              <a:t>)</a:t>
            </a:r>
          </a:p>
          <a:p>
            <a:pPr lvl="1"/>
            <a:r>
              <a:rPr lang="hu-HU" dirty="0" err="1"/>
              <a:t>Rental</a:t>
            </a:r>
            <a:r>
              <a:rPr lang="hu-HU" dirty="0"/>
              <a:t> </a:t>
            </a:r>
            <a:r>
              <a:rPr lang="hu-HU" dirty="0" err="1"/>
              <a:t>fee</a:t>
            </a:r>
            <a:r>
              <a:rPr lang="hu-HU" dirty="0"/>
              <a:t> </a:t>
            </a:r>
            <a:r>
              <a:rPr lang="hu-HU" dirty="0" err="1"/>
              <a:t>defined</a:t>
            </a:r>
            <a:r>
              <a:rPr lang="hu-HU" dirty="0"/>
              <a:t> </a:t>
            </a:r>
            <a:r>
              <a:rPr lang="hu-HU" dirty="0" err="1"/>
              <a:t>by</a:t>
            </a:r>
            <a:r>
              <a:rPr lang="hu-HU" dirty="0"/>
              <a:t> formula</a:t>
            </a:r>
          </a:p>
          <a:p>
            <a:pPr lvl="1"/>
            <a:r>
              <a:rPr lang="hu-HU" dirty="0" err="1"/>
              <a:t>Rental</a:t>
            </a:r>
            <a:r>
              <a:rPr lang="hu-HU" dirty="0"/>
              <a:t> </a:t>
            </a:r>
            <a:r>
              <a:rPr lang="hu-HU" dirty="0" err="1"/>
              <a:t>fee</a:t>
            </a:r>
            <a:r>
              <a:rPr lang="hu-HU" dirty="0"/>
              <a:t> </a:t>
            </a:r>
            <a:r>
              <a:rPr lang="hu-HU" dirty="0" err="1"/>
              <a:t>depends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:</a:t>
            </a:r>
          </a:p>
          <a:p>
            <a:pPr lvl="2"/>
            <a:r>
              <a:rPr lang="hu-HU" dirty="0" err="1"/>
              <a:t>Supplied</a:t>
            </a:r>
            <a:r>
              <a:rPr lang="hu-HU" dirty="0"/>
              <a:t> </a:t>
            </a:r>
            <a:r>
              <a:rPr lang="hu-HU" dirty="0" err="1"/>
              <a:t>volume</a:t>
            </a:r>
            <a:endParaRPr lang="hu-HU" dirty="0"/>
          </a:p>
          <a:p>
            <a:pPr lvl="2"/>
            <a:r>
              <a:rPr lang="hu-HU" dirty="0" err="1"/>
              <a:t>Receivables</a:t>
            </a:r>
            <a:r>
              <a:rPr lang="hu-HU" dirty="0"/>
              <a:t> </a:t>
            </a:r>
            <a:r>
              <a:rPr lang="hu-HU" dirty="0" err="1"/>
              <a:t>collection</a:t>
            </a:r>
            <a:r>
              <a:rPr lang="hu-HU" dirty="0"/>
              <a:t> ratio</a:t>
            </a:r>
          </a:p>
          <a:p>
            <a:pPr lvl="1"/>
            <a:r>
              <a:rPr lang="hu-HU" dirty="0" err="1"/>
              <a:t>Rental</a:t>
            </a:r>
            <a:r>
              <a:rPr lang="hu-HU" dirty="0"/>
              <a:t> </a:t>
            </a:r>
            <a:r>
              <a:rPr lang="hu-HU" dirty="0" err="1"/>
              <a:t>fee</a:t>
            </a:r>
            <a:r>
              <a:rPr lang="hu-HU" dirty="0"/>
              <a:t> is 1/3rd of </a:t>
            </a:r>
            <a:r>
              <a:rPr lang="hu-HU" dirty="0" err="1"/>
              <a:t>turnover</a:t>
            </a:r>
            <a:endParaRPr lang="hu-HU" dirty="0"/>
          </a:p>
          <a:p>
            <a:pPr lvl="1"/>
            <a:r>
              <a:rPr lang="hu-HU" dirty="0" err="1"/>
              <a:t>Rental</a:t>
            </a:r>
            <a:r>
              <a:rPr lang="hu-HU" dirty="0"/>
              <a:t> </a:t>
            </a:r>
            <a:r>
              <a:rPr lang="hu-HU" dirty="0" err="1"/>
              <a:t>fee</a:t>
            </a:r>
            <a:r>
              <a:rPr lang="hu-HU" dirty="0"/>
              <a:t> </a:t>
            </a:r>
            <a:r>
              <a:rPr lang="hu-HU" dirty="0" err="1"/>
              <a:t>only</a:t>
            </a:r>
            <a:r>
              <a:rPr lang="hu-HU" dirty="0"/>
              <a:t> </a:t>
            </a:r>
            <a:r>
              <a:rPr lang="hu-HU" dirty="0" err="1"/>
              <a:t>used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development</a:t>
            </a:r>
            <a:r>
              <a:rPr lang="hu-HU" dirty="0"/>
              <a:t> and </a:t>
            </a:r>
            <a:r>
              <a:rPr lang="hu-HU" dirty="0" err="1"/>
              <a:t>reconstruction</a:t>
            </a:r>
            <a:r>
              <a:rPr lang="hu-HU" dirty="0"/>
              <a:t> of </a:t>
            </a:r>
            <a:r>
              <a:rPr lang="hu-HU" dirty="0" err="1"/>
              <a:t>utility</a:t>
            </a:r>
            <a:r>
              <a:rPr lang="hu-HU" dirty="0"/>
              <a:t> </a:t>
            </a:r>
            <a:r>
              <a:rPr lang="hu-HU" dirty="0" err="1"/>
              <a:t>assets</a:t>
            </a:r>
            <a:r>
              <a:rPr lang="hu-HU" dirty="0"/>
              <a:t> (50%-50%)     </a:t>
            </a:r>
          </a:p>
          <a:p>
            <a:pPr>
              <a:buAutoNum type="arabicPeriod" startAt="3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5453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97206" y="144000"/>
            <a:ext cx="8748000" cy="972172"/>
          </a:xfr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Business </a:t>
            </a:r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figures</a:t>
            </a:r>
            <a:endParaRPr lang="fr-FR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4" y="1357879"/>
            <a:ext cx="8748000" cy="5193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" y="5682922"/>
            <a:ext cx="793649" cy="86805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60393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97206" y="144000"/>
            <a:ext cx="8748000" cy="972172"/>
          </a:xfr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Business </a:t>
            </a:r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figures</a:t>
            </a:r>
            <a:endParaRPr lang="fr-FR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10" y="1311965"/>
            <a:ext cx="8714683" cy="5239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" y="5682922"/>
            <a:ext cx="793649" cy="86805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60393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97206" y="144000"/>
            <a:ext cx="8748000" cy="972172"/>
          </a:xfr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Indicators</a:t>
            </a:r>
            <a:endParaRPr lang="fr-FR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42" y="1333264"/>
            <a:ext cx="8638008" cy="5217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" y="5682922"/>
            <a:ext cx="793649" cy="86805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75453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uverture">
  <a:themeElements>
    <a:clrScheme name="veoliaNew">
      <a:dk1>
        <a:sysClr val="windowText" lastClr="000000"/>
      </a:dk1>
      <a:lt1>
        <a:sysClr val="window" lastClr="FFFFFF"/>
      </a:lt1>
      <a:dk2>
        <a:srgbClr val="00B1C7"/>
      </a:dk2>
      <a:lt2>
        <a:srgbClr val="97BF0D"/>
      </a:lt2>
      <a:accent1>
        <a:srgbClr val="C03E8E"/>
      </a:accent1>
      <a:accent2>
        <a:srgbClr val="804080"/>
      </a:accent2>
      <a:accent3>
        <a:srgbClr val="E95F47"/>
      </a:accent3>
      <a:accent4>
        <a:srgbClr val="F49F25"/>
      </a:accent4>
      <a:accent5>
        <a:srgbClr val="CAC7C4"/>
      </a:accent5>
      <a:accent6>
        <a:srgbClr val="7ABCCE"/>
      </a:accent6>
      <a:hlink>
        <a:srgbClr val="B6D9B7"/>
      </a:hlink>
      <a:folHlink>
        <a:srgbClr val="FDD384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ert pomme">
  <a:themeElements>
    <a:clrScheme name="veoliaNew">
      <a:dk1>
        <a:sysClr val="windowText" lastClr="000000"/>
      </a:dk1>
      <a:lt1>
        <a:sysClr val="window" lastClr="FFFFFF"/>
      </a:lt1>
      <a:dk2>
        <a:srgbClr val="00B1C7"/>
      </a:dk2>
      <a:lt2>
        <a:srgbClr val="97BF0D"/>
      </a:lt2>
      <a:accent1>
        <a:srgbClr val="C03E8E"/>
      </a:accent1>
      <a:accent2>
        <a:srgbClr val="804080"/>
      </a:accent2>
      <a:accent3>
        <a:srgbClr val="E95F47"/>
      </a:accent3>
      <a:accent4>
        <a:srgbClr val="F49F25"/>
      </a:accent4>
      <a:accent5>
        <a:srgbClr val="CAC7C4"/>
      </a:accent5>
      <a:accent6>
        <a:srgbClr val="7ABCCE"/>
      </a:accent6>
      <a:hlink>
        <a:srgbClr val="B6D9B7"/>
      </a:hlink>
      <a:folHlink>
        <a:srgbClr val="FDD384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violet">
  <a:themeElements>
    <a:clrScheme name="veoliaNew">
      <a:dk1>
        <a:sysClr val="windowText" lastClr="000000"/>
      </a:dk1>
      <a:lt1>
        <a:sysClr val="window" lastClr="FFFFFF"/>
      </a:lt1>
      <a:dk2>
        <a:srgbClr val="00B1C7"/>
      </a:dk2>
      <a:lt2>
        <a:srgbClr val="97BF0D"/>
      </a:lt2>
      <a:accent1>
        <a:srgbClr val="C03E8E"/>
      </a:accent1>
      <a:accent2>
        <a:srgbClr val="804080"/>
      </a:accent2>
      <a:accent3>
        <a:srgbClr val="E95F47"/>
      </a:accent3>
      <a:accent4>
        <a:srgbClr val="F49F25"/>
      </a:accent4>
      <a:accent5>
        <a:srgbClr val="CAC7C4"/>
      </a:accent5>
      <a:accent6>
        <a:srgbClr val="7ABCCE"/>
      </a:accent6>
      <a:hlink>
        <a:srgbClr val="B6D9B7"/>
      </a:hlink>
      <a:folHlink>
        <a:srgbClr val="FDD384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rique">
  <a:themeElements>
    <a:clrScheme name="veoliaNew">
      <a:dk1>
        <a:sysClr val="windowText" lastClr="000000"/>
      </a:dk1>
      <a:lt1>
        <a:sysClr val="window" lastClr="FFFFFF"/>
      </a:lt1>
      <a:dk2>
        <a:srgbClr val="00B1C7"/>
      </a:dk2>
      <a:lt2>
        <a:srgbClr val="97BF0D"/>
      </a:lt2>
      <a:accent1>
        <a:srgbClr val="C03E8E"/>
      </a:accent1>
      <a:accent2>
        <a:srgbClr val="804080"/>
      </a:accent2>
      <a:accent3>
        <a:srgbClr val="E95F47"/>
      </a:accent3>
      <a:accent4>
        <a:srgbClr val="F49F25"/>
      </a:accent4>
      <a:accent5>
        <a:srgbClr val="CAC7C4"/>
      </a:accent5>
      <a:accent6>
        <a:srgbClr val="7ABCCE"/>
      </a:accent6>
      <a:hlink>
        <a:srgbClr val="B6D9B7"/>
      </a:hlink>
      <a:folHlink>
        <a:srgbClr val="FDD384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range">
  <a:themeElements>
    <a:clrScheme name="veoliaNew">
      <a:dk1>
        <a:sysClr val="windowText" lastClr="000000"/>
      </a:dk1>
      <a:lt1>
        <a:sysClr val="window" lastClr="FFFFFF"/>
      </a:lt1>
      <a:dk2>
        <a:srgbClr val="00B1C7"/>
      </a:dk2>
      <a:lt2>
        <a:srgbClr val="97BF0D"/>
      </a:lt2>
      <a:accent1>
        <a:srgbClr val="C03E8E"/>
      </a:accent1>
      <a:accent2>
        <a:srgbClr val="804080"/>
      </a:accent2>
      <a:accent3>
        <a:srgbClr val="E95F47"/>
      </a:accent3>
      <a:accent4>
        <a:srgbClr val="F49F25"/>
      </a:accent4>
      <a:accent5>
        <a:srgbClr val="CAC7C4"/>
      </a:accent5>
      <a:accent6>
        <a:srgbClr val="7ABCCE"/>
      </a:accent6>
      <a:hlink>
        <a:srgbClr val="B6D9B7"/>
      </a:hlink>
      <a:folHlink>
        <a:srgbClr val="FDD384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bleu piscine">
  <a:themeElements>
    <a:clrScheme name="veoliaNew">
      <a:dk1>
        <a:sysClr val="windowText" lastClr="000000"/>
      </a:dk1>
      <a:lt1>
        <a:sysClr val="window" lastClr="FFFFFF"/>
      </a:lt1>
      <a:dk2>
        <a:srgbClr val="00B1C7"/>
      </a:dk2>
      <a:lt2>
        <a:srgbClr val="97BF0D"/>
      </a:lt2>
      <a:accent1>
        <a:srgbClr val="C03E8E"/>
      </a:accent1>
      <a:accent2>
        <a:srgbClr val="804080"/>
      </a:accent2>
      <a:accent3>
        <a:srgbClr val="E95F47"/>
      </a:accent3>
      <a:accent4>
        <a:srgbClr val="F49F25"/>
      </a:accent4>
      <a:accent5>
        <a:srgbClr val="CAC7C4"/>
      </a:accent5>
      <a:accent6>
        <a:srgbClr val="7ABCCE"/>
      </a:accent6>
      <a:hlink>
        <a:srgbClr val="B6D9B7"/>
      </a:hlink>
      <a:folHlink>
        <a:srgbClr val="FDD384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bleu piscine">
  <a:themeElements>
    <a:clrScheme name="veoliaNew">
      <a:dk1>
        <a:sysClr val="windowText" lastClr="000000"/>
      </a:dk1>
      <a:lt1>
        <a:sysClr val="window" lastClr="FFFFFF"/>
      </a:lt1>
      <a:dk2>
        <a:srgbClr val="00B1C7"/>
      </a:dk2>
      <a:lt2>
        <a:srgbClr val="97BF0D"/>
      </a:lt2>
      <a:accent1>
        <a:srgbClr val="C03E8E"/>
      </a:accent1>
      <a:accent2>
        <a:srgbClr val="804080"/>
      </a:accent2>
      <a:accent3>
        <a:srgbClr val="E95F47"/>
      </a:accent3>
      <a:accent4>
        <a:srgbClr val="F49F25"/>
      </a:accent4>
      <a:accent5>
        <a:srgbClr val="CAC7C4"/>
      </a:accent5>
      <a:accent6>
        <a:srgbClr val="7ABCCE"/>
      </a:accent6>
      <a:hlink>
        <a:srgbClr val="B6D9B7"/>
      </a:hlink>
      <a:folHlink>
        <a:srgbClr val="FDD384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FR_Group_4-3">
  <a:themeElements>
    <a:clrScheme name="veoliaNew">
      <a:dk1>
        <a:sysClr val="windowText" lastClr="000000"/>
      </a:dk1>
      <a:lt1>
        <a:sysClr val="window" lastClr="FFFFFF"/>
      </a:lt1>
      <a:dk2>
        <a:srgbClr val="00B1C7"/>
      </a:dk2>
      <a:lt2>
        <a:srgbClr val="97BF0D"/>
      </a:lt2>
      <a:accent1>
        <a:srgbClr val="C03E8E"/>
      </a:accent1>
      <a:accent2>
        <a:srgbClr val="804080"/>
      </a:accent2>
      <a:accent3>
        <a:srgbClr val="E95F47"/>
      </a:accent3>
      <a:accent4>
        <a:srgbClr val="F49F25"/>
      </a:accent4>
      <a:accent5>
        <a:srgbClr val="CAC7C4"/>
      </a:accent5>
      <a:accent6>
        <a:srgbClr val="7ABCCE"/>
      </a:accent6>
      <a:hlink>
        <a:srgbClr val="B6D9B7"/>
      </a:hlink>
      <a:folHlink>
        <a:srgbClr val="FDD384"/>
      </a:folHlink>
    </a:clrScheme>
    <a:fontScheme name="Vlastní 1">
      <a:majorFont>
        <a:latin typeface="Roboto Slab"/>
        <a:ea typeface=""/>
        <a:cs typeface=""/>
      </a:majorFont>
      <a:minorFont>
        <a:latin typeface="Segoe UI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eoliaNew">
    <a:dk1>
      <a:sysClr val="windowText" lastClr="000000"/>
    </a:dk1>
    <a:lt1>
      <a:sysClr val="window" lastClr="FFFFFF"/>
    </a:lt1>
    <a:dk2>
      <a:srgbClr val="00B1C7"/>
    </a:dk2>
    <a:lt2>
      <a:srgbClr val="97BF0D"/>
    </a:lt2>
    <a:accent1>
      <a:srgbClr val="C03E8E"/>
    </a:accent1>
    <a:accent2>
      <a:srgbClr val="804080"/>
    </a:accent2>
    <a:accent3>
      <a:srgbClr val="E95F47"/>
    </a:accent3>
    <a:accent4>
      <a:srgbClr val="F49F25"/>
    </a:accent4>
    <a:accent5>
      <a:srgbClr val="CAC7C4"/>
    </a:accent5>
    <a:accent6>
      <a:srgbClr val="7ABCCE"/>
    </a:accent6>
    <a:hlink>
      <a:srgbClr val="B6D9B7"/>
    </a:hlink>
    <a:folHlink>
      <a:srgbClr val="FDD38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4800</TotalTime>
  <Words>839</Words>
  <Application>Microsoft Office PowerPoint</Application>
  <PresentationFormat>Diavetítés a képernyőre (4:3 oldalarány)</PresentationFormat>
  <Paragraphs>160</Paragraphs>
  <Slides>19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8</vt:i4>
      </vt:variant>
      <vt:variant>
        <vt:lpstr>Diacímek</vt:lpstr>
      </vt:variant>
      <vt:variant>
        <vt:i4>19</vt:i4>
      </vt:variant>
    </vt:vector>
  </HeadingPairs>
  <TitlesOfParts>
    <vt:vector size="32" baseType="lpstr">
      <vt:lpstr>Arial</vt:lpstr>
      <vt:lpstr>Calibri</vt:lpstr>
      <vt:lpstr>Courier New</vt:lpstr>
      <vt:lpstr>Times New Roman</vt:lpstr>
      <vt:lpstr>Wingdings</vt:lpstr>
      <vt:lpstr>couverture</vt:lpstr>
      <vt:lpstr>vert pomme</vt:lpstr>
      <vt:lpstr>violet</vt:lpstr>
      <vt:lpstr>brique</vt:lpstr>
      <vt:lpstr>orange</vt:lpstr>
      <vt:lpstr>bleu piscine</vt:lpstr>
      <vt:lpstr>1_bleu piscine</vt:lpstr>
      <vt:lpstr>2_FR_Group_4-3</vt:lpstr>
      <vt:lpstr>Szegedi Vízmű Zrt.</vt:lpstr>
      <vt:lpstr>PowerPoint bemutató</vt:lpstr>
      <vt:lpstr>General data</vt:lpstr>
      <vt:lpstr>Shareholders</vt:lpstr>
      <vt:lpstr>Framework of the cooperation</vt:lpstr>
      <vt:lpstr>Framework of the cooperation</vt:lpstr>
      <vt:lpstr>Business figures</vt:lpstr>
      <vt:lpstr>Business figures</vt:lpstr>
      <vt:lpstr>Indicators</vt:lpstr>
      <vt:lpstr>Mixed capital model advantages</vt:lpstr>
      <vt:lpstr>Main activities of professional investors</vt:lpstr>
      <vt:lpstr>Legal environment changes</vt:lpstr>
      <vt:lpstr>Legal environment changes</vt:lpstr>
      <vt:lpstr>Legal environment changes</vt:lpstr>
      <vt:lpstr>In practice…</vt:lpstr>
      <vt:lpstr>Usage of renewable energy</vt:lpstr>
      <vt:lpstr>Innovative customer service solutions</vt:lpstr>
      <vt:lpstr> Smart Metering Solutions Intelligent consumption measurement system   </vt:lpstr>
      <vt:lpstr>Thank you for your attention!                                         Zoltan Istokovics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GRIFFET ANNE</dc:creator>
  <cp:lastModifiedBy>Istókovics Zoltán</cp:lastModifiedBy>
  <cp:revision>489</cp:revision>
  <cp:lastPrinted>2016-05-11T10:04:19Z</cp:lastPrinted>
  <dcterms:created xsi:type="dcterms:W3CDTF">2014-03-04T13:03:54Z</dcterms:created>
  <dcterms:modified xsi:type="dcterms:W3CDTF">2016-05-11T10:06:54Z</dcterms:modified>
</cp:coreProperties>
</file>