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3" r:id="rId3"/>
    <p:sldId id="264" r:id="rId4"/>
    <p:sldId id="265" r:id="rId5"/>
    <p:sldId id="266" r:id="rId6"/>
    <p:sldId id="278" r:id="rId7"/>
    <p:sldId id="283" r:id="rId8"/>
    <p:sldId id="286" r:id="rId9"/>
    <p:sldId id="267" r:id="rId10"/>
    <p:sldId id="268" r:id="rId11"/>
    <p:sldId id="270" r:id="rId12"/>
    <p:sldId id="271" r:id="rId13"/>
    <p:sldId id="275" r:id="rId14"/>
    <p:sldId id="276" r:id="rId15"/>
    <p:sldId id="282" r:id="rId16"/>
    <p:sldId id="261" r:id="rId17"/>
    <p:sldId id="279" r:id="rId18"/>
    <p:sldId id="288" r:id="rId19"/>
    <p:sldId id="280" r:id="rId20"/>
    <p:sldId id="281" r:id="rId21"/>
    <p:sldId id="289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97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iola%20Salisi\Desktop\Konferenca%20Vieene\Prezantimi\New%20Microsoft%20Office%20Excel%20Workshe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iana%20Gjenerali\Desktop\tabela%20evisi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iana%20Gjenerali\Desktop\tabela%20evisi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iana%20Gjenerali\Desktop\tabela%20evisi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iana%20Gjenerali\Desktop\tabela%20evisi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iana%20Gjenerali\Desktop\tabela%20evisi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iana%20Gjenerali\Desktop\tabela%20evisi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iola%20Salisi\Desktop\Konferenca%20Vieene\Prezantimi\New%20Microsoft%20Office%20Excel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Sheet1!$B$17:$B$19</c:f>
              <c:strCache>
                <c:ptCount val="3"/>
                <c:pt idx="0">
                  <c:v>households</c:v>
                </c:pt>
                <c:pt idx="1">
                  <c:v>private/ business</c:v>
                </c:pt>
                <c:pt idx="2">
                  <c:v>public institutions</c:v>
                </c:pt>
              </c:strCache>
            </c:strRef>
          </c:cat>
          <c:val>
            <c:numRef>
              <c:f>Sheet1!$C$17:$C$19</c:f>
              <c:numCache>
                <c:formatCode>General</c:formatCode>
                <c:ptCount val="3"/>
                <c:pt idx="0">
                  <c:v>191000</c:v>
                </c:pt>
                <c:pt idx="1">
                  <c:v>29500</c:v>
                </c:pt>
                <c:pt idx="2">
                  <c:v>600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Sheet1!$A$26</c:f>
              <c:strCache>
                <c:ptCount val="1"/>
                <c:pt idx="0">
                  <c:v>Water Coverage (%)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3212E-3"/>
                  <c:y val="-1.68361959653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2592592592593212E-3"/>
                  <c:y val="-1.68361959653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802469135802526E-2"/>
                  <c:y val="-5.61206532178897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2592592592593212E-3"/>
                  <c:y val="-5.61206532178897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296296296296511E-3"/>
                  <c:y val="-5.61206532178897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0864197530864309E-3"/>
                  <c:y val="-5.61206532178897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9.8765432098767269E-3"/>
                  <c:y val="-5.61206532178897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Sheet1!$B$25:$H$25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  <c:pt idx="6">
                  <c:v>WRA</c:v>
                </c:pt>
              </c:strCache>
            </c:strRef>
          </c:cat>
          <c:val>
            <c:numRef>
              <c:f>Sheet1!$B$26:$H$26</c:f>
              <c:numCache>
                <c:formatCode>General</c:formatCode>
                <c:ptCount val="7"/>
                <c:pt idx="0">
                  <c:v>91.82</c:v>
                </c:pt>
                <c:pt idx="1">
                  <c:v>91.740000000000023</c:v>
                </c:pt>
                <c:pt idx="2">
                  <c:v>100</c:v>
                </c:pt>
                <c:pt idx="3">
                  <c:v>100</c:v>
                </c:pt>
                <c:pt idx="4">
                  <c:v>95.48</c:v>
                </c:pt>
                <c:pt idx="5">
                  <c:v>95.48</c:v>
                </c:pt>
                <c:pt idx="6">
                  <c:v>80</c:v>
                </c:pt>
              </c:numCache>
            </c:numRef>
          </c:val>
        </c:ser>
        <c:ser>
          <c:idx val="1"/>
          <c:order val="1"/>
          <c:tx>
            <c:strRef>
              <c:f>Sheet1!$A$27</c:f>
              <c:strCache>
                <c:ptCount val="1"/>
                <c:pt idx="0">
                  <c:v>Sewrage Coverage (%)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197530864197542E-2"/>
                  <c:y val="-1.2206463022344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913580246913592E-2"/>
                  <c:y val="-8.41809798268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679012345679169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135802469135803E-2"/>
                  <c:y val="-1.5012495683239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654320987654318E-2"/>
                  <c:y val="-5.61206532178897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5000000000000046E-2"/>
                  <c:y val="-9.25925925925936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3888767376300215E-2"/>
                  <c:y val="-8.41831893013706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Sheet1!$B$25:$H$25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  <c:pt idx="6">
                  <c:v>WRA</c:v>
                </c:pt>
              </c:strCache>
            </c:strRef>
          </c:cat>
          <c:val>
            <c:numRef>
              <c:f>Sheet1!$B$27:$H$27</c:f>
              <c:numCache>
                <c:formatCode>General</c:formatCode>
                <c:ptCount val="7"/>
                <c:pt idx="0">
                  <c:v>78.790000000000006</c:v>
                </c:pt>
                <c:pt idx="1">
                  <c:v>79.45</c:v>
                </c:pt>
                <c:pt idx="2">
                  <c:v>76.25</c:v>
                </c:pt>
                <c:pt idx="3">
                  <c:v>76.25</c:v>
                </c:pt>
                <c:pt idx="4">
                  <c:v>72.900000000000006</c:v>
                </c:pt>
                <c:pt idx="5">
                  <c:v>83.33</c:v>
                </c:pt>
                <c:pt idx="6">
                  <c:v>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700898760"/>
        <c:axId val="700899152"/>
        <c:axId val="0"/>
      </c:bar3DChart>
      <c:catAx>
        <c:axId val="700898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00899152"/>
        <c:crosses val="autoZero"/>
        <c:auto val="1"/>
        <c:lblAlgn val="ctr"/>
        <c:lblOffset val="100"/>
        <c:noMultiLvlLbl val="0"/>
      </c:catAx>
      <c:valAx>
        <c:axId val="700899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0089876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Staff for 1000/ connections 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8.3333333333333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3333333333333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11111111111111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3333333333333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3333333333333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Sheet1!$B$2:$H$2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  <c:pt idx="6">
                  <c:v>WRA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3.9</c:v>
                </c:pt>
                <c:pt idx="1">
                  <c:v>3.72</c:v>
                </c:pt>
                <c:pt idx="2">
                  <c:v>3.57</c:v>
                </c:pt>
                <c:pt idx="3">
                  <c:v>3.57</c:v>
                </c:pt>
                <c:pt idx="4">
                  <c:v>3.67</c:v>
                </c:pt>
                <c:pt idx="5">
                  <c:v>3.77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Period of water supply hours/day 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8.3333333333332708E-3"/>
                  <c:y val="-9.2592592592593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Sheet1!$B$2:$H$2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  <c:pt idx="6">
                  <c:v>WRA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10</c:v>
                </c:pt>
                <c:pt idx="1">
                  <c:v>10.1</c:v>
                </c:pt>
                <c:pt idx="2">
                  <c:v>10.1</c:v>
                </c:pt>
                <c:pt idx="3">
                  <c:v>10.239999999999998</c:v>
                </c:pt>
                <c:pt idx="4">
                  <c:v>10.239999999999998</c:v>
                </c:pt>
                <c:pt idx="5">
                  <c:v>10.93</c:v>
                </c:pt>
                <c:pt idx="6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700899936"/>
        <c:axId val="700900328"/>
        <c:axId val="0"/>
      </c:bar3DChart>
      <c:catAx>
        <c:axId val="700899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00900328"/>
        <c:crosses val="autoZero"/>
        <c:auto val="1"/>
        <c:lblAlgn val="ctr"/>
        <c:lblOffset val="100"/>
        <c:noMultiLvlLbl val="0"/>
      </c:catAx>
      <c:valAx>
        <c:axId val="700900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008999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Sheet1!$A$182</c:f>
              <c:strCache>
                <c:ptCount val="1"/>
                <c:pt idx="0">
                  <c:v>Proportion of metered connections (%)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148148148148147E-2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2592592592592657E-3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7160493827160542E-3"/>
                  <c:y val="-4.2790672393919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3209876543209855E-3"/>
                  <c:y val="-4.3631598402373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2592592592657E-3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7159278701273452E-3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Sheet1!$B$181:$G$181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</c:strCache>
            </c:strRef>
          </c:cat>
          <c:val>
            <c:numRef>
              <c:f>Sheet1!$B$182:$G$182</c:f>
              <c:numCache>
                <c:formatCode>#,##0.00</c:formatCode>
                <c:ptCount val="6"/>
                <c:pt idx="0">
                  <c:v>62.2</c:v>
                </c:pt>
                <c:pt idx="1">
                  <c:v>65.55</c:v>
                </c:pt>
                <c:pt idx="2">
                  <c:v>70.209999999999994</c:v>
                </c:pt>
                <c:pt idx="3" formatCode="0.00">
                  <c:v>70.209999999999994</c:v>
                </c:pt>
                <c:pt idx="4">
                  <c:v>77.64</c:v>
                </c:pt>
                <c:pt idx="5">
                  <c:v>79.11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700901112"/>
        <c:axId val="700901504"/>
        <c:axId val="0"/>
      </c:bar3DChart>
      <c:catAx>
        <c:axId val="700901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00901504"/>
        <c:crosses val="autoZero"/>
        <c:auto val="1"/>
        <c:lblAlgn val="ctr"/>
        <c:lblOffset val="100"/>
        <c:noMultiLvlLbl val="0"/>
      </c:catAx>
      <c:valAx>
        <c:axId val="700901504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crossAx val="7009011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Sheet1!$A$47</c:f>
              <c:strCache>
                <c:ptCount val="1"/>
                <c:pt idx="0">
                  <c:v>Water Sale (lcd)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2971067570042095E-3"/>
                  <c:y val="-1.02050780272525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7765061344076221E-2"/>
                  <c:y val="-1.7969211715554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38888888888889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Sheet1!$B$46:$F$46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Sheet1!$B$47:$F$47</c:f>
              <c:numCache>
                <c:formatCode>#,##0.00</c:formatCode>
                <c:ptCount val="5"/>
                <c:pt idx="0">
                  <c:v>145.87</c:v>
                </c:pt>
                <c:pt idx="1">
                  <c:v>136.46</c:v>
                </c:pt>
                <c:pt idx="2">
                  <c:v>108.85</c:v>
                </c:pt>
                <c:pt idx="3" formatCode="0.00">
                  <c:v>108.85</c:v>
                </c:pt>
                <c:pt idx="4">
                  <c:v>105.29</c:v>
                </c:pt>
              </c:numCache>
            </c:numRef>
          </c:val>
        </c:ser>
        <c:ser>
          <c:idx val="1"/>
          <c:order val="1"/>
          <c:tx>
            <c:strRef>
              <c:f>Sheet1!$A$48</c:f>
              <c:strCache>
                <c:ptCount val="1"/>
                <c:pt idx="0">
                  <c:v>Water Production (lcd)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689922480620154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7519379844961525E-3"/>
                  <c:y val="-1.4124290643647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Sheet1!$B$46:$F$46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Sheet1!$B$48:$F$48</c:f>
              <c:numCache>
                <c:formatCode>#,##0.00</c:formatCode>
                <c:ptCount val="5"/>
                <c:pt idx="0">
                  <c:v>342.78</c:v>
                </c:pt>
                <c:pt idx="1">
                  <c:v>312.12</c:v>
                </c:pt>
                <c:pt idx="2">
                  <c:v>342.64000000000038</c:v>
                </c:pt>
                <c:pt idx="3" formatCode="0.00">
                  <c:v>342.64000000000038</c:v>
                </c:pt>
                <c:pt idx="4">
                  <c:v>332.94</c:v>
                </c:pt>
              </c:numCache>
            </c:numRef>
          </c:val>
        </c:ser>
        <c:ser>
          <c:idx val="2"/>
          <c:order val="2"/>
          <c:tx>
            <c:strRef>
              <c:f>Sheet1!$A$49</c:f>
              <c:strCache>
                <c:ptCount val="1"/>
                <c:pt idx="0">
                  <c:v>Non-Revenue Water (%)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346304095709018E-2"/>
                  <c:y val="-5.64971625745890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22222222222222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2222222222224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05555555555556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Sheet1!$B$46:$F$46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Sheet1!$B$49:$F$49</c:f>
              <c:numCache>
                <c:formatCode>General</c:formatCode>
                <c:ptCount val="5"/>
                <c:pt idx="0">
                  <c:v>57.449999999999996</c:v>
                </c:pt>
                <c:pt idx="1">
                  <c:v>56.28</c:v>
                </c:pt>
                <c:pt idx="2">
                  <c:v>68.239999999999995</c:v>
                </c:pt>
                <c:pt idx="3">
                  <c:v>68.239999999999995</c:v>
                </c:pt>
                <c:pt idx="4">
                  <c:v>68.38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700902288"/>
        <c:axId val="700902680"/>
        <c:axId val="0"/>
      </c:bar3DChart>
      <c:catAx>
        <c:axId val="70090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00902680"/>
        <c:crosses val="autoZero"/>
        <c:auto val="1"/>
        <c:lblAlgn val="ctr"/>
        <c:lblOffset val="100"/>
        <c:noMultiLvlLbl val="0"/>
      </c:catAx>
      <c:valAx>
        <c:axId val="700902680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crossAx val="70090228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Sheet1!$A$105</c:f>
              <c:strCache>
                <c:ptCount val="1"/>
                <c:pt idx="0">
                  <c:v> TOC Coverage by Revenues (W&amp;S)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78616352201217E-2"/>
                  <c:y val="-8.4745762711864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006289308176103E-2"/>
                  <c:y val="-1.129943502824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0925337632080883E-17"/>
                  <c:y val="-1.3888888888888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1.3888888888888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0272124003367504E-3"/>
                  <c:y val="-1.129943502824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1.129943502824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Sheet1!$B$104:$G$104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</c:strCache>
            </c:strRef>
          </c:cat>
          <c:val>
            <c:numRef>
              <c:f>Sheet1!$B$105:$G$105</c:f>
              <c:numCache>
                <c:formatCode>#,##0.00</c:formatCode>
                <c:ptCount val="6"/>
                <c:pt idx="0">
                  <c:v>95.6</c:v>
                </c:pt>
                <c:pt idx="1">
                  <c:v>110.76</c:v>
                </c:pt>
                <c:pt idx="2">
                  <c:v>103.46000000000002</c:v>
                </c:pt>
                <c:pt idx="3" formatCode="0.00">
                  <c:v>103.46000000000002</c:v>
                </c:pt>
                <c:pt idx="4">
                  <c:v>110.99000000000002</c:v>
                </c:pt>
                <c:pt idx="5">
                  <c:v>117.55</c:v>
                </c:pt>
              </c:numCache>
            </c:numRef>
          </c:val>
        </c:ser>
        <c:ser>
          <c:idx val="1"/>
          <c:order val="1"/>
          <c:tx>
            <c:strRef>
              <c:f>Sheet1!$A$106</c:f>
              <c:strCache>
                <c:ptCount val="1"/>
                <c:pt idx="0">
                  <c:v>TOC Coverage-Collections (W&amp;S)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421383647798779E-2"/>
                  <c:y val="-1.129943502824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932872777695242E-2"/>
                  <c:y val="-3.8449219271320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211657505076016E-2"/>
                  <c:y val="-1.6713821789225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2893081761006588E-3"/>
                  <c:y val="-1.851861737621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006289308176103E-2"/>
                  <c:y val="-1.4124293785310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4989476551280146E-2"/>
                  <c:y val="-1.6478268606254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Sheet1!$B$104:$G$104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</c:strCache>
            </c:strRef>
          </c:cat>
          <c:val>
            <c:numRef>
              <c:f>Sheet1!$B$106:$G$106</c:f>
              <c:numCache>
                <c:formatCode>#,##0.00</c:formatCode>
                <c:ptCount val="6"/>
                <c:pt idx="0">
                  <c:v>91.77</c:v>
                </c:pt>
                <c:pt idx="1">
                  <c:v>96.05</c:v>
                </c:pt>
                <c:pt idx="2">
                  <c:v>113.29</c:v>
                </c:pt>
                <c:pt idx="3" formatCode="0.00">
                  <c:v>113.29</c:v>
                </c:pt>
                <c:pt idx="4">
                  <c:v>123.29</c:v>
                </c:pt>
                <c:pt idx="5">
                  <c:v>119.98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700903464"/>
        <c:axId val="700903856"/>
        <c:axId val="0"/>
      </c:bar3DChart>
      <c:catAx>
        <c:axId val="700903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00903856"/>
        <c:crosses val="autoZero"/>
        <c:auto val="1"/>
        <c:lblAlgn val="ctr"/>
        <c:lblOffset val="100"/>
        <c:noMultiLvlLbl val="0"/>
      </c:catAx>
      <c:valAx>
        <c:axId val="700903856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crossAx val="70090346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Sheet1!$A$126</c:f>
              <c:strCache>
                <c:ptCount val="1"/>
                <c:pt idx="0">
                  <c:v>TOC per m3 produced and bought (W&amp;S) (Lek/m3)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2806697773889366E-3"/>
                  <c:y val="-5.2123713782017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8493243900068206E-3"/>
                  <c:y val="-1.0695182439626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9531447457956835E-3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9698648780013713E-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4099348692524546E-3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7796610169492191E-3"/>
                  <c:y val="-1.0554089709762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Sheet1!$B$125:$G$125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</c:strCache>
            </c:strRef>
          </c:cat>
          <c:val>
            <c:numRef>
              <c:f>Sheet1!$B$126:$G$126</c:f>
              <c:numCache>
                <c:formatCode>#,##0.00</c:formatCode>
                <c:ptCount val="6"/>
                <c:pt idx="0">
                  <c:v>16.77</c:v>
                </c:pt>
                <c:pt idx="1">
                  <c:v>19.959999999999987</c:v>
                </c:pt>
                <c:pt idx="2">
                  <c:v>20.93</c:v>
                </c:pt>
                <c:pt idx="3" formatCode="0.00">
                  <c:v>20.93</c:v>
                </c:pt>
                <c:pt idx="4">
                  <c:v>21.08</c:v>
                </c:pt>
                <c:pt idx="5">
                  <c:v>20.18</c:v>
                </c:pt>
              </c:numCache>
            </c:numRef>
          </c:val>
        </c:ser>
        <c:ser>
          <c:idx val="1"/>
          <c:order val="1"/>
          <c:tx>
            <c:strRef>
              <c:f>Sheet1!$A$127</c:f>
              <c:strCache>
                <c:ptCount val="1"/>
                <c:pt idx="0">
                  <c:v>TOC per m3 sold (W&amp;S) (Lek/m3)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1772625644017001E-3"/>
                  <c:y val="-1.1536550342987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6296296296296493E-3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1668124817737084E-4"/>
                  <c:y val="-3.70109079548375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333288847368725E-3"/>
                  <c:y val="3.33492614214781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9382716049382993E-3"/>
                  <c:y val="-9.4004303614501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7.3865072421502864E-3"/>
                  <c:y val="-1.193624428657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Sheet1!$B$125:$G$125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</c:strCache>
            </c:strRef>
          </c:cat>
          <c:val>
            <c:numRef>
              <c:f>Sheet1!$B$127:$G$127</c:f>
              <c:numCache>
                <c:formatCode>#,##0.00</c:formatCode>
                <c:ptCount val="6"/>
                <c:pt idx="0">
                  <c:v>39.410000000000004</c:v>
                </c:pt>
                <c:pt idx="1">
                  <c:v>45.660000000000011</c:v>
                </c:pt>
                <c:pt idx="2">
                  <c:v>65.88</c:v>
                </c:pt>
                <c:pt idx="3" formatCode="0.00">
                  <c:v>65.88</c:v>
                </c:pt>
                <c:pt idx="4">
                  <c:v>66.649999999999991</c:v>
                </c:pt>
                <c:pt idx="5">
                  <c:v>61.120000000000012</c:v>
                </c:pt>
              </c:numCache>
            </c:numRef>
          </c:val>
        </c:ser>
        <c:ser>
          <c:idx val="2"/>
          <c:order val="2"/>
          <c:tx>
            <c:strRef>
              <c:f>Sheet1!$A$128</c:f>
              <c:strCache>
                <c:ptCount val="1"/>
                <c:pt idx="0">
                  <c:v>Average Price W&amp;S (m3/sold)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755638596119E-2"/>
                  <c:y val="-9.44244766238002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952512880334398E-2"/>
                  <c:y val="-8.41809798268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3333333333333367E-3"/>
                  <c:y val="-9.25925925925935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299435028248671E-2"/>
                  <c:y val="-4.62967195063677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0167687372411991E-3"/>
                  <c:y val="-8.41809798268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0802469135802403E-2"/>
                  <c:y val="-1.1224130643578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Sheet1!$B$125:$G$125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2015/9 month</c:v>
                </c:pt>
              </c:strCache>
            </c:strRef>
          </c:cat>
          <c:val>
            <c:numRef>
              <c:f>Sheet1!$B$128:$G$128</c:f>
              <c:numCache>
                <c:formatCode>#,##0.00</c:formatCode>
                <c:ptCount val="6"/>
                <c:pt idx="0">
                  <c:v>37.68</c:v>
                </c:pt>
                <c:pt idx="1">
                  <c:v>50.57</c:v>
                </c:pt>
                <c:pt idx="2">
                  <c:v>68.16</c:v>
                </c:pt>
                <c:pt idx="3" formatCode="0.00">
                  <c:v>68.16</c:v>
                </c:pt>
                <c:pt idx="4">
                  <c:v>73.98</c:v>
                </c:pt>
                <c:pt idx="5">
                  <c:v>71.849999999999994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700904640"/>
        <c:axId val="700905032"/>
        <c:axId val="0"/>
      </c:bar3DChart>
      <c:catAx>
        <c:axId val="700904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00905032"/>
        <c:crosses val="autoZero"/>
        <c:auto val="1"/>
        <c:lblAlgn val="ctr"/>
        <c:lblOffset val="100"/>
        <c:noMultiLvlLbl val="0"/>
      </c:catAx>
      <c:valAx>
        <c:axId val="700905032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crossAx val="70090464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Sheet1!$B$7</c:f>
              <c:strCache>
                <c:ptCount val="1"/>
                <c:pt idx="0">
                  <c:v>complaints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Sheet1!$A$8:$A$12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Sheet1!$B$8:$B$12</c:f>
              <c:numCache>
                <c:formatCode>General</c:formatCode>
                <c:ptCount val="5"/>
                <c:pt idx="0">
                  <c:v>1304</c:v>
                </c:pt>
                <c:pt idx="1">
                  <c:v>4290</c:v>
                </c:pt>
                <c:pt idx="2">
                  <c:v>2444</c:v>
                </c:pt>
                <c:pt idx="3">
                  <c:v>1650</c:v>
                </c:pt>
                <c:pt idx="4">
                  <c:v>1268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700905816"/>
        <c:axId val="700906208"/>
      </c:barChart>
      <c:catAx>
        <c:axId val="700905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00906208"/>
        <c:crosses val="autoZero"/>
        <c:auto val="1"/>
        <c:lblAlgn val="ctr"/>
        <c:lblOffset val="100"/>
        <c:noMultiLvlLbl val="0"/>
      </c:catAx>
      <c:valAx>
        <c:axId val="7009062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00905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A4DDF-384B-44AA-9B1F-5F182EC8E29E}" type="doc">
      <dgm:prSet loTypeId="urn:microsoft.com/office/officeart/2005/8/layout/radial4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B1369BC-6DB4-4B36-9461-099313D25987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CENTRAL DIRECTORATE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dgm:t>
    </dgm:pt>
    <dgm:pt modelId="{872EBCFC-CF14-427D-A86C-ED0055941A17}" type="parTrans" cxnId="{2DFA1998-57A6-4443-93BA-02E8BEEDFE9D}">
      <dgm:prSet/>
      <dgm:spPr/>
      <dgm:t>
        <a:bodyPr/>
        <a:lstStyle/>
        <a:p>
          <a:endParaRPr lang="en-US"/>
        </a:p>
      </dgm:t>
    </dgm:pt>
    <dgm:pt modelId="{50F280CA-077E-4DEB-A37D-50BD2195D1DB}" type="sibTrans" cxnId="{2DFA1998-57A6-4443-93BA-02E8BEEDFE9D}">
      <dgm:prSet/>
      <dgm:spPr/>
      <dgm:t>
        <a:bodyPr/>
        <a:lstStyle/>
        <a:p>
          <a:endParaRPr lang="en-US"/>
        </a:p>
      </dgm:t>
    </dgm:pt>
    <dgm:pt modelId="{DB716530-1744-41B5-BA6D-DB07407A926D}">
      <dgm:prSet phldrT="[Text]"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Unit 1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1B5E5ABC-5498-4144-91B6-E78AABE2396C}" type="parTrans" cxnId="{51C5391C-44F1-4AE6-9064-CB6239C4A32E}">
      <dgm:prSet/>
      <dgm:spPr/>
      <dgm:t>
        <a:bodyPr/>
        <a:lstStyle/>
        <a:p>
          <a:endParaRPr lang="en-US"/>
        </a:p>
      </dgm:t>
    </dgm:pt>
    <dgm:pt modelId="{D6DAAD3F-F24E-46ED-A14A-56867EFAD325}" type="sibTrans" cxnId="{51C5391C-44F1-4AE6-9064-CB6239C4A32E}">
      <dgm:prSet/>
      <dgm:spPr/>
      <dgm:t>
        <a:bodyPr/>
        <a:lstStyle/>
        <a:p>
          <a:endParaRPr lang="en-US"/>
        </a:p>
      </dgm:t>
    </dgm:pt>
    <dgm:pt modelId="{74BB1388-D1B3-4CDF-8146-0FE53F06843E}">
      <dgm:prSet phldrT="[Text]"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Unit 6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44B83211-C228-4441-BD3D-430B05AF5F43}" type="parTrans" cxnId="{6AE2127C-52C4-4231-829B-7AA72E826D2F}">
      <dgm:prSet/>
      <dgm:spPr/>
      <dgm:t>
        <a:bodyPr/>
        <a:lstStyle/>
        <a:p>
          <a:endParaRPr lang="en-US"/>
        </a:p>
      </dgm:t>
    </dgm:pt>
    <dgm:pt modelId="{019FBBEA-F655-452A-9369-50AFEFABDD3F}" type="sibTrans" cxnId="{6AE2127C-52C4-4231-829B-7AA72E826D2F}">
      <dgm:prSet/>
      <dgm:spPr/>
      <dgm:t>
        <a:bodyPr/>
        <a:lstStyle/>
        <a:p>
          <a:endParaRPr lang="en-US"/>
        </a:p>
      </dgm:t>
    </dgm:pt>
    <dgm:pt modelId="{482C0DAC-AAB0-4CAB-9FA5-0477D6717A1D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Regional Directorate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B6B858D4-3C6B-4CB4-925A-10F52E22F9F9}" type="parTrans" cxnId="{880F78EB-45D6-4D2B-A03A-E23226F5C69B}">
      <dgm:prSet/>
      <dgm:spPr/>
      <dgm:t>
        <a:bodyPr/>
        <a:lstStyle/>
        <a:p>
          <a:endParaRPr lang="en-US"/>
        </a:p>
      </dgm:t>
    </dgm:pt>
    <dgm:pt modelId="{51837764-AF54-4525-A0E8-34901C0F336A}" type="sibTrans" cxnId="{880F78EB-45D6-4D2B-A03A-E23226F5C69B}">
      <dgm:prSet/>
      <dgm:spPr/>
      <dgm:t>
        <a:bodyPr/>
        <a:lstStyle/>
        <a:p>
          <a:endParaRPr lang="en-US"/>
        </a:p>
      </dgm:t>
    </dgm:pt>
    <dgm:pt modelId="{59B33A2D-B190-40EB-846A-4C6925F2B1AA}">
      <dgm:prSet phldrT="[Text]"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Unit 2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4E27C56F-2EF3-4A1C-BFEA-A2A76097C774}" type="parTrans" cxnId="{372DB2A9-401A-4323-8C5B-26270E30D603}">
      <dgm:prSet/>
      <dgm:spPr/>
      <dgm:t>
        <a:bodyPr/>
        <a:lstStyle/>
        <a:p>
          <a:endParaRPr lang="en-US"/>
        </a:p>
      </dgm:t>
    </dgm:pt>
    <dgm:pt modelId="{AF74B71D-AAC8-40F0-98D9-B484F2F1DF36}" type="sibTrans" cxnId="{372DB2A9-401A-4323-8C5B-26270E30D603}">
      <dgm:prSet/>
      <dgm:spPr/>
      <dgm:t>
        <a:bodyPr/>
        <a:lstStyle/>
        <a:p>
          <a:endParaRPr lang="en-US"/>
        </a:p>
      </dgm:t>
    </dgm:pt>
    <dgm:pt modelId="{1F2BCF74-80AA-4FDC-8964-E85DD5C93CA7}">
      <dgm:prSet phldrT="[Text]"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Unit 3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8C92178F-5E24-4315-8C53-0158499A9F89}" type="parTrans" cxnId="{57E3B297-AEC7-4BB8-812E-298D607D65D9}">
      <dgm:prSet/>
      <dgm:spPr/>
      <dgm:t>
        <a:bodyPr/>
        <a:lstStyle/>
        <a:p>
          <a:endParaRPr lang="en-US"/>
        </a:p>
      </dgm:t>
    </dgm:pt>
    <dgm:pt modelId="{9F04AAAB-4F18-4877-A8CE-AB0510316E09}" type="sibTrans" cxnId="{57E3B297-AEC7-4BB8-812E-298D607D65D9}">
      <dgm:prSet/>
      <dgm:spPr/>
      <dgm:t>
        <a:bodyPr/>
        <a:lstStyle/>
        <a:p>
          <a:endParaRPr lang="en-US"/>
        </a:p>
      </dgm:t>
    </dgm:pt>
    <dgm:pt modelId="{8DFCD851-510D-403A-9E3C-037BF46B7D58}">
      <dgm:prSet phldrT="[Text]"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Unit 4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F3501257-F871-419A-8E21-743D79C61B70}" type="parTrans" cxnId="{EDC99AD3-C155-49BB-91FE-8659C892B158}">
      <dgm:prSet/>
      <dgm:spPr/>
      <dgm:t>
        <a:bodyPr/>
        <a:lstStyle/>
        <a:p>
          <a:endParaRPr lang="en-US"/>
        </a:p>
      </dgm:t>
    </dgm:pt>
    <dgm:pt modelId="{0B94CE26-2D95-4699-ACFE-F2A7AFFC8E3B}" type="sibTrans" cxnId="{EDC99AD3-C155-49BB-91FE-8659C892B158}">
      <dgm:prSet/>
      <dgm:spPr/>
      <dgm:t>
        <a:bodyPr/>
        <a:lstStyle/>
        <a:p>
          <a:endParaRPr lang="en-US"/>
        </a:p>
      </dgm:t>
    </dgm:pt>
    <dgm:pt modelId="{9FE3C10D-9475-4255-973F-566A46842F21}">
      <dgm:prSet phldrT="[Text]" custT="1"/>
      <dgm:spPr/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Unit 5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3B3404AD-5522-4DAB-9D7F-883C40AFA566}" type="parTrans" cxnId="{A091EE78-3A73-4F9B-AE21-E68573AE0A32}">
      <dgm:prSet/>
      <dgm:spPr/>
      <dgm:t>
        <a:bodyPr/>
        <a:lstStyle/>
        <a:p>
          <a:endParaRPr lang="en-US"/>
        </a:p>
      </dgm:t>
    </dgm:pt>
    <dgm:pt modelId="{68CB984D-7CA5-4ED6-9FDB-B6F5B6E5CDB6}" type="sibTrans" cxnId="{A091EE78-3A73-4F9B-AE21-E68573AE0A32}">
      <dgm:prSet/>
      <dgm:spPr/>
      <dgm:t>
        <a:bodyPr/>
        <a:lstStyle/>
        <a:p>
          <a:endParaRPr lang="en-US"/>
        </a:p>
      </dgm:t>
    </dgm:pt>
    <dgm:pt modelId="{BC8CD8A1-E92C-4B83-B9EB-A8B12583CE2E}" type="pres">
      <dgm:prSet presAssocID="{DE2A4DDF-384B-44AA-9B1F-5F182EC8E29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60630C-F857-4CF8-85D3-DADB9281D452}" type="pres">
      <dgm:prSet presAssocID="{4B1369BC-6DB4-4B36-9461-099313D25987}" presName="centerShape" presStyleLbl="node0" presStyleIdx="0" presStyleCnt="1" custScaleX="131893"/>
      <dgm:spPr/>
      <dgm:t>
        <a:bodyPr/>
        <a:lstStyle/>
        <a:p>
          <a:endParaRPr lang="en-US"/>
        </a:p>
      </dgm:t>
    </dgm:pt>
    <dgm:pt modelId="{28E7949B-2236-4430-A28A-1D347A10A0FD}" type="pres">
      <dgm:prSet presAssocID="{1B5E5ABC-5498-4144-91B6-E78AABE2396C}" presName="parTrans" presStyleLbl="bgSibTrans2D1" presStyleIdx="0" presStyleCnt="7"/>
      <dgm:spPr/>
      <dgm:t>
        <a:bodyPr/>
        <a:lstStyle/>
        <a:p>
          <a:endParaRPr lang="en-US"/>
        </a:p>
      </dgm:t>
    </dgm:pt>
    <dgm:pt modelId="{82727EF1-A749-4653-AFE4-AF8617A367D6}" type="pres">
      <dgm:prSet presAssocID="{DB716530-1744-41B5-BA6D-DB07407A926D}" presName="node" presStyleLbl="node1" presStyleIdx="0" presStyleCnt="7" custScaleY="919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46EC4-3474-4C1F-8EF0-2824DFB92E19}" type="pres">
      <dgm:prSet presAssocID="{4E27C56F-2EF3-4A1C-BFEA-A2A76097C774}" presName="parTrans" presStyleLbl="bgSibTrans2D1" presStyleIdx="1" presStyleCnt="7"/>
      <dgm:spPr/>
      <dgm:t>
        <a:bodyPr/>
        <a:lstStyle/>
        <a:p>
          <a:endParaRPr lang="en-US"/>
        </a:p>
      </dgm:t>
    </dgm:pt>
    <dgm:pt modelId="{B000495E-1CD9-452B-98F9-550784F941CE}" type="pres">
      <dgm:prSet presAssocID="{59B33A2D-B190-40EB-846A-4C6925F2B1A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CECC3-0A1E-44FA-97F1-A5BF70BAB66C}" type="pres">
      <dgm:prSet presAssocID="{8C92178F-5E24-4315-8C53-0158499A9F89}" presName="parTrans" presStyleLbl="bgSibTrans2D1" presStyleIdx="2" presStyleCnt="7"/>
      <dgm:spPr/>
      <dgm:t>
        <a:bodyPr/>
        <a:lstStyle/>
        <a:p>
          <a:endParaRPr lang="en-US"/>
        </a:p>
      </dgm:t>
    </dgm:pt>
    <dgm:pt modelId="{5155285F-6BF3-4FBE-A7D8-4BC8C8A7668E}" type="pres">
      <dgm:prSet presAssocID="{1F2BCF74-80AA-4FDC-8964-E85DD5C93CA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BD6DA5-BE20-4D21-A689-A6413AA8703D}" type="pres">
      <dgm:prSet presAssocID="{F3501257-F871-419A-8E21-743D79C61B70}" presName="parTrans" presStyleLbl="bgSibTrans2D1" presStyleIdx="3" presStyleCnt="7"/>
      <dgm:spPr/>
      <dgm:t>
        <a:bodyPr/>
        <a:lstStyle/>
        <a:p>
          <a:endParaRPr lang="en-US"/>
        </a:p>
      </dgm:t>
    </dgm:pt>
    <dgm:pt modelId="{6D36DFB1-5073-409E-9C30-2D3F60FB9298}" type="pres">
      <dgm:prSet presAssocID="{8DFCD851-510D-403A-9E3C-037BF46B7D58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22B36E-DAF4-4510-9BC6-09B918463B4C}" type="pres">
      <dgm:prSet presAssocID="{3B3404AD-5522-4DAB-9D7F-883C40AFA566}" presName="parTrans" presStyleLbl="bgSibTrans2D1" presStyleIdx="4" presStyleCnt="7"/>
      <dgm:spPr/>
      <dgm:t>
        <a:bodyPr/>
        <a:lstStyle/>
        <a:p>
          <a:endParaRPr lang="en-US"/>
        </a:p>
      </dgm:t>
    </dgm:pt>
    <dgm:pt modelId="{CC8B1F7F-1938-40EB-BC62-E3049920E7EE}" type="pres">
      <dgm:prSet presAssocID="{9FE3C10D-9475-4255-973F-566A46842F2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E63F9-B9FB-4818-B794-B51AAE84F8DB}" type="pres">
      <dgm:prSet presAssocID="{44B83211-C228-4441-BD3D-430B05AF5F43}" presName="parTrans" presStyleLbl="bgSibTrans2D1" presStyleIdx="5" presStyleCnt="7"/>
      <dgm:spPr/>
      <dgm:t>
        <a:bodyPr/>
        <a:lstStyle/>
        <a:p>
          <a:endParaRPr lang="en-US"/>
        </a:p>
      </dgm:t>
    </dgm:pt>
    <dgm:pt modelId="{20F75A91-8F15-4DC6-924D-646E64B5E559}" type="pres">
      <dgm:prSet presAssocID="{74BB1388-D1B3-4CDF-8146-0FE53F06843E}" presName="node" presStyleLbl="node1" presStyleIdx="5" presStyleCnt="7" custScaleY="878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59065-7B5E-4E9A-AF05-776D3EE9B845}" type="pres">
      <dgm:prSet presAssocID="{B6B858D4-3C6B-4CB4-925A-10F52E22F9F9}" presName="parTrans" presStyleLbl="bgSibTrans2D1" presStyleIdx="6" presStyleCnt="7"/>
      <dgm:spPr/>
      <dgm:t>
        <a:bodyPr/>
        <a:lstStyle/>
        <a:p>
          <a:endParaRPr lang="en-US"/>
        </a:p>
      </dgm:t>
    </dgm:pt>
    <dgm:pt modelId="{9CC52E69-973B-4974-A353-5097F9257191}" type="pres">
      <dgm:prSet presAssocID="{482C0DAC-AAB0-4CAB-9FA5-0477D6717A1D}" presName="node" presStyleLbl="node1" presStyleIdx="6" presStyleCnt="7" custScaleX="129756" custScaleY="919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75DF15-79D5-4257-85D1-603ADE73C186}" type="presOf" srcId="{4B1369BC-6DB4-4B36-9461-099313D25987}" destId="{6460630C-F857-4CF8-85D3-DADB9281D452}" srcOrd="0" destOrd="0" presId="urn:microsoft.com/office/officeart/2005/8/layout/radial4"/>
    <dgm:cxn modelId="{A807291D-1A88-4EC0-A833-269EADBB0D33}" type="presOf" srcId="{59B33A2D-B190-40EB-846A-4C6925F2B1AA}" destId="{B000495E-1CD9-452B-98F9-550784F941CE}" srcOrd="0" destOrd="0" presId="urn:microsoft.com/office/officeart/2005/8/layout/radial4"/>
    <dgm:cxn modelId="{57E3B297-AEC7-4BB8-812E-298D607D65D9}" srcId="{4B1369BC-6DB4-4B36-9461-099313D25987}" destId="{1F2BCF74-80AA-4FDC-8964-E85DD5C93CA7}" srcOrd="2" destOrd="0" parTransId="{8C92178F-5E24-4315-8C53-0158499A9F89}" sibTransId="{9F04AAAB-4F18-4877-A8CE-AB0510316E09}"/>
    <dgm:cxn modelId="{2910DE1D-3A05-439C-B6CB-AD65EFE44058}" type="presOf" srcId="{74BB1388-D1B3-4CDF-8146-0FE53F06843E}" destId="{20F75A91-8F15-4DC6-924D-646E64B5E559}" srcOrd="0" destOrd="0" presId="urn:microsoft.com/office/officeart/2005/8/layout/radial4"/>
    <dgm:cxn modelId="{2DFA1998-57A6-4443-93BA-02E8BEEDFE9D}" srcId="{DE2A4DDF-384B-44AA-9B1F-5F182EC8E29E}" destId="{4B1369BC-6DB4-4B36-9461-099313D25987}" srcOrd="0" destOrd="0" parTransId="{872EBCFC-CF14-427D-A86C-ED0055941A17}" sibTransId="{50F280CA-077E-4DEB-A37D-50BD2195D1DB}"/>
    <dgm:cxn modelId="{51C5391C-44F1-4AE6-9064-CB6239C4A32E}" srcId="{4B1369BC-6DB4-4B36-9461-099313D25987}" destId="{DB716530-1744-41B5-BA6D-DB07407A926D}" srcOrd="0" destOrd="0" parTransId="{1B5E5ABC-5498-4144-91B6-E78AABE2396C}" sibTransId="{D6DAAD3F-F24E-46ED-A14A-56867EFAD325}"/>
    <dgm:cxn modelId="{1BD918B6-36B9-4B54-A31B-337EFB0BAAFC}" type="presOf" srcId="{8DFCD851-510D-403A-9E3C-037BF46B7D58}" destId="{6D36DFB1-5073-409E-9C30-2D3F60FB9298}" srcOrd="0" destOrd="0" presId="urn:microsoft.com/office/officeart/2005/8/layout/radial4"/>
    <dgm:cxn modelId="{3450CC83-C0CC-400D-A735-A9B413A04EDE}" type="presOf" srcId="{DE2A4DDF-384B-44AA-9B1F-5F182EC8E29E}" destId="{BC8CD8A1-E92C-4B83-B9EB-A8B12583CE2E}" srcOrd="0" destOrd="0" presId="urn:microsoft.com/office/officeart/2005/8/layout/radial4"/>
    <dgm:cxn modelId="{6AE2127C-52C4-4231-829B-7AA72E826D2F}" srcId="{4B1369BC-6DB4-4B36-9461-099313D25987}" destId="{74BB1388-D1B3-4CDF-8146-0FE53F06843E}" srcOrd="5" destOrd="0" parTransId="{44B83211-C228-4441-BD3D-430B05AF5F43}" sibTransId="{019FBBEA-F655-452A-9369-50AFEFABDD3F}"/>
    <dgm:cxn modelId="{D66834D3-E957-4891-9843-3D627FD92749}" type="presOf" srcId="{4E27C56F-2EF3-4A1C-BFEA-A2A76097C774}" destId="{6CB46EC4-3474-4C1F-8EF0-2824DFB92E19}" srcOrd="0" destOrd="0" presId="urn:microsoft.com/office/officeart/2005/8/layout/radial4"/>
    <dgm:cxn modelId="{EDC99AD3-C155-49BB-91FE-8659C892B158}" srcId="{4B1369BC-6DB4-4B36-9461-099313D25987}" destId="{8DFCD851-510D-403A-9E3C-037BF46B7D58}" srcOrd="3" destOrd="0" parTransId="{F3501257-F871-419A-8E21-743D79C61B70}" sibTransId="{0B94CE26-2D95-4699-ACFE-F2A7AFFC8E3B}"/>
    <dgm:cxn modelId="{FCED32C3-8773-48D9-89AB-2563E3302797}" type="presOf" srcId="{B6B858D4-3C6B-4CB4-925A-10F52E22F9F9}" destId="{CB459065-7B5E-4E9A-AF05-776D3EE9B845}" srcOrd="0" destOrd="0" presId="urn:microsoft.com/office/officeart/2005/8/layout/radial4"/>
    <dgm:cxn modelId="{60704B64-9760-4A0F-8876-57D00C004EEC}" type="presOf" srcId="{9FE3C10D-9475-4255-973F-566A46842F21}" destId="{CC8B1F7F-1938-40EB-BC62-E3049920E7EE}" srcOrd="0" destOrd="0" presId="urn:microsoft.com/office/officeart/2005/8/layout/radial4"/>
    <dgm:cxn modelId="{A091EE78-3A73-4F9B-AE21-E68573AE0A32}" srcId="{4B1369BC-6DB4-4B36-9461-099313D25987}" destId="{9FE3C10D-9475-4255-973F-566A46842F21}" srcOrd="4" destOrd="0" parTransId="{3B3404AD-5522-4DAB-9D7F-883C40AFA566}" sibTransId="{68CB984D-7CA5-4ED6-9FDB-B6F5B6E5CDB6}"/>
    <dgm:cxn modelId="{67987278-08B6-43F4-B241-7BDFE8FB42F8}" type="presOf" srcId="{1F2BCF74-80AA-4FDC-8964-E85DD5C93CA7}" destId="{5155285F-6BF3-4FBE-A7D8-4BC8C8A7668E}" srcOrd="0" destOrd="0" presId="urn:microsoft.com/office/officeart/2005/8/layout/radial4"/>
    <dgm:cxn modelId="{14E1B198-2FD7-47D8-91E9-7EEB7C432B1B}" type="presOf" srcId="{8C92178F-5E24-4315-8C53-0158499A9F89}" destId="{A80CECC3-0A1E-44FA-97F1-A5BF70BAB66C}" srcOrd="0" destOrd="0" presId="urn:microsoft.com/office/officeart/2005/8/layout/radial4"/>
    <dgm:cxn modelId="{C444E5E7-CDD9-48D7-9AF1-2339FC80FCBC}" type="presOf" srcId="{F3501257-F871-419A-8E21-743D79C61B70}" destId="{D7BD6DA5-BE20-4D21-A689-A6413AA8703D}" srcOrd="0" destOrd="0" presId="urn:microsoft.com/office/officeart/2005/8/layout/radial4"/>
    <dgm:cxn modelId="{81A134AD-5198-4E31-9651-48A7ED3D9D20}" type="presOf" srcId="{482C0DAC-AAB0-4CAB-9FA5-0477D6717A1D}" destId="{9CC52E69-973B-4974-A353-5097F9257191}" srcOrd="0" destOrd="0" presId="urn:microsoft.com/office/officeart/2005/8/layout/radial4"/>
    <dgm:cxn modelId="{372DB2A9-401A-4323-8C5B-26270E30D603}" srcId="{4B1369BC-6DB4-4B36-9461-099313D25987}" destId="{59B33A2D-B190-40EB-846A-4C6925F2B1AA}" srcOrd="1" destOrd="0" parTransId="{4E27C56F-2EF3-4A1C-BFEA-A2A76097C774}" sibTransId="{AF74B71D-AAC8-40F0-98D9-B484F2F1DF36}"/>
    <dgm:cxn modelId="{3B6E5CD0-65C2-4859-AAF6-21AA62B40283}" type="presOf" srcId="{44B83211-C228-4441-BD3D-430B05AF5F43}" destId="{5A2E63F9-B9FB-4818-B794-B51AAE84F8DB}" srcOrd="0" destOrd="0" presId="urn:microsoft.com/office/officeart/2005/8/layout/radial4"/>
    <dgm:cxn modelId="{675DD536-3F55-4EEE-9E8D-D60B88B58B69}" type="presOf" srcId="{DB716530-1744-41B5-BA6D-DB07407A926D}" destId="{82727EF1-A749-4653-AFE4-AF8617A367D6}" srcOrd="0" destOrd="0" presId="urn:microsoft.com/office/officeart/2005/8/layout/radial4"/>
    <dgm:cxn modelId="{EA5BDC34-24B8-42DC-BD7B-B614374720E0}" type="presOf" srcId="{1B5E5ABC-5498-4144-91B6-E78AABE2396C}" destId="{28E7949B-2236-4430-A28A-1D347A10A0FD}" srcOrd="0" destOrd="0" presId="urn:microsoft.com/office/officeart/2005/8/layout/radial4"/>
    <dgm:cxn modelId="{B1D5F89B-3282-4BF6-BAD3-FFFA6595EC3F}" type="presOf" srcId="{3B3404AD-5522-4DAB-9D7F-883C40AFA566}" destId="{2F22B36E-DAF4-4510-9BC6-09B918463B4C}" srcOrd="0" destOrd="0" presId="urn:microsoft.com/office/officeart/2005/8/layout/radial4"/>
    <dgm:cxn modelId="{880F78EB-45D6-4D2B-A03A-E23226F5C69B}" srcId="{4B1369BC-6DB4-4B36-9461-099313D25987}" destId="{482C0DAC-AAB0-4CAB-9FA5-0477D6717A1D}" srcOrd="6" destOrd="0" parTransId="{B6B858D4-3C6B-4CB4-925A-10F52E22F9F9}" sibTransId="{51837764-AF54-4525-A0E8-34901C0F336A}"/>
    <dgm:cxn modelId="{9EC9B5D0-ED03-4C37-B24F-3C834A2ACC11}" type="presParOf" srcId="{BC8CD8A1-E92C-4B83-B9EB-A8B12583CE2E}" destId="{6460630C-F857-4CF8-85D3-DADB9281D452}" srcOrd="0" destOrd="0" presId="urn:microsoft.com/office/officeart/2005/8/layout/radial4"/>
    <dgm:cxn modelId="{7A0D1A18-73DC-4D9E-89B8-BF828160B892}" type="presParOf" srcId="{BC8CD8A1-E92C-4B83-B9EB-A8B12583CE2E}" destId="{28E7949B-2236-4430-A28A-1D347A10A0FD}" srcOrd="1" destOrd="0" presId="urn:microsoft.com/office/officeart/2005/8/layout/radial4"/>
    <dgm:cxn modelId="{640129D0-8F01-441C-A0A7-B6E2A84051C2}" type="presParOf" srcId="{BC8CD8A1-E92C-4B83-B9EB-A8B12583CE2E}" destId="{82727EF1-A749-4653-AFE4-AF8617A367D6}" srcOrd="2" destOrd="0" presId="urn:microsoft.com/office/officeart/2005/8/layout/radial4"/>
    <dgm:cxn modelId="{C682955B-4409-4D44-829E-885BE98D7435}" type="presParOf" srcId="{BC8CD8A1-E92C-4B83-B9EB-A8B12583CE2E}" destId="{6CB46EC4-3474-4C1F-8EF0-2824DFB92E19}" srcOrd="3" destOrd="0" presId="urn:microsoft.com/office/officeart/2005/8/layout/radial4"/>
    <dgm:cxn modelId="{7A3ACCE7-E677-49D4-A400-5D815A250B0B}" type="presParOf" srcId="{BC8CD8A1-E92C-4B83-B9EB-A8B12583CE2E}" destId="{B000495E-1CD9-452B-98F9-550784F941CE}" srcOrd="4" destOrd="0" presId="urn:microsoft.com/office/officeart/2005/8/layout/radial4"/>
    <dgm:cxn modelId="{E556C498-CE29-4B42-8CE9-AE0FCC47BDF7}" type="presParOf" srcId="{BC8CD8A1-E92C-4B83-B9EB-A8B12583CE2E}" destId="{A80CECC3-0A1E-44FA-97F1-A5BF70BAB66C}" srcOrd="5" destOrd="0" presId="urn:microsoft.com/office/officeart/2005/8/layout/radial4"/>
    <dgm:cxn modelId="{EE3203A9-35EC-405B-91E1-77343C8EA028}" type="presParOf" srcId="{BC8CD8A1-E92C-4B83-B9EB-A8B12583CE2E}" destId="{5155285F-6BF3-4FBE-A7D8-4BC8C8A7668E}" srcOrd="6" destOrd="0" presId="urn:microsoft.com/office/officeart/2005/8/layout/radial4"/>
    <dgm:cxn modelId="{F158AA04-C2A1-460E-8BC1-F7144AD995EF}" type="presParOf" srcId="{BC8CD8A1-E92C-4B83-B9EB-A8B12583CE2E}" destId="{D7BD6DA5-BE20-4D21-A689-A6413AA8703D}" srcOrd="7" destOrd="0" presId="urn:microsoft.com/office/officeart/2005/8/layout/radial4"/>
    <dgm:cxn modelId="{D3CDD8C5-49DD-4FDD-97E6-6F841C7996E5}" type="presParOf" srcId="{BC8CD8A1-E92C-4B83-B9EB-A8B12583CE2E}" destId="{6D36DFB1-5073-409E-9C30-2D3F60FB9298}" srcOrd="8" destOrd="0" presId="urn:microsoft.com/office/officeart/2005/8/layout/radial4"/>
    <dgm:cxn modelId="{7AC738E7-A55F-4234-AB85-A79334B0FA72}" type="presParOf" srcId="{BC8CD8A1-E92C-4B83-B9EB-A8B12583CE2E}" destId="{2F22B36E-DAF4-4510-9BC6-09B918463B4C}" srcOrd="9" destOrd="0" presId="urn:microsoft.com/office/officeart/2005/8/layout/radial4"/>
    <dgm:cxn modelId="{81C5B266-AB3F-46D3-A85E-4A8593A69FCE}" type="presParOf" srcId="{BC8CD8A1-E92C-4B83-B9EB-A8B12583CE2E}" destId="{CC8B1F7F-1938-40EB-BC62-E3049920E7EE}" srcOrd="10" destOrd="0" presId="urn:microsoft.com/office/officeart/2005/8/layout/radial4"/>
    <dgm:cxn modelId="{AA3CCF07-5ADA-4A78-8C25-691DCF1B7816}" type="presParOf" srcId="{BC8CD8A1-E92C-4B83-B9EB-A8B12583CE2E}" destId="{5A2E63F9-B9FB-4818-B794-B51AAE84F8DB}" srcOrd="11" destOrd="0" presId="urn:microsoft.com/office/officeart/2005/8/layout/radial4"/>
    <dgm:cxn modelId="{969E0014-7F60-4DBC-A31A-9B9E1191141A}" type="presParOf" srcId="{BC8CD8A1-E92C-4B83-B9EB-A8B12583CE2E}" destId="{20F75A91-8F15-4DC6-924D-646E64B5E559}" srcOrd="12" destOrd="0" presId="urn:microsoft.com/office/officeart/2005/8/layout/radial4"/>
    <dgm:cxn modelId="{0B2B22C5-D47F-457B-B607-55599A8AF745}" type="presParOf" srcId="{BC8CD8A1-E92C-4B83-B9EB-A8B12583CE2E}" destId="{CB459065-7B5E-4E9A-AF05-776D3EE9B845}" srcOrd="13" destOrd="0" presId="urn:microsoft.com/office/officeart/2005/8/layout/radial4"/>
    <dgm:cxn modelId="{46FF790E-CC82-4DD4-A55B-ED6632D2067C}" type="presParOf" srcId="{BC8CD8A1-E92C-4B83-B9EB-A8B12583CE2E}" destId="{9CC52E69-973B-4974-A353-5097F9257191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1F67DA-4A7E-48A4-9AAA-849069A8E78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22D008-2BFE-4221-96A9-C624E64DB958}">
      <dgm:prSet phldrT="[Text]" custT="1"/>
      <dgm:spPr/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Sales Department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dgm:t>
    </dgm:pt>
    <dgm:pt modelId="{D2798764-984F-4E64-A084-3159810695D0}" type="parTrans" cxnId="{F497B9F6-3A49-48BA-B0C2-CC745FB32FB0}">
      <dgm:prSet/>
      <dgm:spPr/>
      <dgm:t>
        <a:bodyPr/>
        <a:lstStyle/>
        <a:p>
          <a:endParaRPr lang="en-US" sz="2800"/>
        </a:p>
      </dgm:t>
    </dgm:pt>
    <dgm:pt modelId="{D5D77922-A38B-4D0B-A9BD-6FD5801115A8}" type="sibTrans" cxnId="{F497B9F6-3A49-48BA-B0C2-CC745FB32FB0}">
      <dgm:prSet/>
      <dgm:spPr/>
      <dgm:t>
        <a:bodyPr/>
        <a:lstStyle/>
        <a:p>
          <a:endParaRPr lang="en-US" sz="2800"/>
        </a:p>
      </dgm:t>
    </dgm:pt>
    <dgm:pt modelId="{16DA28F5-8F53-4199-BA54-CE1DACA7CB22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Reception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22576013-714C-4F76-913D-C37F573E63A6}" type="parTrans" cxnId="{98053D3E-E334-4360-92EF-E9DFD7207D37}">
      <dgm:prSet/>
      <dgm:spPr/>
      <dgm:t>
        <a:bodyPr/>
        <a:lstStyle/>
        <a:p>
          <a:endParaRPr lang="en-US" sz="2800"/>
        </a:p>
      </dgm:t>
    </dgm:pt>
    <dgm:pt modelId="{9ABB0A9B-EA5A-4F48-BB0A-1E2A578E9475}" type="sibTrans" cxnId="{98053D3E-E334-4360-92EF-E9DFD7207D37}">
      <dgm:prSet/>
      <dgm:spPr/>
      <dgm:t>
        <a:bodyPr/>
        <a:lstStyle/>
        <a:p>
          <a:endParaRPr lang="en-US" sz="2800"/>
        </a:p>
      </dgm:t>
    </dgm:pt>
    <dgm:pt modelId="{496B85BB-CFFE-4943-88EA-29404F8A5783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Information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F5C71D6E-C90A-4A64-8183-41AAFFA4FC21}" type="parTrans" cxnId="{970D3824-5FB5-4487-83DA-216AC417FC97}">
      <dgm:prSet/>
      <dgm:spPr/>
      <dgm:t>
        <a:bodyPr/>
        <a:lstStyle/>
        <a:p>
          <a:endParaRPr lang="en-US" sz="2800"/>
        </a:p>
      </dgm:t>
    </dgm:pt>
    <dgm:pt modelId="{4BB3EAE8-BAFC-4784-A9C5-9258850BB6BE}" type="sibTrans" cxnId="{970D3824-5FB5-4487-83DA-216AC417FC97}">
      <dgm:prSet/>
      <dgm:spPr/>
      <dgm:t>
        <a:bodyPr/>
        <a:lstStyle/>
        <a:p>
          <a:endParaRPr lang="en-US" sz="2800"/>
        </a:p>
      </dgm:t>
    </dgm:pt>
    <dgm:pt modelId="{C84079E4-1E7B-441A-A537-E34EFF9E3B59}" type="asst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Sector of Complaints</a:t>
          </a:r>
        </a:p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and Information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649B9387-4520-4D02-A8BB-B3AB17FABCD7}" type="sibTrans" cxnId="{D045A772-B4C7-42A7-9B26-F9A41F166348}">
      <dgm:prSet/>
      <dgm:spPr/>
      <dgm:t>
        <a:bodyPr/>
        <a:lstStyle/>
        <a:p>
          <a:endParaRPr lang="en-US" sz="2800"/>
        </a:p>
      </dgm:t>
    </dgm:pt>
    <dgm:pt modelId="{E9FDAC02-1EBE-46A3-B841-8AB063CE9A90}" type="parTrans" cxnId="{D045A772-B4C7-42A7-9B26-F9A41F166348}">
      <dgm:prSet/>
      <dgm:spPr/>
      <dgm:t>
        <a:bodyPr/>
        <a:lstStyle/>
        <a:p>
          <a:endParaRPr lang="en-US" sz="2800"/>
        </a:p>
      </dgm:t>
    </dgm:pt>
    <dgm:pt modelId="{F5C3390A-ECD4-4F38-8299-6CBF510D8432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Complaint’s Specialist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C187E897-EDCB-45CC-9526-913684468393}" type="parTrans" cxnId="{CC492D10-6A6F-497A-A707-B747797FF999}">
      <dgm:prSet/>
      <dgm:spPr/>
      <dgm:t>
        <a:bodyPr/>
        <a:lstStyle/>
        <a:p>
          <a:endParaRPr lang="en-US" sz="2800"/>
        </a:p>
      </dgm:t>
    </dgm:pt>
    <dgm:pt modelId="{A4A474D7-25E1-4915-BBC3-B1FCEE2FB620}" type="sibTrans" cxnId="{CC492D10-6A6F-497A-A707-B747797FF999}">
      <dgm:prSet/>
      <dgm:spPr/>
      <dgm:t>
        <a:bodyPr/>
        <a:lstStyle/>
        <a:p>
          <a:endParaRPr lang="en-US" sz="2800"/>
        </a:p>
      </dgm:t>
    </dgm:pt>
    <dgm:pt modelId="{DC54782F-C13D-4E70-8730-EA05042C83A2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Verifiers of Complaints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E07076AB-4FF5-498C-BB37-263B85963281}" type="parTrans" cxnId="{CF2DFD30-14F0-4F1D-8CB5-1DCE32E1C38E}">
      <dgm:prSet/>
      <dgm:spPr/>
      <dgm:t>
        <a:bodyPr/>
        <a:lstStyle/>
        <a:p>
          <a:endParaRPr lang="en-US" sz="2800"/>
        </a:p>
      </dgm:t>
    </dgm:pt>
    <dgm:pt modelId="{051B56AA-9F22-4A59-B5BE-4AFAA184202F}" type="sibTrans" cxnId="{CF2DFD30-14F0-4F1D-8CB5-1DCE32E1C38E}">
      <dgm:prSet/>
      <dgm:spPr/>
      <dgm:t>
        <a:bodyPr/>
        <a:lstStyle/>
        <a:p>
          <a:endParaRPr lang="en-US" sz="2800"/>
        </a:p>
      </dgm:t>
    </dgm:pt>
    <dgm:pt modelId="{E1188F1F-154E-4752-A318-56A2B9308542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Drafting Responses Specialist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363BC991-B349-4100-B4B1-458C8E56D359}" type="parTrans" cxnId="{212DB282-DCBE-4730-9C3A-A539116643CF}">
      <dgm:prSet/>
      <dgm:spPr/>
      <dgm:t>
        <a:bodyPr/>
        <a:lstStyle/>
        <a:p>
          <a:endParaRPr lang="en-US" sz="2800"/>
        </a:p>
      </dgm:t>
    </dgm:pt>
    <dgm:pt modelId="{7B339C81-2316-478E-901A-7BEA158D278B}" type="sibTrans" cxnId="{212DB282-DCBE-4730-9C3A-A539116643CF}">
      <dgm:prSet/>
      <dgm:spPr/>
      <dgm:t>
        <a:bodyPr/>
        <a:lstStyle/>
        <a:p>
          <a:endParaRPr lang="en-US" sz="2800"/>
        </a:p>
      </dgm:t>
    </dgm:pt>
    <dgm:pt modelId="{B912F207-6759-4FE6-982C-700B85236E4C}" type="pres">
      <dgm:prSet presAssocID="{E81F67DA-4A7E-48A4-9AAA-849069A8E7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6145F5C-5CD3-4071-A96F-E87426BEAC8D}" type="pres">
      <dgm:prSet presAssocID="{4A22D008-2BFE-4221-96A9-C624E64DB958}" presName="hierRoot1" presStyleCnt="0">
        <dgm:presLayoutVars>
          <dgm:hierBranch val="init"/>
        </dgm:presLayoutVars>
      </dgm:prSet>
      <dgm:spPr/>
    </dgm:pt>
    <dgm:pt modelId="{03CC0F3C-13F5-40D5-95CB-8BB43BC884E8}" type="pres">
      <dgm:prSet presAssocID="{4A22D008-2BFE-4221-96A9-C624E64DB958}" presName="rootComposite1" presStyleCnt="0"/>
      <dgm:spPr/>
    </dgm:pt>
    <dgm:pt modelId="{AC4372CA-930E-40CA-9B97-AB3074AA04D3}" type="pres">
      <dgm:prSet presAssocID="{4A22D008-2BFE-4221-96A9-C624E64DB958}" presName="rootText1" presStyleLbl="node0" presStyleIdx="0" presStyleCnt="1" custScaleX="183416" custScaleY="2025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D333FC-E7EC-4C3C-917A-5CFBDAC29A75}" type="pres">
      <dgm:prSet presAssocID="{4A22D008-2BFE-4221-96A9-C624E64DB95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DAD534D-6C3D-4CFC-A071-FCB20867DABF}" type="pres">
      <dgm:prSet presAssocID="{4A22D008-2BFE-4221-96A9-C624E64DB958}" presName="hierChild2" presStyleCnt="0"/>
      <dgm:spPr/>
    </dgm:pt>
    <dgm:pt modelId="{90ACD112-709E-437A-8550-EF303FCF1601}" type="pres">
      <dgm:prSet presAssocID="{22576013-714C-4F76-913D-C37F573E63A6}" presName="Name37" presStyleLbl="parChTrans1D2" presStyleIdx="0" presStyleCnt="6"/>
      <dgm:spPr/>
      <dgm:t>
        <a:bodyPr/>
        <a:lstStyle/>
        <a:p>
          <a:endParaRPr lang="en-US"/>
        </a:p>
      </dgm:t>
    </dgm:pt>
    <dgm:pt modelId="{956B4189-7DAB-4415-915C-FFBE19DFDAAA}" type="pres">
      <dgm:prSet presAssocID="{16DA28F5-8F53-4199-BA54-CE1DACA7CB22}" presName="hierRoot2" presStyleCnt="0">
        <dgm:presLayoutVars>
          <dgm:hierBranch val="init"/>
        </dgm:presLayoutVars>
      </dgm:prSet>
      <dgm:spPr/>
    </dgm:pt>
    <dgm:pt modelId="{B6E2E0F6-962A-4B7C-9D63-E6788ACEE8B1}" type="pres">
      <dgm:prSet presAssocID="{16DA28F5-8F53-4199-BA54-CE1DACA7CB22}" presName="rootComposite" presStyleCnt="0"/>
      <dgm:spPr/>
    </dgm:pt>
    <dgm:pt modelId="{9061C4D4-3485-49C4-A973-CC490C1C9BCB}" type="pres">
      <dgm:prSet presAssocID="{16DA28F5-8F53-4199-BA54-CE1DACA7CB22}" presName="rootText" presStyleLbl="node2" presStyleIdx="0" presStyleCnt="5" custScaleX="125296" custScaleY="1257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13367-FDDF-458A-AF5E-611898A39DBC}" type="pres">
      <dgm:prSet presAssocID="{16DA28F5-8F53-4199-BA54-CE1DACA7CB22}" presName="rootConnector" presStyleLbl="node2" presStyleIdx="0" presStyleCnt="5"/>
      <dgm:spPr/>
      <dgm:t>
        <a:bodyPr/>
        <a:lstStyle/>
        <a:p>
          <a:endParaRPr lang="en-US"/>
        </a:p>
      </dgm:t>
    </dgm:pt>
    <dgm:pt modelId="{D1F7BFE6-7C3E-431A-BBDC-FFD72EFB4396}" type="pres">
      <dgm:prSet presAssocID="{16DA28F5-8F53-4199-BA54-CE1DACA7CB22}" presName="hierChild4" presStyleCnt="0"/>
      <dgm:spPr/>
    </dgm:pt>
    <dgm:pt modelId="{BB0A7C59-827B-4AD0-9400-831EAEF4CC3D}" type="pres">
      <dgm:prSet presAssocID="{16DA28F5-8F53-4199-BA54-CE1DACA7CB22}" presName="hierChild5" presStyleCnt="0"/>
      <dgm:spPr/>
    </dgm:pt>
    <dgm:pt modelId="{8A3B37B8-64AB-4C2F-A9DC-993445F7A7EB}" type="pres">
      <dgm:prSet presAssocID="{F5C71D6E-C90A-4A64-8183-41AAFFA4FC21}" presName="Name37" presStyleLbl="parChTrans1D2" presStyleIdx="1" presStyleCnt="6"/>
      <dgm:spPr/>
      <dgm:t>
        <a:bodyPr/>
        <a:lstStyle/>
        <a:p>
          <a:endParaRPr lang="en-US"/>
        </a:p>
      </dgm:t>
    </dgm:pt>
    <dgm:pt modelId="{42C4883B-0B3D-4842-9374-11E1FFEB6065}" type="pres">
      <dgm:prSet presAssocID="{496B85BB-CFFE-4943-88EA-29404F8A5783}" presName="hierRoot2" presStyleCnt="0">
        <dgm:presLayoutVars>
          <dgm:hierBranch val="init"/>
        </dgm:presLayoutVars>
      </dgm:prSet>
      <dgm:spPr/>
    </dgm:pt>
    <dgm:pt modelId="{0B740957-B53C-48E0-806F-EDF150C76FC7}" type="pres">
      <dgm:prSet presAssocID="{496B85BB-CFFE-4943-88EA-29404F8A5783}" presName="rootComposite" presStyleCnt="0"/>
      <dgm:spPr/>
    </dgm:pt>
    <dgm:pt modelId="{04273CE7-57B8-45F0-8DE5-B62655E01760}" type="pres">
      <dgm:prSet presAssocID="{496B85BB-CFFE-4943-88EA-29404F8A5783}" presName="rootText" presStyleLbl="node2" presStyleIdx="1" presStyleCnt="5" custScaleX="133132" custScaleY="1473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36B950-8A97-48E1-A9B4-C1C0DFBBFDFE}" type="pres">
      <dgm:prSet presAssocID="{496B85BB-CFFE-4943-88EA-29404F8A5783}" presName="rootConnector" presStyleLbl="node2" presStyleIdx="1" presStyleCnt="5"/>
      <dgm:spPr/>
      <dgm:t>
        <a:bodyPr/>
        <a:lstStyle/>
        <a:p>
          <a:endParaRPr lang="en-US"/>
        </a:p>
      </dgm:t>
    </dgm:pt>
    <dgm:pt modelId="{D77C5AB5-39D3-475A-B66B-FFDC2F42CC48}" type="pres">
      <dgm:prSet presAssocID="{496B85BB-CFFE-4943-88EA-29404F8A5783}" presName="hierChild4" presStyleCnt="0"/>
      <dgm:spPr/>
    </dgm:pt>
    <dgm:pt modelId="{239267A9-E04E-4261-BF86-F0BDB70C228C}" type="pres">
      <dgm:prSet presAssocID="{496B85BB-CFFE-4943-88EA-29404F8A5783}" presName="hierChild5" presStyleCnt="0"/>
      <dgm:spPr/>
    </dgm:pt>
    <dgm:pt modelId="{F5A09FE2-70EE-4502-9031-2164AD600A15}" type="pres">
      <dgm:prSet presAssocID="{C187E897-EDCB-45CC-9526-913684468393}" presName="Name37" presStyleLbl="parChTrans1D2" presStyleIdx="2" presStyleCnt="6"/>
      <dgm:spPr/>
      <dgm:t>
        <a:bodyPr/>
        <a:lstStyle/>
        <a:p>
          <a:endParaRPr lang="en-US"/>
        </a:p>
      </dgm:t>
    </dgm:pt>
    <dgm:pt modelId="{76A424B5-BCEA-469D-8684-83DFFFDFA9A8}" type="pres">
      <dgm:prSet presAssocID="{F5C3390A-ECD4-4F38-8299-6CBF510D8432}" presName="hierRoot2" presStyleCnt="0">
        <dgm:presLayoutVars>
          <dgm:hierBranch val="init"/>
        </dgm:presLayoutVars>
      </dgm:prSet>
      <dgm:spPr/>
    </dgm:pt>
    <dgm:pt modelId="{2BE770D2-6A90-4979-95B8-2B39DD1CAD06}" type="pres">
      <dgm:prSet presAssocID="{F5C3390A-ECD4-4F38-8299-6CBF510D8432}" presName="rootComposite" presStyleCnt="0"/>
      <dgm:spPr/>
    </dgm:pt>
    <dgm:pt modelId="{E4751AA4-D87B-4E9C-87D1-9D91F6796149}" type="pres">
      <dgm:prSet presAssocID="{F5C3390A-ECD4-4F38-8299-6CBF510D8432}" presName="rootText" presStyleLbl="node2" presStyleIdx="2" presStyleCnt="5" custScaleX="167123" custScaleY="1638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63B6C5-318B-4BDB-8A96-F79976E721C6}" type="pres">
      <dgm:prSet presAssocID="{F5C3390A-ECD4-4F38-8299-6CBF510D8432}" presName="rootConnector" presStyleLbl="node2" presStyleIdx="2" presStyleCnt="5"/>
      <dgm:spPr/>
      <dgm:t>
        <a:bodyPr/>
        <a:lstStyle/>
        <a:p>
          <a:endParaRPr lang="en-US"/>
        </a:p>
      </dgm:t>
    </dgm:pt>
    <dgm:pt modelId="{2F35DC17-1731-41CA-9400-B586C69D7141}" type="pres">
      <dgm:prSet presAssocID="{F5C3390A-ECD4-4F38-8299-6CBF510D8432}" presName="hierChild4" presStyleCnt="0"/>
      <dgm:spPr/>
    </dgm:pt>
    <dgm:pt modelId="{657BE494-48CA-4F00-8B23-302175437885}" type="pres">
      <dgm:prSet presAssocID="{F5C3390A-ECD4-4F38-8299-6CBF510D8432}" presName="hierChild5" presStyleCnt="0"/>
      <dgm:spPr/>
    </dgm:pt>
    <dgm:pt modelId="{996C6F59-4D71-47D9-836D-C746473B50B3}" type="pres">
      <dgm:prSet presAssocID="{E07076AB-4FF5-498C-BB37-263B85963281}" presName="Name37" presStyleLbl="parChTrans1D2" presStyleIdx="3" presStyleCnt="6"/>
      <dgm:spPr/>
      <dgm:t>
        <a:bodyPr/>
        <a:lstStyle/>
        <a:p>
          <a:endParaRPr lang="en-US"/>
        </a:p>
      </dgm:t>
    </dgm:pt>
    <dgm:pt modelId="{1BFD592E-8D16-4CEF-863F-29C6C6A712E2}" type="pres">
      <dgm:prSet presAssocID="{DC54782F-C13D-4E70-8730-EA05042C83A2}" presName="hierRoot2" presStyleCnt="0">
        <dgm:presLayoutVars>
          <dgm:hierBranch val="init"/>
        </dgm:presLayoutVars>
      </dgm:prSet>
      <dgm:spPr/>
    </dgm:pt>
    <dgm:pt modelId="{18C79EB6-12A3-43AD-91ED-689214B73651}" type="pres">
      <dgm:prSet presAssocID="{DC54782F-C13D-4E70-8730-EA05042C83A2}" presName="rootComposite" presStyleCnt="0"/>
      <dgm:spPr/>
    </dgm:pt>
    <dgm:pt modelId="{69A5E8B6-CD56-4434-AB9D-EAC6ED75B929}" type="pres">
      <dgm:prSet presAssocID="{DC54782F-C13D-4E70-8730-EA05042C83A2}" presName="rootText" presStyleLbl="node2" presStyleIdx="3" presStyleCnt="5" custScaleX="133947" custScaleY="1633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D6A846-6C02-4214-B16F-E6B9855D5763}" type="pres">
      <dgm:prSet presAssocID="{DC54782F-C13D-4E70-8730-EA05042C83A2}" presName="rootConnector" presStyleLbl="node2" presStyleIdx="3" presStyleCnt="5"/>
      <dgm:spPr/>
      <dgm:t>
        <a:bodyPr/>
        <a:lstStyle/>
        <a:p>
          <a:endParaRPr lang="en-US"/>
        </a:p>
      </dgm:t>
    </dgm:pt>
    <dgm:pt modelId="{B81E682D-22A0-4ACE-95F6-59EA255F0A63}" type="pres">
      <dgm:prSet presAssocID="{DC54782F-C13D-4E70-8730-EA05042C83A2}" presName="hierChild4" presStyleCnt="0"/>
      <dgm:spPr/>
    </dgm:pt>
    <dgm:pt modelId="{52E19259-73A8-493E-A40D-E5A1298E4DB8}" type="pres">
      <dgm:prSet presAssocID="{DC54782F-C13D-4E70-8730-EA05042C83A2}" presName="hierChild5" presStyleCnt="0"/>
      <dgm:spPr/>
    </dgm:pt>
    <dgm:pt modelId="{D1496DDB-6FC5-4C3F-B9BB-443D6BCF8D4A}" type="pres">
      <dgm:prSet presAssocID="{363BC991-B349-4100-B4B1-458C8E56D359}" presName="Name37" presStyleLbl="parChTrans1D2" presStyleIdx="4" presStyleCnt="6"/>
      <dgm:spPr/>
      <dgm:t>
        <a:bodyPr/>
        <a:lstStyle/>
        <a:p>
          <a:endParaRPr lang="en-US"/>
        </a:p>
      </dgm:t>
    </dgm:pt>
    <dgm:pt modelId="{1C046492-9550-4E28-8C7B-4CFBB293BA12}" type="pres">
      <dgm:prSet presAssocID="{E1188F1F-154E-4752-A318-56A2B9308542}" presName="hierRoot2" presStyleCnt="0">
        <dgm:presLayoutVars>
          <dgm:hierBranch val="init"/>
        </dgm:presLayoutVars>
      </dgm:prSet>
      <dgm:spPr/>
    </dgm:pt>
    <dgm:pt modelId="{B4B81D39-821A-42A3-B9C1-AD838E19DC0D}" type="pres">
      <dgm:prSet presAssocID="{E1188F1F-154E-4752-A318-56A2B9308542}" presName="rootComposite" presStyleCnt="0"/>
      <dgm:spPr/>
    </dgm:pt>
    <dgm:pt modelId="{3CDBA11E-8CC1-441D-A208-B8E412CC9857}" type="pres">
      <dgm:prSet presAssocID="{E1188F1F-154E-4752-A318-56A2B9308542}" presName="rootText" presStyleLbl="node2" presStyleIdx="4" presStyleCnt="5" custScaleX="136650" custScaleY="191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D9D911-9722-4ECC-914B-2AD9B0EE09B0}" type="pres">
      <dgm:prSet presAssocID="{E1188F1F-154E-4752-A318-56A2B9308542}" presName="rootConnector" presStyleLbl="node2" presStyleIdx="4" presStyleCnt="5"/>
      <dgm:spPr/>
      <dgm:t>
        <a:bodyPr/>
        <a:lstStyle/>
        <a:p>
          <a:endParaRPr lang="en-US"/>
        </a:p>
      </dgm:t>
    </dgm:pt>
    <dgm:pt modelId="{8779DCE6-E37D-486A-86BB-FD6B7B7A98ED}" type="pres">
      <dgm:prSet presAssocID="{E1188F1F-154E-4752-A318-56A2B9308542}" presName="hierChild4" presStyleCnt="0"/>
      <dgm:spPr/>
    </dgm:pt>
    <dgm:pt modelId="{F2A19C9B-9488-4FB5-8264-86A3807C0268}" type="pres">
      <dgm:prSet presAssocID="{E1188F1F-154E-4752-A318-56A2B9308542}" presName="hierChild5" presStyleCnt="0"/>
      <dgm:spPr/>
    </dgm:pt>
    <dgm:pt modelId="{3DF5B386-13BD-4962-81DB-A18BA7121371}" type="pres">
      <dgm:prSet presAssocID="{4A22D008-2BFE-4221-96A9-C624E64DB958}" presName="hierChild3" presStyleCnt="0"/>
      <dgm:spPr/>
    </dgm:pt>
    <dgm:pt modelId="{8C8450AB-6632-40D5-8E3C-4EFF2A58D5CC}" type="pres">
      <dgm:prSet presAssocID="{E9FDAC02-1EBE-46A3-B841-8AB063CE9A90}" presName="Name111" presStyleLbl="parChTrans1D2" presStyleIdx="5" presStyleCnt="6"/>
      <dgm:spPr/>
      <dgm:t>
        <a:bodyPr/>
        <a:lstStyle/>
        <a:p>
          <a:endParaRPr lang="en-US"/>
        </a:p>
      </dgm:t>
    </dgm:pt>
    <dgm:pt modelId="{95FAAA59-B963-4F81-B237-E968884D1ED9}" type="pres">
      <dgm:prSet presAssocID="{C84079E4-1E7B-441A-A537-E34EFF9E3B59}" presName="hierRoot3" presStyleCnt="0">
        <dgm:presLayoutVars>
          <dgm:hierBranch val="init"/>
        </dgm:presLayoutVars>
      </dgm:prSet>
      <dgm:spPr/>
    </dgm:pt>
    <dgm:pt modelId="{971829FC-98F8-4A32-8814-C8CAC734A5AF}" type="pres">
      <dgm:prSet presAssocID="{C84079E4-1E7B-441A-A537-E34EFF9E3B59}" presName="rootComposite3" presStyleCnt="0"/>
      <dgm:spPr/>
    </dgm:pt>
    <dgm:pt modelId="{57432BD5-3C5B-4FEB-83E2-9435AE274109}" type="pres">
      <dgm:prSet presAssocID="{C84079E4-1E7B-441A-A537-E34EFF9E3B59}" presName="rootText3" presStyleLbl="asst1" presStyleIdx="0" presStyleCnt="1" custScaleX="277404" custScaleY="149633" custLinFactX="46914" custLinFactNeighborX="100000" custLinFactNeighborY="-153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0560CF-198C-4006-8124-422EAE284BB0}" type="pres">
      <dgm:prSet presAssocID="{C84079E4-1E7B-441A-A537-E34EFF9E3B59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7D974AC-8430-45C4-ABFB-E3A3A7C4B4EA}" type="pres">
      <dgm:prSet presAssocID="{C84079E4-1E7B-441A-A537-E34EFF9E3B59}" presName="hierChild6" presStyleCnt="0"/>
      <dgm:spPr/>
    </dgm:pt>
    <dgm:pt modelId="{B77D0F65-6136-4F13-BD51-E97DAF225CBF}" type="pres">
      <dgm:prSet presAssocID="{C84079E4-1E7B-441A-A537-E34EFF9E3B59}" presName="hierChild7" presStyleCnt="0"/>
      <dgm:spPr/>
    </dgm:pt>
  </dgm:ptLst>
  <dgm:cxnLst>
    <dgm:cxn modelId="{7A73C8A1-10FA-4F90-A976-E89BD2B1441D}" type="presOf" srcId="{4A22D008-2BFE-4221-96A9-C624E64DB958}" destId="{AC4372CA-930E-40CA-9B97-AB3074AA04D3}" srcOrd="0" destOrd="0" presId="urn:microsoft.com/office/officeart/2005/8/layout/orgChart1"/>
    <dgm:cxn modelId="{B559F870-B50B-4423-9CB6-8F1330869705}" type="presOf" srcId="{E81F67DA-4A7E-48A4-9AAA-849069A8E783}" destId="{B912F207-6759-4FE6-982C-700B85236E4C}" srcOrd="0" destOrd="0" presId="urn:microsoft.com/office/officeart/2005/8/layout/orgChart1"/>
    <dgm:cxn modelId="{CC492D10-6A6F-497A-A707-B747797FF999}" srcId="{4A22D008-2BFE-4221-96A9-C624E64DB958}" destId="{F5C3390A-ECD4-4F38-8299-6CBF510D8432}" srcOrd="3" destOrd="0" parTransId="{C187E897-EDCB-45CC-9526-913684468393}" sibTransId="{A4A474D7-25E1-4915-BBC3-B1FCEE2FB620}"/>
    <dgm:cxn modelId="{C45D46D9-49AF-4125-8BB1-3422EBE2DB97}" type="presOf" srcId="{496B85BB-CFFE-4943-88EA-29404F8A5783}" destId="{E436B950-8A97-48E1-A9B4-C1C0DFBBFDFE}" srcOrd="1" destOrd="0" presId="urn:microsoft.com/office/officeart/2005/8/layout/orgChart1"/>
    <dgm:cxn modelId="{107535E0-3C57-4586-B881-61ABCDB87BAF}" type="presOf" srcId="{F5C3390A-ECD4-4F38-8299-6CBF510D8432}" destId="{B463B6C5-318B-4BDB-8A96-F79976E721C6}" srcOrd="1" destOrd="0" presId="urn:microsoft.com/office/officeart/2005/8/layout/orgChart1"/>
    <dgm:cxn modelId="{021828F0-BA71-4A6A-BC03-5354C6C5523C}" type="presOf" srcId="{16DA28F5-8F53-4199-BA54-CE1DACA7CB22}" destId="{9061C4D4-3485-49C4-A973-CC490C1C9BCB}" srcOrd="0" destOrd="0" presId="urn:microsoft.com/office/officeart/2005/8/layout/orgChart1"/>
    <dgm:cxn modelId="{96E9318C-C742-4115-AC82-F20724F59AC9}" type="presOf" srcId="{4A22D008-2BFE-4221-96A9-C624E64DB958}" destId="{B8D333FC-E7EC-4C3C-917A-5CFBDAC29A75}" srcOrd="1" destOrd="0" presId="urn:microsoft.com/office/officeart/2005/8/layout/orgChart1"/>
    <dgm:cxn modelId="{98053D3E-E334-4360-92EF-E9DFD7207D37}" srcId="{4A22D008-2BFE-4221-96A9-C624E64DB958}" destId="{16DA28F5-8F53-4199-BA54-CE1DACA7CB22}" srcOrd="1" destOrd="0" parTransId="{22576013-714C-4F76-913D-C37F573E63A6}" sibTransId="{9ABB0A9B-EA5A-4F48-BB0A-1E2A578E9475}"/>
    <dgm:cxn modelId="{987519F6-A4D1-44A9-86D6-2694B09EC379}" type="presOf" srcId="{C84079E4-1E7B-441A-A537-E34EFF9E3B59}" destId="{D90560CF-198C-4006-8124-422EAE284BB0}" srcOrd="1" destOrd="0" presId="urn:microsoft.com/office/officeart/2005/8/layout/orgChart1"/>
    <dgm:cxn modelId="{9DA5174C-0A00-45AD-A54D-7C2982AC6175}" type="presOf" srcId="{16DA28F5-8F53-4199-BA54-CE1DACA7CB22}" destId="{83D13367-FDDF-458A-AF5E-611898A39DBC}" srcOrd="1" destOrd="0" presId="urn:microsoft.com/office/officeart/2005/8/layout/orgChart1"/>
    <dgm:cxn modelId="{212DB282-DCBE-4730-9C3A-A539116643CF}" srcId="{4A22D008-2BFE-4221-96A9-C624E64DB958}" destId="{E1188F1F-154E-4752-A318-56A2B9308542}" srcOrd="5" destOrd="0" parTransId="{363BC991-B349-4100-B4B1-458C8E56D359}" sibTransId="{7B339C81-2316-478E-901A-7BEA158D278B}"/>
    <dgm:cxn modelId="{145B1CE8-0F5F-4A52-B9B0-BF5172A9E509}" type="presOf" srcId="{496B85BB-CFFE-4943-88EA-29404F8A5783}" destId="{04273CE7-57B8-45F0-8DE5-B62655E01760}" srcOrd="0" destOrd="0" presId="urn:microsoft.com/office/officeart/2005/8/layout/orgChart1"/>
    <dgm:cxn modelId="{F497B9F6-3A49-48BA-B0C2-CC745FB32FB0}" srcId="{E81F67DA-4A7E-48A4-9AAA-849069A8E783}" destId="{4A22D008-2BFE-4221-96A9-C624E64DB958}" srcOrd="0" destOrd="0" parTransId="{D2798764-984F-4E64-A084-3159810695D0}" sibTransId="{D5D77922-A38B-4D0B-A9BD-6FD5801115A8}"/>
    <dgm:cxn modelId="{D045A772-B4C7-42A7-9B26-F9A41F166348}" srcId="{4A22D008-2BFE-4221-96A9-C624E64DB958}" destId="{C84079E4-1E7B-441A-A537-E34EFF9E3B59}" srcOrd="0" destOrd="0" parTransId="{E9FDAC02-1EBE-46A3-B841-8AB063CE9A90}" sibTransId="{649B9387-4520-4D02-A8BB-B3AB17FABCD7}"/>
    <dgm:cxn modelId="{3124C18B-5531-4E3A-B952-1EC76D5F6D2C}" type="presOf" srcId="{22576013-714C-4F76-913D-C37F573E63A6}" destId="{90ACD112-709E-437A-8550-EF303FCF1601}" srcOrd="0" destOrd="0" presId="urn:microsoft.com/office/officeart/2005/8/layout/orgChart1"/>
    <dgm:cxn modelId="{92A77FB1-266F-436D-AAA1-8010F5200EDA}" type="presOf" srcId="{F5C71D6E-C90A-4A64-8183-41AAFFA4FC21}" destId="{8A3B37B8-64AB-4C2F-A9DC-993445F7A7EB}" srcOrd="0" destOrd="0" presId="urn:microsoft.com/office/officeart/2005/8/layout/orgChart1"/>
    <dgm:cxn modelId="{970D3824-5FB5-4487-83DA-216AC417FC97}" srcId="{4A22D008-2BFE-4221-96A9-C624E64DB958}" destId="{496B85BB-CFFE-4943-88EA-29404F8A5783}" srcOrd="2" destOrd="0" parTransId="{F5C71D6E-C90A-4A64-8183-41AAFFA4FC21}" sibTransId="{4BB3EAE8-BAFC-4784-A9C5-9258850BB6BE}"/>
    <dgm:cxn modelId="{F2913BAB-0D78-4E89-914F-00B0655871C0}" type="presOf" srcId="{E9FDAC02-1EBE-46A3-B841-8AB063CE9A90}" destId="{8C8450AB-6632-40D5-8E3C-4EFF2A58D5CC}" srcOrd="0" destOrd="0" presId="urn:microsoft.com/office/officeart/2005/8/layout/orgChart1"/>
    <dgm:cxn modelId="{CF2DFD30-14F0-4F1D-8CB5-1DCE32E1C38E}" srcId="{4A22D008-2BFE-4221-96A9-C624E64DB958}" destId="{DC54782F-C13D-4E70-8730-EA05042C83A2}" srcOrd="4" destOrd="0" parTransId="{E07076AB-4FF5-498C-BB37-263B85963281}" sibTransId="{051B56AA-9F22-4A59-B5BE-4AFAA184202F}"/>
    <dgm:cxn modelId="{AC26D427-D065-42F2-A2F7-D1859FBFCE12}" type="presOf" srcId="{F5C3390A-ECD4-4F38-8299-6CBF510D8432}" destId="{E4751AA4-D87B-4E9C-87D1-9D91F6796149}" srcOrd="0" destOrd="0" presId="urn:microsoft.com/office/officeart/2005/8/layout/orgChart1"/>
    <dgm:cxn modelId="{63B02D60-C7E3-41E8-9F97-DB942BBC7EDC}" type="presOf" srcId="{E1188F1F-154E-4752-A318-56A2B9308542}" destId="{92D9D911-9722-4ECC-914B-2AD9B0EE09B0}" srcOrd="1" destOrd="0" presId="urn:microsoft.com/office/officeart/2005/8/layout/orgChart1"/>
    <dgm:cxn modelId="{5D021F9E-4545-4F14-9662-139CD4B9788B}" type="presOf" srcId="{E07076AB-4FF5-498C-BB37-263B85963281}" destId="{996C6F59-4D71-47D9-836D-C746473B50B3}" srcOrd="0" destOrd="0" presId="urn:microsoft.com/office/officeart/2005/8/layout/orgChart1"/>
    <dgm:cxn modelId="{5EBAC5A3-CDFB-4B68-BCF1-A10DBC645FBA}" type="presOf" srcId="{C187E897-EDCB-45CC-9526-913684468393}" destId="{F5A09FE2-70EE-4502-9031-2164AD600A15}" srcOrd="0" destOrd="0" presId="urn:microsoft.com/office/officeart/2005/8/layout/orgChart1"/>
    <dgm:cxn modelId="{BFF05D19-9E31-42E3-8AB1-16A0758D14ED}" type="presOf" srcId="{363BC991-B349-4100-B4B1-458C8E56D359}" destId="{D1496DDB-6FC5-4C3F-B9BB-443D6BCF8D4A}" srcOrd="0" destOrd="0" presId="urn:microsoft.com/office/officeart/2005/8/layout/orgChart1"/>
    <dgm:cxn modelId="{C40C7E70-485A-4F4A-B8E0-C4059AEB7552}" type="presOf" srcId="{E1188F1F-154E-4752-A318-56A2B9308542}" destId="{3CDBA11E-8CC1-441D-A208-B8E412CC9857}" srcOrd="0" destOrd="0" presId="urn:microsoft.com/office/officeart/2005/8/layout/orgChart1"/>
    <dgm:cxn modelId="{C83F8489-A89D-4F39-AD41-04E76A358A7E}" type="presOf" srcId="{C84079E4-1E7B-441A-A537-E34EFF9E3B59}" destId="{57432BD5-3C5B-4FEB-83E2-9435AE274109}" srcOrd="0" destOrd="0" presId="urn:microsoft.com/office/officeart/2005/8/layout/orgChart1"/>
    <dgm:cxn modelId="{A536A64E-3085-4DAB-9629-58DD2CAE9385}" type="presOf" srcId="{DC54782F-C13D-4E70-8730-EA05042C83A2}" destId="{8CD6A846-6C02-4214-B16F-E6B9855D5763}" srcOrd="1" destOrd="0" presId="urn:microsoft.com/office/officeart/2005/8/layout/orgChart1"/>
    <dgm:cxn modelId="{C7487948-6255-4C4B-B4B9-CBEBAAA1D26E}" type="presOf" srcId="{DC54782F-C13D-4E70-8730-EA05042C83A2}" destId="{69A5E8B6-CD56-4434-AB9D-EAC6ED75B929}" srcOrd="0" destOrd="0" presId="urn:microsoft.com/office/officeart/2005/8/layout/orgChart1"/>
    <dgm:cxn modelId="{0D4F2833-58F9-4A8A-B51E-E6F678548A59}" type="presParOf" srcId="{B912F207-6759-4FE6-982C-700B85236E4C}" destId="{A6145F5C-5CD3-4071-A96F-E87426BEAC8D}" srcOrd="0" destOrd="0" presId="urn:microsoft.com/office/officeart/2005/8/layout/orgChart1"/>
    <dgm:cxn modelId="{D311CBE0-A7F2-431F-9968-F70B2D803D10}" type="presParOf" srcId="{A6145F5C-5CD3-4071-A96F-E87426BEAC8D}" destId="{03CC0F3C-13F5-40D5-95CB-8BB43BC884E8}" srcOrd="0" destOrd="0" presId="urn:microsoft.com/office/officeart/2005/8/layout/orgChart1"/>
    <dgm:cxn modelId="{587DFCA6-2D6E-4A66-8D20-59948BAE9A87}" type="presParOf" srcId="{03CC0F3C-13F5-40D5-95CB-8BB43BC884E8}" destId="{AC4372CA-930E-40CA-9B97-AB3074AA04D3}" srcOrd="0" destOrd="0" presId="urn:microsoft.com/office/officeart/2005/8/layout/orgChart1"/>
    <dgm:cxn modelId="{90FF6052-497F-43D6-8083-A33778745093}" type="presParOf" srcId="{03CC0F3C-13F5-40D5-95CB-8BB43BC884E8}" destId="{B8D333FC-E7EC-4C3C-917A-5CFBDAC29A75}" srcOrd="1" destOrd="0" presId="urn:microsoft.com/office/officeart/2005/8/layout/orgChart1"/>
    <dgm:cxn modelId="{A7B6B5DF-D4D3-47E3-ADB8-41BFD8E89C4D}" type="presParOf" srcId="{A6145F5C-5CD3-4071-A96F-E87426BEAC8D}" destId="{8DAD534D-6C3D-4CFC-A071-FCB20867DABF}" srcOrd="1" destOrd="0" presId="urn:microsoft.com/office/officeart/2005/8/layout/orgChart1"/>
    <dgm:cxn modelId="{08DFFAE9-BF8A-4CC9-BE58-29BF381CA52F}" type="presParOf" srcId="{8DAD534D-6C3D-4CFC-A071-FCB20867DABF}" destId="{90ACD112-709E-437A-8550-EF303FCF1601}" srcOrd="0" destOrd="0" presId="urn:microsoft.com/office/officeart/2005/8/layout/orgChart1"/>
    <dgm:cxn modelId="{A518226D-782A-470A-B047-F775A33298C8}" type="presParOf" srcId="{8DAD534D-6C3D-4CFC-A071-FCB20867DABF}" destId="{956B4189-7DAB-4415-915C-FFBE19DFDAAA}" srcOrd="1" destOrd="0" presId="urn:microsoft.com/office/officeart/2005/8/layout/orgChart1"/>
    <dgm:cxn modelId="{230ED18E-89EF-49B6-A88B-659EF432F765}" type="presParOf" srcId="{956B4189-7DAB-4415-915C-FFBE19DFDAAA}" destId="{B6E2E0F6-962A-4B7C-9D63-E6788ACEE8B1}" srcOrd="0" destOrd="0" presId="urn:microsoft.com/office/officeart/2005/8/layout/orgChart1"/>
    <dgm:cxn modelId="{E02D9DC9-D6A4-4E2D-8FBF-A19FAA88D552}" type="presParOf" srcId="{B6E2E0F6-962A-4B7C-9D63-E6788ACEE8B1}" destId="{9061C4D4-3485-49C4-A973-CC490C1C9BCB}" srcOrd="0" destOrd="0" presId="urn:microsoft.com/office/officeart/2005/8/layout/orgChart1"/>
    <dgm:cxn modelId="{DB620351-28C8-4B99-AB7B-D249C36F9D01}" type="presParOf" srcId="{B6E2E0F6-962A-4B7C-9D63-E6788ACEE8B1}" destId="{83D13367-FDDF-458A-AF5E-611898A39DBC}" srcOrd="1" destOrd="0" presId="urn:microsoft.com/office/officeart/2005/8/layout/orgChart1"/>
    <dgm:cxn modelId="{888D5D5B-9D88-464E-9B16-09F50CCBA582}" type="presParOf" srcId="{956B4189-7DAB-4415-915C-FFBE19DFDAAA}" destId="{D1F7BFE6-7C3E-431A-BBDC-FFD72EFB4396}" srcOrd="1" destOrd="0" presId="urn:microsoft.com/office/officeart/2005/8/layout/orgChart1"/>
    <dgm:cxn modelId="{5FDF0AD9-46B8-4EC6-94D5-E9952CFE0923}" type="presParOf" srcId="{956B4189-7DAB-4415-915C-FFBE19DFDAAA}" destId="{BB0A7C59-827B-4AD0-9400-831EAEF4CC3D}" srcOrd="2" destOrd="0" presId="urn:microsoft.com/office/officeart/2005/8/layout/orgChart1"/>
    <dgm:cxn modelId="{D889C848-1DCE-49EF-8576-7773B94A5377}" type="presParOf" srcId="{8DAD534D-6C3D-4CFC-A071-FCB20867DABF}" destId="{8A3B37B8-64AB-4C2F-A9DC-993445F7A7EB}" srcOrd="2" destOrd="0" presId="urn:microsoft.com/office/officeart/2005/8/layout/orgChart1"/>
    <dgm:cxn modelId="{2D1B71EE-2D77-47F2-8680-6C5A230B0D2C}" type="presParOf" srcId="{8DAD534D-6C3D-4CFC-A071-FCB20867DABF}" destId="{42C4883B-0B3D-4842-9374-11E1FFEB6065}" srcOrd="3" destOrd="0" presId="urn:microsoft.com/office/officeart/2005/8/layout/orgChart1"/>
    <dgm:cxn modelId="{030C781E-8E82-4A42-B70A-0870A216C0D7}" type="presParOf" srcId="{42C4883B-0B3D-4842-9374-11E1FFEB6065}" destId="{0B740957-B53C-48E0-806F-EDF150C76FC7}" srcOrd="0" destOrd="0" presId="urn:microsoft.com/office/officeart/2005/8/layout/orgChart1"/>
    <dgm:cxn modelId="{46CCFA9E-1746-4007-A373-9C47B5AFC689}" type="presParOf" srcId="{0B740957-B53C-48E0-806F-EDF150C76FC7}" destId="{04273CE7-57B8-45F0-8DE5-B62655E01760}" srcOrd="0" destOrd="0" presId="urn:microsoft.com/office/officeart/2005/8/layout/orgChart1"/>
    <dgm:cxn modelId="{D2FB2801-DBDD-4598-9943-ABDD7C66C7F5}" type="presParOf" srcId="{0B740957-B53C-48E0-806F-EDF150C76FC7}" destId="{E436B950-8A97-48E1-A9B4-C1C0DFBBFDFE}" srcOrd="1" destOrd="0" presId="urn:microsoft.com/office/officeart/2005/8/layout/orgChart1"/>
    <dgm:cxn modelId="{C40DFED0-6158-4223-999A-5CB438FB9259}" type="presParOf" srcId="{42C4883B-0B3D-4842-9374-11E1FFEB6065}" destId="{D77C5AB5-39D3-475A-B66B-FFDC2F42CC48}" srcOrd="1" destOrd="0" presId="urn:microsoft.com/office/officeart/2005/8/layout/orgChart1"/>
    <dgm:cxn modelId="{F355D2BC-339A-4906-998F-807F950FA40A}" type="presParOf" srcId="{42C4883B-0B3D-4842-9374-11E1FFEB6065}" destId="{239267A9-E04E-4261-BF86-F0BDB70C228C}" srcOrd="2" destOrd="0" presId="urn:microsoft.com/office/officeart/2005/8/layout/orgChart1"/>
    <dgm:cxn modelId="{D046A77D-7289-4A9D-B0E2-C692BEC699EC}" type="presParOf" srcId="{8DAD534D-6C3D-4CFC-A071-FCB20867DABF}" destId="{F5A09FE2-70EE-4502-9031-2164AD600A15}" srcOrd="4" destOrd="0" presId="urn:microsoft.com/office/officeart/2005/8/layout/orgChart1"/>
    <dgm:cxn modelId="{CB865839-D24D-4B35-A106-8A72A296B409}" type="presParOf" srcId="{8DAD534D-6C3D-4CFC-A071-FCB20867DABF}" destId="{76A424B5-BCEA-469D-8684-83DFFFDFA9A8}" srcOrd="5" destOrd="0" presId="urn:microsoft.com/office/officeart/2005/8/layout/orgChart1"/>
    <dgm:cxn modelId="{A59EA54D-8851-42F3-AF17-639EEC6A3C55}" type="presParOf" srcId="{76A424B5-BCEA-469D-8684-83DFFFDFA9A8}" destId="{2BE770D2-6A90-4979-95B8-2B39DD1CAD06}" srcOrd="0" destOrd="0" presId="urn:microsoft.com/office/officeart/2005/8/layout/orgChart1"/>
    <dgm:cxn modelId="{39311642-2B19-4168-B98F-B5F42D5607C8}" type="presParOf" srcId="{2BE770D2-6A90-4979-95B8-2B39DD1CAD06}" destId="{E4751AA4-D87B-4E9C-87D1-9D91F6796149}" srcOrd="0" destOrd="0" presId="urn:microsoft.com/office/officeart/2005/8/layout/orgChart1"/>
    <dgm:cxn modelId="{160A21E2-6BCA-4231-95E4-60EB2DB70A36}" type="presParOf" srcId="{2BE770D2-6A90-4979-95B8-2B39DD1CAD06}" destId="{B463B6C5-318B-4BDB-8A96-F79976E721C6}" srcOrd="1" destOrd="0" presId="urn:microsoft.com/office/officeart/2005/8/layout/orgChart1"/>
    <dgm:cxn modelId="{6AD7740C-3536-4584-B495-E2B3656D0B08}" type="presParOf" srcId="{76A424B5-BCEA-469D-8684-83DFFFDFA9A8}" destId="{2F35DC17-1731-41CA-9400-B586C69D7141}" srcOrd="1" destOrd="0" presId="urn:microsoft.com/office/officeart/2005/8/layout/orgChart1"/>
    <dgm:cxn modelId="{710687A8-424E-4502-8DB6-35581523C2FB}" type="presParOf" srcId="{76A424B5-BCEA-469D-8684-83DFFFDFA9A8}" destId="{657BE494-48CA-4F00-8B23-302175437885}" srcOrd="2" destOrd="0" presId="urn:microsoft.com/office/officeart/2005/8/layout/orgChart1"/>
    <dgm:cxn modelId="{16D6BE33-8DF2-46D9-BFBC-6BE6D045FED1}" type="presParOf" srcId="{8DAD534D-6C3D-4CFC-A071-FCB20867DABF}" destId="{996C6F59-4D71-47D9-836D-C746473B50B3}" srcOrd="6" destOrd="0" presId="urn:microsoft.com/office/officeart/2005/8/layout/orgChart1"/>
    <dgm:cxn modelId="{31E5DD67-3B74-4BAB-8791-FFE738620871}" type="presParOf" srcId="{8DAD534D-6C3D-4CFC-A071-FCB20867DABF}" destId="{1BFD592E-8D16-4CEF-863F-29C6C6A712E2}" srcOrd="7" destOrd="0" presId="urn:microsoft.com/office/officeart/2005/8/layout/orgChart1"/>
    <dgm:cxn modelId="{C7876E8E-CA2F-4515-921A-E6B793C777AE}" type="presParOf" srcId="{1BFD592E-8D16-4CEF-863F-29C6C6A712E2}" destId="{18C79EB6-12A3-43AD-91ED-689214B73651}" srcOrd="0" destOrd="0" presId="urn:microsoft.com/office/officeart/2005/8/layout/orgChart1"/>
    <dgm:cxn modelId="{527079DD-7445-4398-8B79-DF282F431540}" type="presParOf" srcId="{18C79EB6-12A3-43AD-91ED-689214B73651}" destId="{69A5E8B6-CD56-4434-AB9D-EAC6ED75B929}" srcOrd="0" destOrd="0" presId="urn:microsoft.com/office/officeart/2005/8/layout/orgChart1"/>
    <dgm:cxn modelId="{BDADA759-3EF2-414C-93E6-467F87F26D77}" type="presParOf" srcId="{18C79EB6-12A3-43AD-91ED-689214B73651}" destId="{8CD6A846-6C02-4214-B16F-E6B9855D5763}" srcOrd="1" destOrd="0" presId="urn:microsoft.com/office/officeart/2005/8/layout/orgChart1"/>
    <dgm:cxn modelId="{E2F3C425-F9D3-43A8-8E6D-A27183F23018}" type="presParOf" srcId="{1BFD592E-8D16-4CEF-863F-29C6C6A712E2}" destId="{B81E682D-22A0-4ACE-95F6-59EA255F0A63}" srcOrd="1" destOrd="0" presId="urn:microsoft.com/office/officeart/2005/8/layout/orgChart1"/>
    <dgm:cxn modelId="{39D17E94-8477-443E-882A-2A1705D00828}" type="presParOf" srcId="{1BFD592E-8D16-4CEF-863F-29C6C6A712E2}" destId="{52E19259-73A8-493E-A40D-E5A1298E4DB8}" srcOrd="2" destOrd="0" presId="urn:microsoft.com/office/officeart/2005/8/layout/orgChart1"/>
    <dgm:cxn modelId="{ED52BE41-6F55-4F57-BACB-F4366954264F}" type="presParOf" srcId="{8DAD534D-6C3D-4CFC-A071-FCB20867DABF}" destId="{D1496DDB-6FC5-4C3F-B9BB-443D6BCF8D4A}" srcOrd="8" destOrd="0" presId="urn:microsoft.com/office/officeart/2005/8/layout/orgChart1"/>
    <dgm:cxn modelId="{F17105BE-42E8-489B-832C-F588471C24AC}" type="presParOf" srcId="{8DAD534D-6C3D-4CFC-A071-FCB20867DABF}" destId="{1C046492-9550-4E28-8C7B-4CFBB293BA12}" srcOrd="9" destOrd="0" presId="urn:microsoft.com/office/officeart/2005/8/layout/orgChart1"/>
    <dgm:cxn modelId="{A207CC56-2E8A-4C84-999B-1E3E1A6FBF40}" type="presParOf" srcId="{1C046492-9550-4E28-8C7B-4CFBB293BA12}" destId="{B4B81D39-821A-42A3-B9C1-AD838E19DC0D}" srcOrd="0" destOrd="0" presId="urn:microsoft.com/office/officeart/2005/8/layout/orgChart1"/>
    <dgm:cxn modelId="{A5FDCD63-49FA-47D5-ABE4-6C740F2E5E08}" type="presParOf" srcId="{B4B81D39-821A-42A3-B9C1-AD838E19DC0D}" destId="{3CDBA11E-8CC1-441D-A208-B8E412CC9857}" srcOrd="0" destOrd="0" presId="urn:microsoft.com/office/officeart/2005/8/layout/orgChart1"/>
    <dgm:cxn modelId="{D31B94ED-B095-477F-87D5-26B44F73E683}" type="presParOf" srcId="{B4B81D39-821A-42A3-B9C1-AD838E19DC0D}" destId="{92D9D911-9722-4ECC-914B-2AD9B0EE09B0}" srcOrd="1" destOrd="0" presId="urn:microsoft.com/office/officeart/2005/8/layout/orgChart1"/>
    <dgm:cxn modelId="{530FBE50-7C9B-449B-8B8F-CBF607FC4561}" type="presParOf" srcId="{1C046492-9550-4E28-8C7B-4CFBB293BA12}" destId="{8779DCE6-E37D-486A-86BB-FD6B7B7A98ED}" srcOrd="1" destOrd="0" presId="urn:microsoft.com/office/officeart/2005/8/layout/orgChart1"/>
    <dgm:cxn modelId="{E0C2CFFE-9782-4817-91BF-CF2C2929FB18}" type="presParOf" srcId="{1C046492-9550-4E28-8C7B-4CFBB293BA12}" destId="{F2A19C9B-9488-4FB5-8264-86A3807C0268}" srcOrd="2" destOrd="0" presId="urn:microsoft.com/office/officeart/2005/8/layout/orgChart1"/>
    <dgm:cxn modelId="{A7B07FF2-0607-4A7C-96E3-B67CB591D115}" type="presParOf" srcId="{A6145F5C-5CD3-4071-A96F-E87426BEAC8D}" destId="{3DF5B386-13BD-4962-81DB-A18BA7121371}" srcOrd="2" destOrd="0" presId="urn:microsoft.com/office/officeart/2005/8/layout/orgChart1"/>
    <dgm:cxn modelId="{3332CF7C-8C67-4764-B302-074690E48787}" type="presParOf" srcId="{3DF5B386-13BD-4962-81DB-A18BA7121371}" destId="{8C8450AB-6632-40D5-8E3C-4EFF2A58D5CC}" srcOrd="0" destOrd="0" presId="urn:microsoft.com/office/officeart/2005/8/layout/orgChart1"/>
    <dgm:cxn modelId="{9080F25A-5B33-4BAD-BBB3-B079008F0E6B}" type="presParOf" srcId="{3DF5B386-13BD-4962-81DB-A18BA7121371}" destId="{95FAAA59-B963-4F81-B237-E968884D1ED9}" srcOrd="1" destOrd="0" presId="urn:microsoft.com/office/officeart/2005/8/layout/orgChart1"/>
    <dgm:cxn modelId="{013272D6-0E40-431A-BAB8-DEEB03903D93}" type="presParOf" srcId="{95FAAA59-B963-4F81-B237-E968884D1ED9}" destId="{971829FC-98F8-4A32-8814-C8CAC734A5AF}" srcOrd="0" destOrd="0" presId="urn:microsoft.com/office/officeart/2005/8/layout/orgChart1"/>
    <dgm:cxn modelId="{3FEBBA0A-7D18-4B3D-A593-CF9D1B41EA41}" type="presParOf" srcId="{971829FC-98F8-4A32-8814-C8CAC734A5AF}" destId="{57432BD5-3C5B-4FEB-83E2-9435AE274109}" srcOrd="0" destOrd="0" presId="urn:microsoft.com/office/officeart/2005/8/layout/orgChart1"/>
    <dgm:cxn modelId="{0D0864E8-A477-4D6A-895F-1012CA05B019}" type="presParOf" srcId="{971829FC-98F8-4A32-8814-C8CAC734A5AF}" destId="{D90560CF-198C-4006-8124-422EAE284BB0}" srcOrd="1" destOrd="0" presId="urn:microsoft.com/office/officeart/2005/8/layout/orgChart1"/>
    <dgm:cxn modelId="{66685CC6-445F-4AA6-86B2-3AA42945019C}" type="presParOf" srcId="{95FAAA59-B963-4F81-B237-E968884D1ED9}" destId="{37D974AC-8430-45C4-ABFB-E3A3A7C4B4EA}" srcOrd="1" destOrd="0" presId="urn:microsoft.com/office/officeart/2005/8/layout/orgChart1"/>
    <dgm:cxn modelId="{17287357-49A7-41F5-8AC0-19AA88747FA6}" type="presParOf" srcId="{95FAAA59-B963-4F81-B237-E968884D1ED9}" destId="{B77D0F65-6136-4F13-BD51-E97DAF225C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E6B41-17D8-4379-926D-8D8D3FC4F5BF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FA4EF-B2AC-4F37-9BF3-F169850C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67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F94D9-26BE-4E45-8E0C-BA96E32D364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41F1B-62C9-4513-9E6C-B21E07CFE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25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81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CSM deals an average of 100 complaints for</a:t>
            </a:r>
            <a:r>
              <a:rPr lang="en-US" baseline="0" dirty="0" smtClean="0"/>
              <a:t> 2015. 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 statistics are for total of complaints and not according to categories. 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 above statistics are for billing only. There is no database for other types of complaints.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52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07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00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currently in process of changing the Billin</a:t>
            </a:r>
            <a:r>
              <a:rPr lang="en-US" baseline="0" dirty="0" smtClean="0"/>
              <a:t>g and Information System of UKT based on a </a:t>
            </a:r>
            <a:r>
              <a:rPr lang="en-US" baseline="0" dirty="0" err="1" smtClean="0"/>
              <a:t>MoU</a:t>
            </a:r>
            <a:r>
              <a:rPr lang="en-US" baseline="0" dirty="0" smtClean="0"/>
              <a:t> signed with USAID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18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49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53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42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UKT operates</a:t>
            </a:r>
            <a:r>
              <a:rPr lang="en-US" baseline="0" dirty="0" smtClean="0"/>
              <a:t> throughout 7 units under the administration of the Central Directorate.</a:t>
            </a:r>
          </a:p>
          <a:p>
            <a:r>
              <a:rPr lang="en-US" baseline="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These units are distributed around the coverage area and have in their structure : the sales sector, maintenance sector, sewerage sector, Protocol and Support Sector.</a:t>
            </a:r>
          </a:p>
          <a:p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 Regional Directorate was established in April 2016. The new Territorial Reform has brought new challenges for UKT with regard to the expansion of the coverage area. More than </a:t>
            </a:r>
            <a:r>
              <a:rPr lang="en-US" baseline="0" dirty="0" smtClean="0">
                <a:solidFill>
                  <a:srgbClr val="FF0000"/>
                </a:solidFill>
              </a:rPr>
              <a:t>20 000 of contracts </a:t>
            </a:r>
            <a:r>
              <a:rPr lang="en-US" baseline="0" dirty="0" smtClean="0"/>
              <a:t>are to be added to the customer database of UKT and there is work to be done towards the construction/rehabilitation of water supply and sewerage network.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85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In year 2013 u </a:t>
            </a:r>
            <a:r>
              <a:rPr lang="en-US" baseline="0" dirty="0" err="1" smtClean="0"/>
              <a:t>hoq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faturimi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afrofe</a:t>
            </a:r>
            <a:r>
              <a:rPr lang="en-US" baseline="0" dirty="0" smtClean="0"/>
              <a:t> </a:t>
            </a:r>
          </a:p>
          <a:p>
            <a:r>
              <a:rPr lang="en-US" baseline="0" dirty="0" err="1" smtClean="0"/>
              <a:t>Faturimi</a:t>
            </a:r>
            <a:r>
              <a:rPr lang="en-US" baseline="0" dirty="0" smtClean="0"/>
              <a:t> “per </a:t>
            </a:r>
            <a:r>
              <a:rPr lang="en-US" baseline="0" dirty="0" err="1" smtClean="0"/>
              <a:t>fryme</a:t>
            </a:r>
            <a:r>
              <a:rPr lang="en-US" baseline="0" dirty="0" smtClean="0"/>
              <a:t>” </a:t>
            </a:r>
            <a:r>
              <a:rPr lang="en-US" baseline="0" dirty="0" err="1" smtClean="0"/>
              <a:t>perdoret</a:t>
            </a:r>
            <a:r>
              <a:rPr lang="en-US" baseline="0" dirty="0" smtClean="0"/>
              <a:t> ne </a:t>
            </a:r>
            <a:r>
              <a:rPr lang="en-US" baseline="0" dirty="0" err="1" smtClean="0"/>
              <a:t>ndertesat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nuk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mundesi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kushte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teknike</a:t>
            </a:r>
            <a:r>
              <a:rPr lang="en-US" baseline="0" dirty="0" smtClean="0"/>
              <a:t>) per </a:t>
            </a:r>
            <a:r>
              <a:rPr lang="en-US" baseline="0" dirty="0" err="1" smtClean="0"/>
              <a:t>vendosje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matesit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>
                <a:solidFill>
                  <a:srgbClr val="FF0000"/>
                </a:solidFill>
              </a:rPr>
              <a:t>Shesim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ujin</a:t>
            </a:r>
            <a:r>
              <a:rPr lang="en-US" baseline="0" dirty="0" smtClean="0">
                <a:solidFill>
                  <a:srgbClr val="FF0000"/>
                </a:solidFill>
              </a:rPr>
              <a:t> me </a:t>
            </a:r>
            <a:r>
              <a:rPr lang="en-US" baseline="0" dirty="0" err="1" smtClean="0">
                <a:solidFill>
                  <a:srgbClr val="FF0000"/>
                </a:solidFill>
              </a:rPr>
              <a:t>shumice</a:t>
            </a:r>
            <a:r>
              <a:rPr lang="en-US" baseline="0" dirty="0" smtClean="0">
                <a:solidFill>
                  <a:srgbClr val="FF0000"/>
                </a:solidFill>
              </a:rPr>
              <a:t> per </a:t>
            </a:r>
            <a:r>
              <a:rPr lang="en-US" baseline="0" dirty="0" err="1" smtClean="0">
                <a:solidFill>
                  <a:srgbClr val="FF0000"/>
                </a:solidFill>
              </a:rPr>
              <a:t>njesite</a:t>
            </a:r>
            <a:r>
              <a:rPr lang="en-US" baseline="0" dirty="0" smtClean="0">
                <a:solidFill>
                  <a:srgbClr val="FF0000"/>
                </a:solidFill>
              </a:rPr>
              <a:t> administrative </a:t>
            </a:r>
            <a:r>
              <a:rPr lang="en-US" baseline="0" dirty="0" err="1" smtClean="0">
                <a:solidFill>
                  <a:srgbClr val="FF0000"/>
                </a:solidFill>
              </a:rPr>
              <a:t>derisa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te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krijojme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kushtet</a:t>
            </a:r>
            <a:r>
              <a:rPr lang="en-US" baseline="0" dirty="0" smtClean="0">
                <a:solidFill>
                  <a:srgbClr val="FF0000"/>
                </a:solidFill>
              </a:rPr>
              <a:t> e </a:t>
            </a:r>
            <a:r>
              <a:rPr lang="en-US" baseline="0" dirty="0" err="1" smtClean="0">
                <a:solidFill>
                  <a:srgbClr val="FF0000"/>
                </a:solidFill>
              </a:rPr>
              <a:t>rrjetit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dhe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te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pajisjes</a:t>
            </a:r>
            <a:r>
              <a:rPr lang="en-US" baseline="0" dirty="0" smtClean="0">
                <a:solidFill>
                  <a:srgbClr val="FF0000"/>
                </a:solidFill>
              </a:rPr>
              <a:t> me </a:t>
            </a:r>
            <a:r>
              <a:rPr lang="en-US" baseline="0" dirty="0" err="1" smtClean="0">
                <a:solidFill>
                  <a:srgbClr val="FF0000"/>
                </a:solidFill>
              </a:rPr>
              <a:t>sahate</a:t>
            </a:r>
            <a:r>
              <a:rPr lang="en-US" baseline="0" dirty="0" smtClean="0">
                <a:solidFill>
                  <a:srgbClr val="FF0000"/>
                </a:solidFill>
              </a:rPr>
              <a:t>  (</a:t>
            </a:r>
            <a:r>
              <a:rPr lang="en-US" baseline="0" dirty="0" err="1" smtClean="0">
                <a:solidFill>
                  <a:srgbClr val="FF0000"/>
                </a:solidFill>
              </a:rPr>
              <a:t>Evisss</a:t>
            </a:r>
            <a:r>
              <a:rPr lang="en-US" baseline="0" dirty="0" smtClean="0">
                <a:solidFill>
                  <a:srgbClr val="FF0000"/>
                </a:solidFill>
              </a:rPr>
              <a:t> check) </a:t>
            </a:r>
          </a:p>
          <a:p>
            <a:r>
              <a:rPr lang="en-US" baseline="0" dirty="0" err="1" smtClean="0">
                <a:solidFill>
                  <a:srgbClr val="FF0000"/>
                </a:solidFill>
              </a:rPr>
              <a:t>Peshen</a:t>
            </a:r>
            <a:r>
              <a:rPr lang="en-US" baseline="0" dirty="0" smtClean="0">
                <a:solidFill>
                  <a:srgbClr val="FF0000"/>
                </a:solidFill>
              </a:rPr>
              <a:t> me </a:t>
            </a:r>
            <a:r>
              <a:rPr lang="en-US" baseline="0" dirty="0" err="1" smtClean="0">
                <a:solidFill>
                  <a:srgbClr val="FF0000"/>
                </a:solidFill>
              </a:rPr>
              <a:t>te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madhe</a:t>
            </a:r>
            <a:r>
              <a:rPr lang="en-US" baseline="0" dirty="0" smtClean="0">
                <a:solidFill>
                  <a:srgbClr val="FF0000"/>
                </a:solidFill>
              </a:rPr>
              <a:t> e </a:t>
            </a:r>
            <a:r>
              <a:rPr lang="en-US" baseline="0" dirty="0" err="1" smtClean="0">
                <a:solidFill>
                  <a:srgbClr val="FF0000"/>
                </a:solidFill>
              </a:rPr>
              <a:t>zene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konsumatoret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err="1" smtClean="0">
                <a:solidFill>
                  <a:srgbClr val="FF0000"/>
                </a:solidFill>
              </a:rPr>
              <a:t>familjare</a:t>
            </a:r>
            <a:r>
              <a:rPr lang="en-US" baseline="0" dirty="0" smtClean="0">
                <a:solidFill>
                  <a:srgbClr val="FF0000"/>
                </a:solidFill>
              </a:rPr>
              <a:t> me 87 %</a:t>
            </a:r>
          </a:p>
          <a:p>
            <a:endParaRPr lang="en-US" baseline="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95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WRA stands for Water Regulatory Authority</a:t>
            </a:r>
            <a:r>
              <a:rPr lang="en-US" baseline="0" dirty="0" smtClean="0"/>
              <a:t> which is an independent body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30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19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Arsyeja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qe</a:t>
            </a:r>
            <a:r>
              <a:rPr lang="en-US" baseline="0" dirty="0" smtClean="0"/>
              <a:t> TOC Coverage by Collections </a:t>
            </a:r>
            <a:r>
              <a:rPr lang="en-US" baseline="0" dirty="0" err="1" smtClean="0"/>
              <a:t>eshte</a:t>
            </a:r>
            <a:r>
              <a:rPr lang="en-US" baseline="0" dirty="0" smtClean="0"/>
              <a:t> me e </a:t>
            </a:r>
            <a:r>
              <a:rPr lang="en-US" baseline="0" dirty="0" err="1" smtClean="0"/>
              <a:t>madhe</a:t>
            </a:r>
            <a:r>
              <a:rPr lang="en-US" baseline="0" dirty="0" smtClean="0"/>
              <a:t> se revenues </a:t>
            </a:r>
            <a:r>
              <a:rPr lang="en-US" baseline="0" dirty="0" err="1" smtClean="0"/>
              <a:t>eshte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sepse</a:t>
            </a:r>
            <a:r>
              <a:rPr lang="en-US" baseline="0" dirty="0" smtClean="0"/>
              <a:t> ne </a:t>
            </a:r>
            <a:r>
              <a:rPr lang="en-US" baseline="0" dirty="0" err="1" smtClean="0"/>
              <a:t>arketimet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edhe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detyrimet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prapambetura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konsumatoret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85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viti</a:t>
            </a:r>
            <a:r>
              <a:rPr lang="en-US" baseline="0" dirty="0" smtClean="0"/>
              <a:t>, ne </a:t>
            </a:r>
            <a:r>
              <a:rPr lang="en-US" baseline="0" dirty="0" err="1" smtClean="0"/>
              <a:t>zonen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mbulimit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UKT </a:t>
            </a:r>
            <a:r>
              <a:rPr lang="en-US" baseline="0" dirty="0" err="1" smtClean="0"/>
              <a:t>kane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operuar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rreth</a:t>
            </a:r>
            <a:r>
              <a:rPr lang="en-US" baseline="0" dirty="0" smtClean="0"/>
              <a:t> 30 </a:t>
            </a:r>
            <a:r>
              <a:rPr lang="en-US" baseline="0" dirty="0" err="1" smtClean="0"/>
              <a:t>zyra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marredhenieve</a:t>
            </a:r>
            <a:r>
              <a:rPr lang="en-US" baseline="0" dirty="0" smtClean="0"/>
              <a:t> me </a:t>
            </a:r>
            <a:r>
              <a:rPr lang="en-US" baseline="0" dirty="0" err="1" smtClean="0"/>
              <a:t>konsumatorin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neper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cilat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konsumatoret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paguanin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njekohesisht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kryenin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procedurat</a:t>
            </a:r>
            <a:r>
              <a:rPr lang="en-US" baseline="0" dirty="0" smtClean="0"/>
              <a:t> per </a:t>
            </a:r>
            <a:r>
              <a:rPr lang="en-US" baseline="0" dirty="0" err="1" smtClean="0"/>
              <a:t>ankesa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kerkesa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Gjithasthu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Njesite</a:t>
            </a:r>
            <a:r>
              <a:rPr lang="en-US" baseline="0" dirty="0" smtClean="0"/>
              <a:t> e UKT </a:t>
            </a:r>
            <a:r>
              <a:rPr lang="en-US" baseline="0" dirty="0" err="1" smtClean="0"/>
              <a:t>kane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patur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tagrin</a:t>
            </a:r>
            <a:r>
              <a:rPr lang="en-US" baseline="0" dirty="0" smtClean="0"/>
              <a:t>” per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verifikuar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ankesat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qytetareve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Ne </a:t>
            </a:r>
            <a:r>
              <a:rPr lang="en-US" baseline="0" dirty="0" err="1" smtClean="0"/>
              <a:t>Dhjetor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2015 u </a:t>
            </a:r>
            <a:r>
              <a:rPr lang="en-US" baseline="0" dirty="0" err="1" smtClean="0"/>
              <a:t>mbyllen</a:t>
            </a:r>
            <a:r>
              <a:rPr lang="en-US" baseline="0" dirty="0" smtClean="0"/>
              <a:t> ZMK </a:t>
            </a:r>
            <a:r>
              <a:rPr lang="en-US" baseline="0" dirty="0" err="1" smtClean="0"/>
              <a:t>dhe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atehere</a:t>
            </a:r>
            <a:r>
              <a:rPr lang="en-US" baseline="0" dirty="0" smtClean="0"/>
              <a:t> UKT </a:t>
            </a:r>
            <a:r>
              <a:rPr lang="en-US" baseline="0" dirty="0" err="1" smtClean="0"/>
              <a:t>sh.a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menaxhon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ankesat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vetem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nepermjet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struktures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mesiperme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cila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problematikat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veta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41F1B-62C9-4513-9E6C-B21E07CFE67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0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7432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Customer Care Management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724400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Danube Water Conference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12-13</a:t>
            </a:r>
            <a:r>
              <a:rPr lang="en-US" sz="24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May, 2016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Vienna, Austria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85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1" y="990600"/>
            <a:ext cx="845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TIRANA Water Supply and Sewerage Utility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0866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Staff for 1000/connections and water supply hours/day</a:t>
            </a:r>
            <a:endParaRPr lang="en-US" sz="3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848600" cy="10969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Proportion of metered connections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0"/>
            <a:ext cx="762000" cy="137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6172200" cy="990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Water Sale, Water Production and Non-Revenue Water</a:t>
            </a:r>
          </a:p>
        </p:txBody>
      </p:sp>
      <p:sp>
        <p:nvSpPr>
          <p:cNvPr id="13315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0" y="5791200"/>
            <a:ext cx="4724400" cy="457200"/>
          </a:xfrm>
        </p:spPr>
        <p:txBody>
          <a:bodyPr/>
          <a:lstStyle/>
          <a:p>
            <a:r>
              <a:rPr lang="en-US" sz="1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Note: Non-Revenue Water in 2015  is 70.02 %</a:t>
            </a:r>
            <a:endParaRPr lang="en-US" sz="18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0" y="1142999"/>
          <a:ext cx="6553200" cy="449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0"/>
            <a:ext cx="7620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5943600" cy="9906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TOC Coverage by Revenues (W&amp;S) and TOC Coverage-Collections (W&amp;S)</a:t>
            </a:r>
          </a:p>
        </p:txBody>
      </p:sp>
      <p:sp>
        <p:nvSpPr>
          <p:cNvPr id="17411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943600"/>
            <a:ext cx="7924800" cy="457200"/>
          </a:xfrm>
        </p:spPr>
        <p:txBody>
          <a:bodyPr/>
          <a:lstStyle/>
          <a:p>
            <a:pPr algn="ctr"/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Note: Subsidies between 2010-2015 in Water Supply and Sewerage Utility of Tirana (UKT sh.a) are 0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371600"/>
          <a:ext cx="8077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0" y="0"/>
            <a:ext cx="7620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6858000" cy="1371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TOC per m³ produced and bought (W&amp;S), </a:t>
            </a:r>
            <a:b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TOC per m³ sold (W&amp;S) </a:t>
            </a:r>
            <a:b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Average Price W&amp;S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-304800"/>
            <a:ext cx="762000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Customer Service Management</a:t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CSM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Diagram 13"/>
          <p:cNvGraphicFramePr/>
          <p:nvPr/>
        </p:nvGraphicFramePr>
        <p:xfrm>
          <a:off x="457200" y="9906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43000" y="53340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Only 9 Employees deal with the management of complaints received by the Central Directorate and 7 units of Tirana !!!!</a:t>
            </a:r>
            <a:endParaRPr lang="en-US" sz="1400" dirty="0"/>
          </a:p>
        </p:txBody>
      </p:sp>
      <p:pic>
        <p:nvPicPr>
          <p:cNvPr id="5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2000" y="0"/>
            <a:ext cx="7620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COMPLAINTS/ REQUESTS </a:t>
            </a:r>
            <a:b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CATEGORIES AND CHANNELS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1371600"/>
            <a:ext cx="3581400" cy="45259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CHANNELS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Written/ official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Telephone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E-mail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On-line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Personal customer contacts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 institutions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447800"/>
            <a:ext cx="3810000" cy="5029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APPLICATIONS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Network connection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Contracts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Water-Meters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Booklets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 smtClean="0"/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 dirty="0" smtClean="0"/>
              <a:t>2. 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COMPLAINTS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Billing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Water Quality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Network failures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Water Contamination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Problems with the water-metering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 smtClean="0"/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1066800" y="3886200"/>
            <a:ext cx="14478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0"/>
            <a:ext cx="7620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Billing Complaints 2010-2015 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762000" y="2209800"/>
          <a:ext cx="7315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0" y="0"/>
            <a:ext cx="7620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Current Status of Customer Orientation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Multiple options for costumers to pay their water bills (UKT offices, Banks, Easy Pay, Pay&amp; Go, Western Union, Mobile).</a:t>
            </a:r>
          </a:p>
          <a:p>
            <a:pPr lvl="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Customers are informed about service changes or interruptions via TV announcement,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press in due time. </a:t>
            </a:r>
          </a:p>
          <a:p>
            <a:pPr lvl="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Customers are provided different service delivery based on network configuration (piped system,</a:t>
            </a:r>
            <a:r>
              <a:rPr lang="en-US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truck distribution, wells, septic tanks). </a:t>
            </a:r>
          </a:p>
        </p:txBody>
      </p:sp>
      <p:pic>
        <p:nvPicPr>
          <p:cNvPr id="4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0"/>
            <a:ext cx="7620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Problems with Customer Service 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Currently </a:t>
            </a: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only 9 persons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dealing with CSM and with expansion of coverage area (13 more ex communes)- large influx of complaints.</a:t>
            </a:r>
          </a:p>
          <a:p>
            <a:pPr marL="514350" indent="-514350">
              <a:buNone/>
            </a:pP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Lack of reliable, updated database of complaints and loss of information (no integration of complaints treated by other departments). </a:t>
            </a:r>
          </a:p>
          <a:p>
            <a:pPr marL="514350" indent="-514350">
              <a:buAutoNum type="arabicPeriod" startAt="2"/>
            </a:pP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Currently CSM manages only billing-complaints.</a:t>
            </a:r>
          </a:p>
          <a:p>
            <a:pPr marL="514350" lvl="0" indent="-514350">
              <a:buFont typeface="Arial" pitchFamily="34" charset="0"/>
              <a:buAutoNum type="arabicPeriod" startAt="2"/>
            </a:pP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Arial" pitchFamily="34" charset="0"/>
              <a:buAutoNum type="arabicPeriod" startAt="2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No survey of the customer to learn their opinion and views to improve CSM quality. </a:t>
            </a:r>
          </a:p>
          <a:p>
            <a:pPr marL="514350" lvl="0" indent="-514350">
              <a:buFont typeface="Arial" pitchFamily="34" charset="0"/>
              <a:buAutoNum type="arabicPeriod" startAt="2"/>
            </a:pP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Arial" pitchFamily="34" charset="0"/>
              <a:buAutoNum type="arabicPeriod" startAt="2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No mechanism to involve customers in decision making. </a:t>
            </a:r>
          </a:p>
          <a:p>
            <a:pPr marL="514350" lvl="0" indent="-514350">
              <a:buFont typeface="Arial" pitchFamily="34" charset="0"/>
              <a:buAutoNum type="arabicPeriod" startAt="2"/>
            </a:pP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Arial" pitchFamily="34" charset="0"/>
              <a:buAutoNum type="arabicPeriod" startAt="2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No awareness campaign to educate consumers in treating water. </a:t>
            </a:r>
          </a:p>
          <a:p>
            <a:pPr marL="514350" indent="-514350">
              <a:buAutoNum type="arabicPeriod" startAt="2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0"/>
            <a:ext cx="7620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Presentation Overview</a:t>
            </a:r>
            <a:endParaRPr lang="en-US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Legal Status, Ownership, Mission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General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Utility Performance 2010-2015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Current Status of Customer Service Management (CSM)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Problems with CSM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Intervention and Improvement of CSM</a:t>
            </a:r>
          </a:p>
          <a:p>
            <a:endParaRPr lang="en-US" dirty="0"/>
          </a:p>
        </p:txBody>
      </p:sp>
      <p:pic>
        <p:nvPicPr>
          <p:cNvPr id="4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714375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Intervention and Improvement of CSM</a:t>
            </a:r>
            <a:endParaRPr lang="en-US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Introduction of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one-stop- shop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customer service </a:t>
            </a:r>
            <a:endParaRPr lang="en-US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Customer Service IT system connected to new IT program of Billing, accounting and IT system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Need for setup of telephone call management system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Improvement of the customer service channels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Working out an organization- and personnel development program 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Quality management: exact documentation of the processing, making the documentations up-to- date, maintenance of the forms and printed papers.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Electronic document management.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0"/>
            <a:ext cx="7620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One- Stop Shop Preview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C:\Documents and Settings\Viola Salisi\Desktop\ONE STOP SH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6576582" cy="2971800"/>
          </a:xfrm>
          <a:prstGeom prst="rect">
            <a:avLst/>
          </a:prstGeom>
          <a:noFill/>
        </p:spPr>
      </p:pic>
      <p:pic>
        <p:nvPicPr>
          <p:cNvPr id="28675" name="Picture 3" descr="C:\Documents and Settings\Viola Salisi\Desktop\ONE STOP SH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32254" y="3581400"/>
            <a:ext cx="4711746" cy="212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THANK YOU 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0"/>
            <a:ext cx="7620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162800" cy="944562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GENERAL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066800"/>
            <a:ext cx="8382000" cy="1295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UKT is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mixed joint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stock company established in 12/05/2000.</a:t>
            </a:r>
          </a:p>
        </p:txBody>
      </p:sp>
      <p:graphicFrame>
        <p:nvGraphicFramePr>
          <p:cNvPr id="4100" name="Chart 3"/>
          <p:cNvGraphicFramePr>
            <a:graphicFrameLocks/>
          </p:cNvGraphicFramePr>
          <p:nvPr/>
        </p:nvGraphicFramePr>
        <p:xfrm>
          <a:off x="4572000" y="2967038"/>
          <a:ext cx="4235450" cy="311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4333982" imgH="3181476" progId="Excel.Sheet.8">
                  <p:embed/>
                </p:oleObj>
              </mc:Choice>
              <mc:Fallback>
                <p:oleObj name="Worksheet" r:id="rId5" imgW="4333982" imgH="3181476" progId="Excel.Sheet.8">
                  <p:embed/>
                  <p:pic>
                    <p:nvPicPr>
                      <p:cNvPr id="0" name="Char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967038"/>
                        <a:ext cx="4235450" cy="311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381000" y="2514600"/>
            <a:ext cx="4572000" cy="1784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Management of the Company: </a:t>
            </a:r>
          </a:p>
          <a:p>
            <a:pPr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1. Shareholders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Assembly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2. Supervisory Council</a:t>
            </a:r>
          </a:p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3. General Manager (CEO) </a:t>
            </a:r>
          </a:p>
        </p:txBody>
      </p:sp>
      <p:pic>
        <p:nvPicPr>
          <p:cNvPr id="6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29625" y="0"/>
            <a:ext cx="714375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6858000" cy="990600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MISSION</a:t>
            </a:r>
            <a:endPara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extBox 3"/>
          <p:cNvSpPr>
            <a:spLocks noChangeArrowheads="1"/>
          </p:cNvSpPr>
          <p:nvPr/>
        </p:nvSpPr>
        <p:spPr bwMode="auto">
          <a:xfrm>
            <a:off x="685800" y="3352800"/>
            <a:ext cx="8305800" cy="166854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“To provide quality water and sanitation services at commercially sustainable levels to our customers”.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TextBox 9"/>
          <p:cNvSpPr txBox="1">
            <a:spLocks noChangeArrowheads="1"/>
          </p:cNvSpPr>
          <p:nvPr/>
        </p:nvSpPr>
        <p:spPr bwMode="auto">
          <a:xfrm>
            <a:off x="7391400" y="4724400"/>
            <a:ext cx="1143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</a:t>
            </a:r>
            <a:endParaRPr lang="en-US" sz="9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0"/>
            <a:ext cx="7620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30" name="Picture 10" descr="http://images.clipartpanda.com/sewage-clipart-water-clip-art-water-clipart-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00200"/>
            <a:ext cx="1676400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019800" cy="8382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</a:p>
        </p:txBody>
      </p:sp>
      <p:sp>
        <p:nvSpPr>
          <p:cNvPr id="6147" name="TextBox 7"/>
          <p:cNvSpPr>
            <a:spLocks noChangeArrowheads="1"/>
          </p:cNvSpPr>
          <p:nvPr/>
        </p:nvSpPr>
        <p:spPr bwMode="auto">
          <a:xfrm>
            <a:off x="228600" y="1524000"/>
            <a:ext cx="6781800" cy="214526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398463" indent="-398463">
              <a:buFont typeface="Arial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Provision of drinking water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supply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98463" indent="-398463">
              <a:buFont typeface="Arial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Guarantee a technically adequate water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supply network and protection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water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resources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98463" indent="-398463">
              <a:buFont typeface="Arial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Reducing losses and the amount of non-revenue water in water supply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system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98463" indent="-398463">
              <a:buFont typeface="Arial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Increasing revenue 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billing.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143000"/>
            <a:ext cx="5029200" cy="461963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Supply: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4114800"/>
            <a:ext cx="5029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Sewerage:</a:t>
            </a:r>
            <a:endParaRPr lang="en-US" sz="24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724400"/>
            <a:ext cx="7696200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98463" indent="-398463"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Removal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wastewater discharged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the consumers </a:t>
            </a:r>
          </a:p>
          <a:p>
            <a:pPr marL="398463" indent="-398463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in the service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area.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98463" indent="-398463"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Maintenance of the constituent elements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sewerage system.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98463" indent="-398463"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Collection of fees from consumers for these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services.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" descr="http://images.easyfreeclipart.com/251/sanitation-20clipart-clipart-panda-free-images-2519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676400"/>
            <a:ext cx="1466850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52" name="Picture 8" descr="http://waterdamagecleanup247.com/img/fourth_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4419600"/>
            <a:ext cx="1704565" cy="16954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18525" y="0"/>
            <a:ext cx="625475" cy="106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010400" cy="1143000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 Overview of UKT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67200" y="51054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1"/>
            <a:ext cx="6858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219200" y="1219200"/>
          <a:ext cx="6096000" cy="5344010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3609474"/>
                <a:gridCol w="2486526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Total number of population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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 million inhabitants</a:t>
                      </a:r>
                      <a:endParaRPr lang="en-US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Production volume 2015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101 million m</a:t>
                      </a:r>
                      <a:r>
                        <a:rPr lang="en-US" sz="2000" baseline="30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Length of water supply network  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2652 km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Length of sewerage network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597 km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Volume of billed water 2015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Non-revenue water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34’946’712 m</a:t>
                      </a:r>
                      <a:r>
                        <a:rPr lang="en-US" sz="20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baseline="30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baseline="30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67%</a:t>
                      </a:r>
                      <a:endParaRPr lang="en-US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872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number of connections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&gt; 220, 542</a:t>
                      </a:r>
                      <a:endParaRPr lang="en-US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UKT Administrative Structure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18525" y="0"/>
            <a:ext cx="625475" cy="106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Customer Categories and Types of Billing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1752600"/>
            <a:ext cx="3124200" cy="1905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BILLING </a:t>
            </a:r>
            <a:endParaRPr lang="en-US" sz="24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 consumption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 capita</a:t>
            </a:r>
          </a:p>
          <a:p>
            <a:pPr algn="ctr">
              <a:buNone/>
            </a:pPr>
            <a:endParaRPr lang="en-US" sz="2400" u="sng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676400"/>
            <a:ext cx="4191000" cy="3048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CUSTOMER CATEGORIES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Households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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191,000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Private/ Business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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29,500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Public Institutions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600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Bulk sale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(13 former  Communes) now to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Kamza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4191000" y="3429000"/>
          <a:ext cx="4267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18525" y="0"/>
            <a:ext cx="625475" cy="106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9248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Water Coverage  and Sewerage Coverage</a:t>
            </a:r>
            <a:endParaRPr lang="en-US" sz="3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228600" y="228600"/>
            <a:ext cx="7924800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OPERATIONAL PERFORMANCE 2010-2015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pic>
        <p:nvPicPr>
          <p:cNvPr id="11" name="Picture 7" descr="C:\Documents and Settings\Administrator\Desktop\UKT new\untitl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0" y="0"/>
            <a:ext cx="762000" cy="129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1015</Words>
  <Application>Microsoft Office PowerPoint</Application>
  <PresentationFormat>On-screen Show (4:3)</PresentationFormat>
  <Paragraphs>187</Paragraphs>
  <Slides>22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Office Theme</vt:lpstr>
      <vt:lpstr>Worksheet</vt:lpstr>
      <vt:lpstr>Customer Care Management</vt:lpstr>
      <vt:lpstr>Presentation Overview</vt:lpstr>
      <vt:lpstr>GENERAL OVERVIEW</vt:lpstr>
      <vt:lpstr>MISSION</vt:lpstr>
      <vt:lpstr>MAIN SERVICES</vt:lpstr>
      <vt:lpstr>General Overview of UKT </vt:lpstr>
      <vt:lpstr>UKT Administrative Structure</vt:lpstr>
      <vt:lpstr>Customer Categories and Types of Billing</vt:lpstr>
      <vt:lpstr> Water Coverage  and Sewerage Coverage</vt:lpstr>
      <vt:lpstr>Staff for 1000/connections and water supply hours/day</vt:lpstr>
      <vt:lpstr>Proportion of metered connections</vt:lpstr>
      <vt:lpstr>Water Sale, Water Production and Non-Revenue Water</vt:lpstr>
      <vt:lpstr>TOC Coverage by Revenues (W&amp;S) and TOC Coverage-Collections (W&amp;S)</vt:lpstr>
      <vt:lpstr>TOC per m³ produced and bought (W&amp;S),  TOC per m³ sold (W&amp;S)  and Average Price W&amp;S</vt:lpstr>
      <vt:lpstr>Customer Service Management CSM</vt:lpstr>
      <vt:lpstr>COMPLAINTS/ REQUESTS  CATEGORIES AND CHANNELS</vt:lpstr>
      <vt:lpstr>Billing Complaints 2010-2015 </vt:lpstr>
      <vt:lpstr>Current Status of Customer Orientation</vt:lpstr>
      <vt:lpstr>Problems with Customer Service </vt:lpstr>
      <vt:lpstr>Intervention and Improvement of CSM</vt:lpstr>
      <vt:lpstr>One- Stop Shop Preview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Service Management</dc:title>
  <dc:creator>Evis Gjebrea</dc:creator>
  <cp:lastModifiedBy>Angelika Maria Heider</cp:lastModifiedBy>
  <cp:revision>159</cp:revision>
  <dcterms:created xsi:type="dcterms:W3CDTF">2006-08-16T00:00:00Z</dcterms:created>
  <dcterms:modified xsi:type="dcterms:W3CDTF">2016-05-12T07:25:34Z</dcterms:modified>
</cp:coreProperties>
</file>